
<file path=[Content_Types].xml><?xml version="1.0" encoding="utf-8"?>
<Types xmlns="http://schemas.openxmlformats.org/package/2006/content-types">
  <Default Extension="png" ContentType="image/png"/>
  <Default Extension="bin" ContentType="application/vnd.openxmlformats-officedocument.oleObject"/>
  <Default Extension="jfif" ContentType="image/jpeg"/>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theme/theme11.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2.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3.xml" ContentType="application/vnd.openxmlformats-officedocument.theme+xml"/>
  <Override PartName="/ppt/slideLayouts/slideLayout126.xml" ContentType="application/vnd.openxmlformats-officedocument.presentationml.slideLayout+xml"/>
  <Override PartName="/ppt/theme/theme14.xml" ContentType="application/vnd.openxmlformats-officedocument.theme+xml"/>
  <Override PartName="/ppt/slideLayouts/slideLayout127.xml" ContentType="application/vnd.openxmlformats-officedocument.presentationml.slideLayout+xml"/>
  <Override PartName="/ppt/theme/theme15.xml" ContentType="application/vnd.openxmlformats-officedocument.theme+xml"/>
  <Override PartName="/ppt/slideLayouts/slideLayout128.xml" ContentType="application/vnd.openxmlformats-officedocument.presentationml.slideLayout+xml"/>
  <Override PartName="/ppt/theme/theme16.xml" ContentType="application/vnd.openxmlformats-officedocument.theme+xml"/>
  <Override PartName="/ppt/slideLayouts/slideLayout129.xml" ContentType="application/vnd.openxmlformats-officedocument.presentationml.slideLayout+xml"/>
  <Override PartName="/ppt/theme/theme17.xml" ContentType="application/vnd.openxmlformats-officedocument.theme+xml"/>
  <Override PartName="/ppt/slideLayouts/slideLayout130.xml" ContentType="application/vnd.openxmlformats-officedocument.presentationml.slideLayout+xml"/>
  <Override PartName="/ppt/theme/theme18.xml" ContentType="application/vnd.openxmlformats-officedocument.theme+xml"/>
  <Override PartName="/ppt/slideLayouts/slideLayout131.xml" ContentType="application/vnd.openxmlformats-officedocument.presentationml.slideLayout+xml"/>
  <Override PartName="/ppt/theme/theme19.xml" ContentType="application/vnd.openxmlformats-officedocument.theme+xml"/>
  <Override PartName="/ppt/slideLayouts/slideLayout132.xml" ContentType="application/vnd.openxmlformats-officedocument.presentationml.slideLayout+xml"/>
  <Override PartName="/ppt/theme/theme20.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1.xml" ContentType="application/vnd.openxmlformats-officedocument.theme+xml"/>
  <Override PartName="/ppt/slideLayouts/slideLayout135.xml" ContentType="application/vnd.openxmlformats-officedocument.presentationml.slideLayout+xml"/>
  <Override PartName="/ppt/theme/theme22.xml" ContentType="application/vnd.openxmlformats-officedocument.theme+xml"/>
  <Override PartName="/ppt/slideLayouts/slideLayout136.xml" ContentType="application/vnd.openxmlformats-officedocument.presentationml.slideLayout+xml"/>
  <Override PartName="/ppt/theme/theme23.xml" ContentType="application/vnd.openxmlformats-officedocument.theme+xml"/>
  <Override PartName="/ppt/slideLayouts/slideLayout137.xml" ContentType="application/vnd.openxmlformats-officedocument.presentationml.slideLayout+xml"/>
  <Override PartName="/ppt/theme/theme24.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25.xml" ContentType="application/vnd.openxmlformats-officedocument.theme+xml"/>
  <Override PartName="/ppt/slideLayouts/slideLayout149.xml" ContentType="application/vnd.openxmlformats-officedocument.presentationml.slideLayout+xml"/>
  <Override PartName="/ppt/theme/theme26.xml" ContentType="application/vnd.openxmlformats-officedocument.theme+xml"/>
  <Override PartName="/ppt/slideLayouts/slideLayout150.xml" ContentType="application/vnd.openxmlformats-officedocument.presentationml.slideLayout+xml"/>
  <Override PartName="/ppt/theme/theme27.xml" ContentType="application/vnd.openxmlformats-officedocument.theme+xml"/>
  <Override PartName="/ppt/slideLayouts/slideLayout151.xml" ContentType="application/vnd.openxmlformats-officedocument.presentationml.slideLayout+xml"/>
  <Override PartName="/ppt/theme/theme28.xml" ContentType="application/vnd.openxmlformats-officedocument.theme+xml"/>
  <Override PartName="/ppt/slideLayouts/slideLayout152.xml" ContentType="application/vnd.openxmlformats-officedocument.presentationml.slideLayout+xml"/>
  <Override PartName="/ppt/theme/theme29.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30.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31.xml" ContentType="application/vnd.openxmlformats-officedocument.theme+xml"/>
  <Override PartName="/ppt/theme/theme3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708" r:id="rId3"/>
    <p:sldMasterId id="2147483722" r:id="rId4"/>
    <p:sldMasterId id="2147483734" r:id="rId5"/>
    <p:sldMasterId id="2147483794" r:id="rId6"/>
    <p:sldMasterId id="2147483806" r:id="rId7"/>
    <p:sldMasterId id="2147483818" r:id="rId8"/>
    <p:sldMasterId id="2147483830" r:id="rId9"/>
    <p:sldMasterId id="2147483867" r:id="rId10"/>
    <p:sldMasterId id="2147483904" r:id="rId11"/>
    <p:sldMasterId id="2147483906" r:id="rId12"/>
    <p:sldMasterId id="2147483918" r:id="rId13"/>
    <p:sldMasterId id="2147483930" r:id="rId14"/>
    <p:sldMasterId id="2147483932" r:id="rId15"/>
    <p:sldMasterId id="2147483934" r:id="rId16"/>
    <p:sldMasterId id="2147483936" r:id="rId17"/>
    <p:sldMasterId id="2147483938" r:id="rId18"/>
    <p:sldMasterId id="2147483940" r:id="rId19"/>
    <p:sldMasterId id="2147483942" r:id="rId20"/>
    <p:sldMasterId id="2147483944" r:id="rId21"/>
    <p:sldMasterId id="2147483947" r:id="rId22"/>
    <p:sldMasterId id="2147483949" r:id="rId23"/>
    <p:sldMasterId id="2147483951" r:id="rId24"/>
    <p:sldMasterId id="2147483953" r:id="rId25"/>
    <p:sldMasterId id="2147483965" r:id="rId26"/>
    <p:sldMasterId id="2147483967" r:id="rId27"/>
    <p:sldMasterId id="2147483969" r:id="rId28"/>
    <p:sldMasterId id="2147483971" r:id="rId29"/>
    <p:sldMasterId id="2147483973" r:id="rId30"/>
    <p:sldMasterId id="2147483977" r:id="rId31"/>
  </p:sldMasterIdLst>
  <p:notesMasterIdLst>
    <p:notesMasterId r:id="rId109"/>
  </p:notesMasterIdLst>
  <p:sldIdLst>
    <p:sldId id="291" r:id="rId32"/>
    <p:sldId id="480" r:id="rId33"/>
    <p:sldId id="296" r:id="rId34"/>
    <p:sldId id="301" r:id="rId35"/>
    <p:sldId id="472" r:id="rId36"/>
    <p:sldId id="310" r:id="rId37"/>
    <p:sldId id="309" r:id="rId38"/>
    <p:sldId id="307" r:id="rId39"/>
    <p:sldId id="308" r:id="rId40"/>
    <p:sldId id="325" r:id="rId41"/>
    <p:sldId id="326" r:id="rId42"/>
    <p:sldId id="328" r:id="rId43"/>
    <p:sldId id="327" r:id="rId44"/>
    <p:sldId id="329" r:id="rId45"/>
    <p:sldId id="330" r:id="rId46"/>
    <p:sldId id="343" r:id="rId47"/>
    <p:sldId id="344" r:id="rId48"/>
    <p:sldId id="345" r:id="rId49"/>
    <p:sldId id="346" r:id="rId50"/>
    <p:sldId id="303" r:id="rId51"/>
    <p:sldId id="302" r:id="rId52"/>
    <p:sldId id="350" r:id="rId53"/>
    <p:sldId id="377" r:id="rId54"/>
    <p:sldId id="368" r:id="rId55"/>
    <p:sldId id="367" r:id="rId56"/>
    <p:sldId id="370" r:id="rId57"/>
    <p:sldId id="371" r:id="rId58"/>
    <p:sldId id="372" r:id="rId59"/>
    <p:sldId id="373" r:id="rId60"/>
    <p:sldId id="375" r:id="rId61"/>
    <p:sldId id="376" r:id="rId62"/>
    <p:sldId id="379" r:id="rId63"/>
    <p:sldId id="413" r:id="rId64"/>
    <p:sldId id="485" r:id="rId65"/>
    <p:sldId id="423" r:id="rId66"/>
    <p:sldId id="380" r:id="rId67"/>
    <p:sldId id="424" r:id="rId68"/>
    <p:sldId id="473" r:id="rId69"/>
    <p:sldId id="414" r:id="rId70"/>
    <p:sldId id="481" r:id="rId71"/>
    <p:sldId id="436" r:id="rId72"/>
    <p:sldId id="434" r:id="rId73"/>
    <p:sldId id="435" r:id="rId74"/>
    <p:sldId id="384" r:id="rId75"/>
    <p:sldId id="477" r:id="rId76"/>
    <p:sldId id="385" r:id="rId77"/>
    <p:sldId id="387" r:id="rId78"/>
    <p:sldId id="394" r:id="rId79"/>
    <p:sldId id="395" r:id="rId80"/>
    <p:sldId id="396" r:id="rId81"/>
    <p:sldId id="406" r:id="rId82"/>
    <p:sldId id="399" r:id="rId83"/>
    <p:sldId id="397" r:id="rId84"/>
    <p:sldId id="401" r:id="rId85"/>
    <p:sldId id="400" r:id="rId86"/>
    <p:sldId id="398" r:id="rId87"/>
    <p:sldId id="402" r:id="rId88"/>
    <p:sldId id="403" r:id="rId89"/>
    <p:sldId id="405" r:id="rId90"/>
    <p:sldId id="437" r:id="rId91"/>
    <p:sldId id="489" r:id="rId92"/>
    <p:sldId id="439" r:id="rId93"/>
    <p:sldId id="392" r:id="rId94"/>
    <p:sldId id="442" r:id="rId95"/>
    <p:sldId id="466" r:id="rId96"/>
    <p:sldId id="467" r:id="rId97"/>
    <p:sldId id="471" r:id="rId98"/>
    <p:sldId id="451" r:id="rId99"/>
    <p:sldId id="487" r:id="rId100"/>
    <p:sldId id="453" r:id="rId101"/>
    <p:sldId id="458" r:id="rId102"/>
    <p:sldId id="456" r:id="rId103"/>
    <p:sldId id="470" r:id="rId104"/>
    <p:sldId id="460" r:id="rId105"/>
    <p:sldId id="464" r:id="rId106"/>
    <p:sldId id="483" r:id="rId107"/>
    <p:sldId id="479" r:id="rId108"/>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ACC6"/>
    <a:srgbClr val="8064A2"/>
    <a:srgbClr val="4F81BD"/>
    <a:srgbClr val="ED008D"/>
    <a:srgbClr val="1B587C"/>
    <a:srgbClr val="FFFFFF"/>
    <a:srgbClr val="A2B969"/>
    <a:srgbClr val="FFCC4C"/>
    <a:srgbClr val="4CC1EF"/>
    <a:srgbClr val="36BF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83643" autoAdjust="0"/>
  </p:normalViewPr>
  <p:slideViewPr>
    <p:cSldViewPr snapToGrid="0">
      <p:cViewPr varScale="1">
        <p:scale>
          <a:sx n="127" d="100"/>
          <a:sy n="127" d="100"/>
        </p:scale>
        <p:origin x="1032" y="12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11.xml"/><Relationship Id="rId47" Type="http://schemas.openxmlformats.org/officeDocument/2006/relationships/slide" Target="slides/slide16.xml"/><Relationship Id="rId63" Type="http://schemas.openxmlformats.org/officeDocument/2006/relationships/slide" Target="slides/slide32.xml"/><Relationship Id="rId68" Type="http://schemas.openxmlformats.org/officeDocument/2006/relationships/slide" Target="slides/slide37.xml"/><Relationship Id="rId84" Type="http://schemas.openxmlformats.org/officeDocument/2006/relationships/slide" Target="slides/slide53.xml"/><Relationship Id="rId89" Type="http://schemas.openxmlformats.org/officeDocument/2006/relationships/slide" Target="slides/slide58.xml"/><Relationship Id="rId112"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76.xml"/><Relationship Id="rId11" Type="http://schemas.openxmlformats.org/officeDocument/2006/relationships/slideMaster" Target="slideMasters/slideMaster11.xml"/><Relationship Id="rId32" Type="http://schemas.openxmlformats.org/officeDocument/2006/relationships/slide" Target="slides/slide1.xml"/><Relationship Id="rId37" Type="http://schemas.openxmlformats.org/officeDocument/2006/relationships/slide" Target="slides/slide6.xml"/><Relationship Id="rId53" Type="http://schemas.openxmlformats.org/officeDocument/2006/relationships/slide" Target="slides/slide22.xml"/><Relationship Id="rId58" Type="http://schemas.openxmlformats.org/officeDocument/2006/relationships/slide" Target="slides/slide27.xml"/><Relationship Id="rId74" Type="http://schemas.openxmlformats.org/officeDocument/2006/relationships/slide" Target="slides/slide43.xml"/><Relationship Id="rId79" Type="http://schemas.openxmlformats.org/officeDocument/2006/relationships/slide" Target="slides/slide48.xml"/><Relationship Id="rId102" Type="http://schemas.openxmlformats.org/officeDocument/2006/relationships/slide" Target="slides/slide71.xml"/><Relationship Id="rId5" Type="http://schemas.openxmlformats.org/officeDocument/2006/relationships/slideMaster" Target="slideMasters/slideMaster5.xml"/><Relationship Id="rId90" Type="http://schemas.openxmlformats.org/officeDocument/2006/relationships/slide" Target="slides/slide59.xml"/><Relationship Id="rId95" Type="http://schemas.openxmlformats.org/officeDocument/2006/relationships/slide" Target="slides/slide6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2.xml"/><Relationship Id="rId48" Type="http://schemas.openxmlformats.org/officeDocument/2006/relationships/slide" Target="slides/slide17.xml"/><Relationship Id="rId64" Type="http://schemas.openxmlformats.org/officeDocument/2006/relationships/slide" Target="slides/slide33.xml"/><Relationship Id="rId69" Type="http://schemas.openxmlformats.org/officeDocument/2006/relationships/slide" Target="slides/slide38.xml"/><Relationship Id="rId113" Type="http://schemas.openxmlformats.org/officeDocument/2006/relationships/tableStyles" Target="tableStyles.xml"/><Relationship Id="rId80" Type="http://schemas.openxmlformats.org/officeDocument/2006/relationships/slide" Target="slides/slide49.xml"/><Relationship Id="rId85" Type="http://schemas.openxmlformats.org/officeDocument/2006/relationships/slide" Target="slides/slide5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2.xml"/><Relationship Id="rId38" Type="http://schemas.openxmlformats.org/officeDocument/2006/relationships/slide" Target="slides/slide7.xml"/><Relationship Id="rId59" Type="http://schemas.openxmlformats.org/officeDocument/2006/relationships/slide" Target="slides/slide28.xml"/><Relationship Id="rId103" Type="http://schemas.openxmlformats.org/officeDocument/2006/relationships/slide" Target="slides/slide72.xml"/><Relationship Id="rId108" Type="http://schemas.openxmlformats.org/officeDocument/2006/relationships/slide" Target="slides/slide77.xml"/><Relationship Id="rId54" Type="http://schemas.openxmlformats.org/officeDocument/2006/relationships/slide" Target="slides/slide23.xml"/><Relationship Id="rId70" Type="http://schemas.openxmlformats.org/officeDocument/2006/relationships/slide" Target="slides/slide39.xml"/><Relationship Id="rId75" Type="http://schemas.openxmlformats.org/officeDocument/2006/relationships/slide" Target="slides/slide44.xml"/><Relationship Id="rId91" Type="http://schemas.openxmlformats.org/officeDocument/2006/relationships/slide" Target="slides/slide60.xml"/><Relationship Id="rId96" Type="http://schemas.openxmlformats.org/officeDocument/2006/relationships/slide" Target="slides/slide6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5.xml"/><Relationship Id="rId49" Type="http://schemas.openxmlformats.org/officeDocument/2006/relationships/slide" Target="slides/slide18.xml"/><Relationship Id="rId57" Type="http://schemas.openxmlformats.org/officeDocument/2006/relationships/slide" Target="slides/slide26.xml"/><Relationship Id="rId106" Type="http://schemas.openxmlformats.org/officeDocument/2006/relationships/slide" Target="slides/slide7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3.xml"/><Relationship Id="rId52" Type="http://schemas.openxmlformats.org/officeDocument/2006/relationships/slide" Target="slides/slide21.xml"/><Relationship Id="rId60" Type="http://schemas.openxmlformats.org/officeDocument/2006/relationships/slide" Target="slides/slide29.xml"/><Relationship Id="rId65" Type="http://schemas.openxmlformats.org/officeDocument/2006/relationships/slide" Target="slides/slide34.xml"/><Relationship Id="rId73" Type="http://schemas.openxmlformats.org/officeDocument/2006/relationships/slide" Target="slides/slide42.xml"/><Relationship Id="rId78" Type="http://schemas.openxmlformats.org/officeDocument/2006/relationships/slide" Target="slides/slide47.xml"/><Relationship Id="rId81" Type="http://schemas.openxmlformats.org/officeDocument/2006/relationships/slide" Target="slides/slide50.xml"/><Relationship Id="rId86" Type="http://schemas.openxmlformats.org/officeDocument/2006/relationships/slide" Target="slides/slide55.xml"/><Relationship Id="rId94" Type="http://schemas.openxmlformats.org/officeDocument/2006/relationships/slide" Target="slides/slide63.xml"/><Relationship Id="rId99" Type="http://schemas.openxmlformats.org/officeDocument/2006/relationships/slide" Target="slides/slide68.xml"/><Relationship Id="rId101" Type="http://schemas.openxmlformats.org/officeDocument/2006/relationships/slide" Target="slides/slide7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8.xml"/><Relationship Id="rId109" Type="http://schemas.openxmlformats.org/officeDocument/2006/relationships/notesMaster" Target="notesMasters/notesMaster1.xml"/><Relationship Id="rId34" Type="http://schemas.openxmlformats.org/officeDocument/2006/relationships/slide" Target="slides/slide3.xml"/><Relationship Id="rId50" Type="http://schemas.openxmlformats.org/officeDocument/2006/relationships/slide" Target="slides/slide19.xml"/><Relationship Id="rId55" Type="http://schemas.openxmlformats.org/officeDocument/2006/relationships/slide" Target="slides/slide24.xml"/><Relationship Id="rId76" Type="http://schemas.openxmlformats.org/officeDocument/2006/relationships/slide" Target="slides/slide45.xml"/><Relationship Id="rId97" Type="http://schemas.openxmlformats.org/officeDocument/2006/relationships/slide" Target="slides/slide66.xml"/><Relationship Id="rId104" Type="http://schemas.openxmlformats.org/officeDocument/2006/relationships/slide" Target="slides/slide73.xml"/><Relationship Id="rId7" Type="http://schemas.openxmlformats.org/officeDocument/2006/relationships/slideMaster" Target="slideMasters/slideMaster7.xml"/><Relationship Id="rId71" Type="http://schemas.openxmlformats.org/officeDocument/2006/relationships/slide" Target="slides/slide40.xml"/><Relationship Id="rId92"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9.xml"/><Relationship Id="rId45" Type="http://schemas.openxmlformats.org/officeDocument/2006/relationships/slide" Target="slides/slide14.xml"/><Relationship Id="rId66" Type="http://schemas.openxmlformats.org/officeDocument/2006/relationships/slide" Target="slides/slide35.xml"/><Relationship Id="rId87" Type="http://schemas.openxmlformats.org/officeDocument/2006/relationships/slide" Target="slides/slide56.xml"/><Relationship Id="rId110" Type="http://schemas.openxmlformats.org/officeDocument/2006/relationships/presProps" Target="presProps.xml"/><Relationship Id="rId61" Type="http://schemas.openxmlformats.org/officeDocument/2006/relationships/slide" Target="slides/slide30.xml"/><Relationship Id="rId82" Type="http://schemas.openxmlformats.org/officeDocument/2006/relationships/slide" Target="slides/slide5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 Target="slides/slide4.xml"/><Relationship Id="rId56" Type="http://schemas.openxmlformats.org/officeDocument/2006/relationships/slide" Target="slides/slide25.xml"/><Relationship Id="rId77" Type="http://schemas.openxmlformats.org/officeDocument/2006/relationships/slide" Target="slides/slide46.xml"/><Relationship Id="rId100" Type="http://schemas.openxmlformats.org/officeDocument/2006/relationships/slide" Target="slides/slide69.xml"/><Relationship Id="rId105" Type="http://schemas.openxmlformats.org/officeDocument/2006/relationships/slide" Target="slides/slide74.xml"/><Relationship Id="rId8" Type="http://schemas.openxmlformats.org/officeDocument/2006/relationships/slideMaster" Target="slideMasters/slideMaster8.xml"/><Relationship Id="rId51" Type="http://schemas.openxmlformats.org/officeDocument/2006/relationships/slide" Target="slides/slide20.xml"/><Relationship Id="rId72" Type="http://schemas.openxmlformats.org/officeDocument/2006/relationships/slide" Target="slides/slide41.xml"/><Relationship Id="rId93" Type="http://schemas.openxmlformats.org/officeDocument/2006/relationships/slide" Target="slides/slide62.xml"/><Relationship Id="rId98" Type="http://schemas.openxmlformats.org/officeDocument/2006/relationships/slide" Target="slides/slide67.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5.xml"/><Relationship Id="rId67" Type="http://schemas.openxmlformats.org/officeDocument/2006/relationships/slide" Target="slides/slide36.xml"/><Relationship Id="rId20" Type="http://schemas.openxmlformats.org/officeDocument/2006/relationships/slideMaster" Target="slideMasters/slideMaster20.xml"/><Relationship Id="rId41" Type="http://schemas.openxmlformats.org/officeDocument/2006/relationships/slide" Target="slides/slide10.xml"/><Relationship Id="rId62" Type="http://schemas.openxmlformats.org/officeDocument/2006/relationships/slide" Target="slides/slide31.xml"/><Relationship Id="rId83" Type="http://schemas.openxmlformats.org/officeDocument/2006/relationships/slide" Target="slides/slide52.xml"/><Relationship Id="rId88" Type="http://schemas.openxmlformats.org/officeDocument/2006/relationships/slide" Target="slides/slide57.xml"/><Relationship Id="rId11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A3643E-C464-4E74-A50E-809CB77EBBA3}"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tr-TR"/>
        </a:p>
      </dgm:t>
    </dgm:pt>
    <dgm:pt modelId="{E5C84F96-415C-4D27-8DCD-396BE38D5B0C}">
      <dgm:prSet custT="1"/>
      <dgm:spPr/>
      <dgm:t>
        <a:bodyPr/>
        <a:lstStyle/>
        <a:p>
          <a:pPr algn="ctr" rtl="0"/>
          <a:r>
            <a:rPr lang="tr-TR" sz="2000" b="1" i="0" baseline="0" dirty="0" smtClean="0"/>
            <a:t>RUH</a:t>
          </a:r>
          <a:r>
            <a:rPr lang="tr-TR" sz="2000" b="1" i="0" dirty="0" smtClean="0"/>
            <a:t> SAĞLIĞI İYİ OLAN BİREYLERİN GENEL ÖZELLİKLERİ</a:t>
          </a:r>
          <a:endParaRPr lang="tr-TR" sz="2000" dirty="0"/>
        </a:p>
      </dgm:t>
    </dgm:pt>
    <dgm:pt modelId="{C9A5BD39-A8D2-4647-9901-E2A9E976314C}" type="parTrans" cxnId="{76E10446-880B-41BE-88CF-D0DE19A32991}">
      <dgm:prSet/>
      <dgm:spPr/>
      <dgm:t>
        <a:bodyPr/>
        <a:lstStyle/>
        <a:p>
          <a:endParaRPr lang="tr-TR"/>
        </a:p>
      </dgm:t>
    </dgm:pt>
    <dgm:pt modelId="{12D67E89-654B-4786-9742-E99F999F0879}" type="sibTrans" cxnId="{76E10446-880B-41BE-88CF-D0DE19A32991}">
      <dgm:prSet/>
      <dgm:spPr/>
      <dgm:t>
        <a:bodyPr/>
        <a:lstStyle/>
        <a:p>
          <a:endParaRPr lang="tr-TR"/>
        </a:p>
      </dgm:t>
    </dgm:pt>
    <dgm:pt modelId="{DB3B6890-343E-4F9F-9BEE-870E1FA8E9AB}" type="pres">
      <dgm:prSet presAssocID="{04A3643E-C464-4E74-A50E-809CB77EBBA3}" presName="linear" presStyleCnt="0">
        <dgm:presLayoutVars>
          <dgm:animLvl val="lvl"/>
          <dgm:resizeHandles val="exact"/>
        </dgm:presLayoutVars>
      </dgm:prSet>
      <dgm:spPr/>
      <dgm:t>
        <a:bodyPr/>
        <a:lstStyle/>
        <a:p>
          <a:endParaRPr lang="tr-TR"/>
        </a:p>
      </dgm:t>
    </dgm:pt>
    <dgm:pt modelId="{395F67E0-69CE-4664-BC85-0844CA0B6308}" type="pres">
      <dgm:prSet presAssocID="{E5C84F96-415C-4D27-8DCD-396BE38D5B0C}" presName="parentText" presStyleLbl="node1" presStyleIdx="0" presStyleCnt="1" custScaleY="100014" custLinFactNeighborX="1052" custLinFactNeighborY="-48669">
        <dgm:presLayoutVars>
          <dgm:chMax val="0"/>
          <dgm:bulletEnabled val="1"/>
        </dgm:presLayoutVars>
      </dgm:prSet>
      <dgm:spPr/>
      <dgm:t>
        <a:bodyPr/>
        <a:lstStyle/>
        <a:p>
          <a:endParaRPr lang="tr-TR"/>
        </a:p>
      </dgm:t>
    </dgm:pt>
  </dgm:ptLst>
  <dgm:cxnLst>
    <dgm:cxn modelId="{BBD5BE31-36B0-4B4F-A1C0-2C2B34E05743}" type="presOf" srcId="{E5C84F96-415C-4D27-8DCD-396BE38D5B0C}" destId="{395F67E0-69CE-4664-BC85-0844CA0B6308}" srcOrd="0" destOrd="0" presId="urn:microsoft.com/office/officeart/2005/8/layout/vList2"/>
    <dgm:cxn modelId="{76E10446-880B-41BE-88CF-D0DE19A32991}" srcId="{04A3643E-C464-4E74-A50E-809CB77EBBA3}" destId="{E5C84F96-415C-4D27-8DCD-396BE38D5B0C}" srcOrd="0" destOrd="0" parTransId="{C9A5BD39-A8D2-4647-9901-E2A9E976314C}" sibTransId="{12D67E89-654B-4786-9742-E99F999F0879}"/>
    <dgm:cxn modelId="{F7027AE7-0017-4A10-A885-C9E600255691}" type="presOf" srcId="{04A3643E-C464-4E74-A50E-809CB77EBBA3}" destId="{DB3B6890-343E-4F9F-9BEE-870E1FA8E9AB}" srcOrd="0" destOrd="0" presId="urn:microsoft.com/office/officeart/2005/8/layout/vList2"/>
    <dgm:cxn modelId="{4E68FA8E-9967-4209-BC18-CF1E25EB0110}" type="presParOf" srcId="{DB3B6890-343E-4F9F-9BEE-870E1FA8E9AB}" destId="{395F67E0-69CE-4664-BC85-0844CA0B630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52969B-88C0-44CE-8C1B-A793B75DB275}"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tr-TR"/>
        </a:p>
      </dgm:t>
    </dgm:pt>
    <dgm:pt modelId="{AA8B1A5B-D841-409F-8C24-66859916D2E2}">
      <dgm:prSet/>
      <dgm:spPr/>
      <dgm:t>
        <a:bodyPr/>
        <a:lstStyle/>
        <a:p>
          <a:pPr rtl="0"/>
          <a:r>
            <a:rPr lang="tr-TR" dirty="0" smtClean="0"/>
            <a:t>Normal davranış yer, zaman ve duruma uygun olan, çoğunluğun doğru kabul ettiği davranıştır. Yer, zaman ve duruma uygun olmayan, çoğunluğun doğru kabul etmediği davranışlar ise normal değildir. Normal dışı davranış “istatistiksel olarak” seyrek rastlanandır. Örneğin günde birkaç defa el yıkamak normalken defalarca el yıkamak normal değildir. </a:t>
          </a:r>
          <a:endParaRPr lang="tr-TR" dirty="0"/>
        </a:p>
      </dgm:t>
    </dgm:pt>
    <dgm:pt modelId="{117CF15C-AAE3-4A2D-ACED-48C8A1997D31}" type="parTrans" cxnId="{C24EB21E-18DE-4867-82C1-F08283FC53FC}">
      <dgm:prSet/>
      <dgm:spPr/>
      <dgm:t>
        <a:bodyPr/>
        <a:lstStyle/>
        <a:p>
          <a:endParaRPr lang="tr-TR"/>
        </a:p>
      </dgm:t>
    </dgm:pt>
    <dgm:pt modelId="{1C1203C6-2F2A-4229-8E42-B4D11FB80EB6}" type="sibTrans" cxnId="{C24EB21E-18DE-4867-82C1-F08283FC53FC}">
      <dgm:prSet/>
      <dgm:spPr/>
      <dgm:t>
        <a:bodyPr/>
        <a:lstStyle/>
        <a:p>
          <a:endParaRPr lang="tr-TR"/>
        </a:p>
      </dgm:t>
    </dgm:pt>
    <dgm:pt modelId="{E6F06940-4843-46DB-832C-75D71A7331C6}">
      <dgm:prSet/>
      <dgm:spPr/>
      <dgm:t>
        <a:bodyPr/>
        <a:lstStyle/>
        <a:p>
          <a:pPr rtl="0"/>
          <a:r>
            <a:rPr lang="tr-TR" smtClean="0"/>
            <a:t>Yerine göre gülmek doğal kabul edilir ve normaldir. Herkesin üzgün olduğu bir hasta ziyaretinde kahkahalarla gülmek ise normal değildir. Bir davranışın normal ya da normal dışı sayılması o davranışın yapıldığı ortama, yere, zamana, davranışın sayısına ve şiddetine bağlıdır ve görecelidir. Herkes zaman zaman alıngan, bencil, çekingen, korkak ya da titiz olabilir. </a:t>
          </a:r>
          <a:endParaRPr lang="tr-TR"/>
        </a:p>
      </dgm:t>
    </dgm:pt>
    <dgm:pt modelId="{02C74CB7-24DB-4D11-8561-B41A6B47C632}" type="parTrans" cxnId="{3D167346-0D85-4010-9CB3-F4D441FC22D4}">
      <dgm:prSet/>
      <dgm:spPr/>
      <dgm:t>
        <a:bodyPr/>
        <a:lstStyle/>
        <a:p>
          <a:endParaRPr lang="tr-TR"/>
        </a:p>
      </dgm:t>
    </dgm:pt>
    <dgm:pt modelId="{A84AF3AA-F58E-408B-9EC3-D3690E24CB89}" type="sibTrans" cxnId="{3D167346-0D85-4010-9CB3-F4D441FC22D4}">
      <dgm:prSet/>
      <dgm:spPr/>
      <dgm:t>
        <a:bodyPr/>
        <a:lstStyle/>
        <a:p>
          <a:endParaRPr lang="tr-TR"/>
        </a:p>
      </dgm:t>
    </dgm:pt>
    <dgm:pt modelId="{B18D4A91-5B32-4D59-A4E5-A489419FE185}">
      <dgm:prSet/>
      <dgm:spPr/>
      <dgm:t>
        <a:bodyPr/>
        <a:lstStyle/>
        <a:p>
          <a:pPr rtl="0"/>
          <a:r>
            <a:rPr lang="tr-TR" smtClean="0"/>
            <a:t>Bu davranışlar sürekli ve günlük rutini aksatıcı hâle geldiğinde normal dışı olarak kabul edilir. Yeterince bilinçli olmayan toplumlarda bireyin davranışlarının normal dışı olarak nitelenmesi olumsuz sosyal tepkilere neden olabilir ve bireyin durumunu daha kötü hâle getirebilir. Bu nedenle kişinin davranışlarına normal dışı tanısı sadece uzmanlar tarafından konulabilir.</a:t>
          </a:r>
          <a:endParaRPr lang="tr-TR"/>
        </a:p>
      </dgm:t>
    </dgm:pt>
    <dgm:pt modelId="{F896667E-C66F-4031-BD4E-4B73468826C3}" type="parTrans" cxnId="{1BDF7A0D-F42C-415E-9F90-164B4A70D99D}">
      <dgm:prSet/>
      <dgm:spPr/>
      <dgm:t>
        <a:bodyPr/>
        <a:lstStyle/>
        <a:p>
          <a:endParaRPr lang="tr-TR"/>
        </a:p>
      </dgm:t>
    </dgm:pt>
    <dgm:pt modelId="{9D2FB8AB-7C78-416F-80C4-47717A13545F}" type="sibTrans" cxnId="{1BDF7A0D-F42C-415E-9F90-164B4A70D99D}">
      <dgm:prSet/>
      <dgm:spPr/>
      <dgm:t>
        <a:bodyPr/>
        <a:lstStyle/>
        <a:p>
          <a:endParaRPr lang="tr-TR"/>
        </a:p>
      </dgm:t>
    </dgm:pt>
    <dgm:pt modelId="{FCE536C9-8372-426D-B0DA-475D451FC648}" type="pres">
      <dgm:prSet presAssocID="{3E52969B-88C0-44CE-8C1B-A793B75DB275}" presName="linear" presStyleCnt="0">
        <dgm:presLayoutVars>
          <dgm:animLvl val="lvl"/>
          <dgm:resizeHandles val="exact"/>
        </dgm:presLayoutVars>
      </dgm:prSet>
      <dgm:spPr/>
      <dgm:t>
        <a:bodyPr/>
        <a:lstStyle/>
        <a:p>
          <a:endParaRPr lang="tr-TR"/>
        </a:p>
      </dgm:t>
    </dgm:pt>
    <dgm:pt modelId="{AD7EC4CC-E5D5-4993-9673-34DED50DE951}" type="pres">
      <dgm:prSet presAssocID="{AA8B1A5B-D841-409F-8C24-66859916D2E2}" presName="parentText" presStyleLbl="node1" presStyleIdx="0" presStyleCnt="3">
        <dgm:presLayoutVars>
          <dgm:chMax val="0"/>
          <dgm:bulletEnabled val="1"/>
        </dgm:presLayoutVars>
      </dgm:prSet>
      <dgm:spPr/>
      <dgm:t>
        <a:bodyPr/>
        <a:lstStyle/>
        <a:p>
          <a:endParaRPr lang="tr-TR"/>
        </a:p>
      </dgm:t>
    </dgm:pt>
    <dgm:pt modelId="{9A4747EC-38DB-4488-9B3C-A339FBD5D1A6}" type="pres">
      <dgm:prSet presAssocID="{1C1203C6-2F2A-4229-8E42-B4D11FB80EB6}" presName="spacer" presStyleCnt="0"/>
      <dgm:spPr/>
    </dgm:pt>
    <dgm:pt modelId="{15D6188D-3E97-417F-96B6-D53E7D0DBB1B}" type="pres">
      <dgm:prSet presAssocID="{E6F06940-4843-46DB-832C-75D71A7331C6}" presName="parentText" presStyleLbl="node1" presStyleIdx="1" presStyleCnt="3">
        <dgm:presLayoutVars>
          <dgm:chMax val="0"/>
          <dgm:bulletEnabled val="1"/>
        </dgm:presLayoutVars>
      </dgm:prSet>
      <dgm:spPr/>
      <dgm:t>
        <a:bodyPr/>
        <a:lstStyle/>
        <a:p>
          <a:endParaRPr lang="tr-TR"/>
        </a:p>
      </dgm:t>
    </dgm:pt>
    <dgm:pt modelId="{EC537B01-B359-4EB2-A42B-4C8F30B6E2E5}" type="pres">
      <dgm:prSet presAssocID="{A84AF3AA-F58E-408B-9EC3-D3690E24CB89}" presName="spacer" presStyleCnt="0"/>
      <dgm:spPr/>
    </dgm:pt>
    <dgm:pt modelId="{D7087387-3B5B-4F7D-B371-1B0A50DCCBE5}" type="pres">
      <dgm:prSet presAssocID="{B18D4A91-5B32-4D59-A4E5-A489419FE185}" presName="parentText" presStyleLbl="node1" presStyleIdx="2" presStyleCnt="3">
        <dgm:presLayoutVars>
          <dgm:chMax val="0"/>
          <dgm:bulletEnabled val="1"/>
        </dgm:presLayoutVars>
      </dgm:prSet>
      <dgm:spPr/>
      <dgm:t>
        <a:bodyPr/>
        <a:lstStyle/>
        <a:p>
          <a:endParaRPr lang="tr-TR"/>
        </a:p>
      </dgm:t>
    </dgm:pt>
  </dgm:ptLst>
  <dgm:cxnLst>
    <dgm:cxn modelId="{1BDF7A0D-F42C-415E-9F90-164B4A70D99D}" srcId="{3E52969B-88C0-44CE-8C1B-A793B75DB275}" destId="{B18D4A91-5B32-4D59-A4E5-A489419FE185}" srcOrd="2" destOrd="0" parTransId="{F896667E-C66F-4031-BD4E-4B73468826C3}" sibTransId="{9D2FB8AB-7C78-416F-80C4-47717A13545F}"/>
    <dgm:cxn modelId="{C24EB21E-18DE-4867-82C1-F08283FC53FC}" srcId="{3E52969B-88C0-44CE-8C1B-A793B75DB275}" destId="{AA8B1A5B-D841-409F-8C24-66859916D2E2}" srcOrd="0" destOrd="0" parTransId="{117CF15C-AAE3-4A2D-ACED-48C8A1997D31}" sibTransId="{1C1203C6-2F2A-4229-8E42-B4D11FB80EB6}"/>
    <dgm:cxn modelId="{E8515DA6-BAD8-4294-97D5-7FE040A4CA09}" type="presOf" srcId="{B18D4A91-5B32-4D59-A4E5-A489419FE185}" destId="{D7087387-3B5B-4F7D-B371-1B0A50DCCBE5}" srcOrd="0" destOrd="0" presId="urn:microsoft.com/office/officeart/2005/8/layout/vList2"/>
    <dgm:cxn modelId="{F8FCDCD0-6A90-447D-85B3-2B37D0484BAF}" type="presOf" srcId="{AA8B1A5B-D841-409F-8C24-66859916D2E2}" destId="{AD7EC4CC-E5D5-4993-9673-34DED50DE951}" srcOrd="0" destOrd="0" presId="urn:microsoft.com/office/officeart/2005/8/layout/vList2"/>
    <dgm:cxn modelId="{3D167346-0D85-4010-9CB3-F4D441FC22D4}" srcId="{3E52969B-88C0-44CE-8C1B-A793B75DB275}" destId="{E6F06940-4843-46DB-832C-75D71A7331C6}" srcOrd="1" destOrd="0" parTransId="{02C74CB7-24DB-4D11-8561-B41A6B47C632}" sibTransId="{A84AF3AA-F58E-408B-9EC3-D3690E24CB89}"/>
    <dgm:cxn modelId="{401587C1-2E5C-44BB-ADAE-570E7D45AAE7}" type="presOf" srcId="{3E52969B-88C0-44CE-8C1B-A793B75DB275}" destId="{FCE536C9-8372-426D-B0DA-475D451FC648}" srcOrd="0" destOrd="0" presId="urn:microsoft.com/office/officeart/2005/8/layout/vList2"/>
    <dgm:cxn modelId="{10A54543-6652-4C14-B09A-32BFECEE0141}" type="presOf" srcId="{E6F06940-4843-46DB-832C-75D71A7331C6}" destId="{15D6188D-3E97-417F-96B6-D53E7D0DBB1B}" srcOrd="0" destOrd="0" presId="urn:microsoft.com/office/officeart/2005/8/layout/vList2"/>
    <dgm:cxn modelId="{FCCE8BE5-8AC2-4401-A73A-0214305E97B8}" type="presParOf" srcId="{FCE536C9-8372-426D-B0DA-475D451FC648}" destId="{AD7EC4CC-E5D5-4993-9673-34DED50DE951}" srcOrd="0" destOrd="0" presId="urn:microsoft.com/office/officeart/2005/8/layout/vList2"/>
    <dgm:cxn modelId="{E1D56CDF-5809-4510-9BC3-57B73F6EF787}" type="presParOf" srcId="{FCE536C9-8372-426D-B0DA-475D451FC648}" destId="{9A4747EC-38DB-4488-9B3C-A339FBD5D1A6}" srcOrd="1" destOrd="0" presId="urn:microsoft.com/office/officeart/2005/8/layout/vList2"/>
    <dgm:cxn modelId="{32ADB624-526F-4E2F-A502-3A9DBF885F0C}" type="presParOf" srcId="{FCE536C9-8372-426D-B0DA-475D451FC648}" destId="{15D6188D-3E97-417F-96B6-D53E7D0DBB1B}" srcOrd="2" destOrd="0" presId="urn:microsoft.com/office/officeart/2005/8/layout/vList2"/>
    <dgm:cxn modelId="{95455897-3298-4E78-9A4B-D16FC94F2472}" type="presParOf" srcId="{FCE536C9-8372-426D-B0DA-475D451FC648}" destId="{EC537B01-B359-4EB2-A42B-4C8F30B6E2E5}" srcOrd="3" destOrd="0" presId="urn:microsoft.com/office/officeart/2005/8/layout/vList2"/>
    <dgm:cxn modelId="{EA8DA6CC-76EB-4411-9E1F-30E622DFC654}" type="presParOf" srcId="{FCE536C9-8372-426D-B0DA-475D451FC648}" destId="{D7087387-3B5B-4F7D-B371-1B0A50DCCBE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22DDCF-E91D-4538-9F51-D9944170C410}" type="doc">
      <dgm:prSet loTypeId="urn:microsoft.com/office/officeart/2005/8/layout/vList2" loCatId="list" qsTypeId="urn:microsoft.com/office/officeart/2005/8/quickstyle/simple1" qsCatId="simple" csTypeId="urn:microsoft.com/office/officeart/2005/8/colors/accent5_1" csCatId="accent5"/>
      <dgm:spPr/>
      <dgm:t>
        <a:bodyPr/>
        <a:lstStyle/>
        <a:p>
          <a:endParaRPr lang="tr-TR"/>
        </a:p>
      </dgm:t>
    </dgm:pt>
    <dgm:pt modelId="{018CC3F8-C5D3-496F-8DC2-0B001F159935}">
      <dgm:prSet/>
      <dgm:spPr/>
      <dgm:t>
        <a:bodyPr/>
        <a:lstStyle/>
        <a:p>
          <a:pPr rtl="0"/>
          <a:r>
            <a:rPr lang="tr-TR" b="1" u="sng" dirty="0" smtClean="0"/>
            <a:t>Bedensel bozuklukları taklit eden psikolojik kökenli bozukluklardır. </a:t>
          </a:r>
          <a:r>
            <a:rPr lang="tr-TR" b="1" u="sng" dirty="0" smtClean="0">
              <a:effectLst>
                <a:outerShdw blurRad="38100" dist="38100" dir="2700000" algn="tl">
                  <a:srgbClr val="000000">
                    <a:alpha val="43137"/>
                  </a:srgbClr>
                </a:outerShdw>
              </a:effectLst>
            </a:rPr>
            <a:t>Korku, kaygı gibi psikolojik nedenlerden kaynaklanan bedensel rahatsızlıklardır</a:t>
          </a:r>
          <a:r>
            <a:rPr lang="tr-TR" b="1" dirty="0" smtClean="0"/>
            <a:t>. Psikosomatik bozukluklar, duyguların açık olarak belli edilmediği kültürlerde daha sık görülür. Fiziksel bir temeli olmayan baş, sırt, eklem ağrısı gibi bedensel yakınmalarla kendini gösterir. Bu yakınmalar kol ve bacaklarda kısmi felç, tamamen ya da kısmi körlük gibi daha ciddi boyutta da olabilir. Psikosomatik bozukluklarda ruhsal ve bedensel bulguların bir bütün olarak ele alınması gerekir</a:t>
          </a:r>
          <a:endParaRPr lang="tr-TR" dirty="0"/>
        </a:p>
      </dgm:t>
    </dgm:pt>
    <dgm:pt modelId="{B9A7E081-F4CC-4150-BAF7-7E10255DAF4A}" type="parTrans" cxnId="{73853C34-A8E5-4093-B5A8-AC83857D64EF}">
      <dgm:prSet/>
      <dgm:spPr/>
      <dgm:t>
        <a:bodyPr/>
        <a:lstStyle/>
        <a:p>
          <a:endParaRPr lang="tr-TR"/>
        </a:p>
      </dgm:t>
    </dgm:pt>
    <dgm:pt modelId="{51690BA5-F8A9-48B3-9B41-F56372010F39}" type="sibTrans" cxnId="{73853C34-A8E5-4093-B5A8-AC83857D64EF}">
      <dgm:prSet/>
      <dgm:spPr/>
      <dgm:t>
        <a:bodyPr/>
        <a:lstStyle/>
        <a:p>
          <a:endParaRPr lang="tr-TR"/>
        </a:p>
      </dgm:t>
    </dgm:pt>
    <dgm:pt modelId="{C53244EB-EF3E-48FD-BB8C-F2B114E1B965}" type="pres">
      <dgm:prSet presAssocID="{E822DDCF-E91D-4538-9F51-D9944170C410}" presName="linear" presStyleCnt="0">
        <dgm:presLayoutVars>
          <dgm:animLvl val="lvl"/>
          <dgm:resizeHandles val="exact"/>
        </dgm:presLayoutVars>
      </dgm:prSet>
      <dgm:spPr/>
      <dgm:t>
        <a:bodyPr/>
        <a:lstStyle/>
        <a:p>
          <a:endParaRPr lang="tr-TR"/>
        </a:p>
      </dgm:t>
    </dgm:pt>
    <dgm:pt modelId="{5455B0D6-F08D-469F-878F-0704338CF999}" type="pres">
      <dgm:prSet presAssocID="{018CC3F8-C5D3-496F-8DC2-0B001F159935}" presName="parentText" presStyleLbl="node1" presStyleIdx="0" presStyleCnt="1" custLinFactNeighborX="-90" custLinFactNeighborY="9229">
        <dgm:presLayoutVars>
          <dgm:chMax val="0"/>
          <dgm:bulletEnabled val="1"/>
        </dgm:presLayoutVars>
      </dgm:prSet>
      <dgm:spPr/>
      <dgm:t>
        <a:bodyPr/>
        <a:lstStyle/>
        <a:p>
          <a:endParaRPr lang="tr-TR"/>
        </a:p>
      </dgm:t>
    </dgm:pt>
  </dgm:ptLst>
  <dgm:cxnLst>
    <dgm:cxn modelId="{68256EEC-9C33-4B9D-A645-5B659A11EA61}" type="presOf" srcId="{018CC3F8-C5D3-496F-8DC2-0B001F159935}" destId="{5455B0D6-F08D-469F-878F-0704338CF999}" srcOrd="0" destOrd="0" presId="urn:microsoft.com/office/officeart/2005/8/layout/vList2"/>
    <dgm:cxn modelId="{73853C34-A8E5-4093-B5A8-AC83857D64EF}" srcId="{E822DDCF-E91D-4538-9F51-D9944170C410}" destId="{018CC3F8-C5D3-496F-8DC2-0B001F159935}" srcOrd="0" destOrd="0" parTransId="{B9A7E081-F4CC-4150-BAF7-7E10255DAF4A}" sibTransId="{51690BA5-F8A9-48B3-9B41-F56372010F39}"/>
    <dgm:cxn modelId="{29B3BE71-1A84-49F4-8485-08053FA29527}" type="presOf" srcId="{E822DDCF-E91D-4538-9F51-D9944170C410}" destId="{C53244EB-EF3E-48FD-BB8C-F2B114E1B965}" srcOrd="0" destOrd="0" presId="urn:microsoft.com/office/officeart/2005/8/layout/vList2"/>
    <dgm:cxn modelId="{654A7F85-690F-4DC8-AF04-0781A7628756}" type="presParOf" srcId="{C53244EB-EF3E-48FD-BB8C-F2B114E1B965}" destId="{5455B0D6-F08D-469F-878F-0704338CF999}" srcOrd="0"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348A42-CF8C-46A4-8ED9-34D772D6A10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617496CF-4DF1-4472-8ABD-4DBCBB586543}">
      <dgm:prSet/>
      <dgm:spPr/>
      <dgm:t>
        <a:bodyPr/>
        <a:lstStyle/>
        <a:p>
          <a:pPr rtl="0"/>
          <a:r>
            <a:rPr lang="tr-TR" b="1" u="sng" dirty="0" smtClean="0"/>
            <a:t>Kötü bir şey olacağı endişelerine kalp çarpıntısı, nefes alamama, kaslarda gerginlik gibi fiziksel belirtilerin de eklendiği yoğun korku hâli olarak tanımlanabilir</a:t>
          </a:r>
          <a:r>
            <a:rPr lang="tr-TR" b="1" dirty="0" smtClean="0"/>
            <a:t>. Kaygı bozukluklarının oluşmasında genetik faktörler, beyin </a:t>
          </a:r>
          <a:r>
            <a:rPr lang="tr-TR" b="1" dirty="0" err="1" smtClean="0"/>
            <a:t>nörokimyasındaki</a:t>
          </a:r>
          <a:r>
            <a:rPr lang="tr-TR" b="1" dirty="0" smtClean="0"/>
            <a:t> değişiklikler, kişilik özellikleri ve stres yaratan olaylar etkilidir. </a:t>
          </a:r>
          <a:endParaRPr lang="tr-TR" dirty="0"/>
        </a:p>
      </dgm:t>
    </dgm:pt>
    <dgm:pt modelId="{7822BEE4-5417-4231-9198-C85A93A69F6C}" type="parTrans" cxnId="{FDA0E2E3-31E2-4C85-A819-DEF8AE63F40F}">
      <dgm:prSet/>
      <dgm:spPr/>
      <dgm:t>
        <a:bodyPr/>
        <a:lstStyle/>
        <a:p>
          <a:endParaRPr lang="tr-TR"/>
        </a:p>
      </dgm:t>
    </dgm:pt>
    <dgm:pt modelId="{7A94530E-3F87-4632-A141-FD3716ABF111}" type="sibTrans" cxnId="{FDA0E2E3-31E2-4C85-A819-DEF8AE63F40F}">
      <dgm:prSet/>
      <dgm:spPr/>
      <dgm:t>
        <a:bodyPr/>
        <a:lstStyle/>
        <a:p>
          <a:endParaRPr lang="tr-TR"/>
        </a:p>
      </dgm:t>
    </dgm:pt>
    <dgm:pt modelId="{E81B37F2-D64F-4819-AD2D-45592C07480D}" type="pres">
      <dgm:prSet presAssocID="{49348A42-CF8C-46A4-8ED9-34D772D6A108}" presName="linear" presStyleCnt="0">
        <dgm:presLayoutVars>
          <dgm:animLvl val="lvl"/>
          <dgm:resizeHandles val="exact"/>
        </dgm:presLayoutVars>
      </dgm:prSet>
      <dgm:spPr/>
      <dgm:t>
        <a:bodyPr/>
        <a:lstStyle/>
        <a:p>
          <a:endParaRPr lang="tr-TR"/>
        </a:p>
      </dgm:t>
    </dgm:pt>
    <dgm:pt modelId="{F6006091-B07C-4AC7-8242-2E37E5AC22AB}" type="pres">
      <dgm:prSet presAssocID="{617496CF-4DF1-4472-8ABD-4DBCBB586543}" presName="parentText" presStyleLbl="node1" presStyleIdx="0" presStyleCnt="1">
        <dgm:presLayoutVars>
          <dgm:chMax val="0"/>
          <dgm:bulletEnabled val="1"/>
        </dgm:presLayoutVars>
      </dgm:prSet>
      <dgm:spPr/>
      <dgm:t>
        <a:bodyPr/>
        <a:lstStyle/>
        <a:p>
          <a:endParaRPr lang="tr-TR"/>
        </a:p>
      </dgm:t>
    </dgm:pt>
  </dgm:ptLst>
  <dgm:cxnLst>
    <dgm:cxn modelId="{FDA0E2E3-31E2-4C85-A819-DEF8AE63F40F}" srcId="{49348A42-CF8C-46A4-8ED9-34D772D6A108}" destId="{617496CF-4DF1-4472-8ABD-4DBCBB586543}" srcOrd="0" destOrd="0" parTransId="{7822BEE4-5417-4231-9198-C85A93A69F6C}" sibTransId="{7A94530E-3F87-4632-A141-FD3716ABF111}"/>
    <dgm:cxn modelId="{41236CCE-32E2-472F-A8A4-31AE214D8EC7}" type="presOf" srcId="{49348A42-CF8C-46A4-8ED9-34D772D6A108}" destId="{E81B37F2-D64F-4819-AD2D-45592C07480D}" srcOrd="0" destOrd="0" presId="urn:microsoft.com/office/officeart/2005/8/layout/vList2"/>
    <dgm:cxn modelId="{0406A75C-BAAE-4CDF-9206-7B5D18C85AB6}" type="presOf" srcId="{617496CF-4DF1-4472-8ABD-4DBCBB586543}" destId="{F6006091-B07C-4AC7-8242-2E37E5AC22AB}" srcOrd="0" destOrd="0" presId="urn:microsoft.com/office/officeart/2005/8/layout/vList2"/>
    <dgm:cxn modelId="{941135DD-5BB3-44EF-B0DB-7B2494A21212}" type="presParOf" srcId="{E81B37F2-D64F-4819-AD2D-45592C07480D}" destId="{F6006091-B07C-4AC7-8242-2E37E5AC22A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F67E0-69CE-4664-BC85-0844CA0B6308}">
      <dsp:nvSpPr>
        <dsp:cNvPr id="0" name=""/>
        <dsp:cNvSpPr/>
      </dsp:nvSpPr>
      <dsp:spPr>
        <a:xfrm>
          <a:off x="0" y="0"/>
          <a:ext cx="8885802" cy="466895"/>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b="1" i="0" kern="1200" baseline="0" dirty="0" smtClean="0"/>
            <a:t>RUH</a:t>
          </a:r>
          <a:r>
            <a:rPr lang="tr-TR" sz="2000" b="1" i="0" kern="1200" dirty="0" smtClean="0"/>
            <a:t> SAĞLIĞI İYİ OLAN BİREYLERİN GENEL ÖZELLİKLERİ</a:t>
          </a:r>
          <a:endParaRPr lang="tr-TR" sz="2000" kern="1200" dirty="0"/>
        </a:p>
      </dsp:txBody>
      <dsp:txXfrm>
        <a:off x="22792" y="22792"/>
        <a:ext cx="8840218" cy="421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EC4CC-E5D5-4993-9673-34DED50DE951}">
      <dsp:nvSpPr>
        <dsp:cNvPr id="0" name=""/>
        <dsp:cNvSpPr/>
      </dsp:nvSpPr>
      <dsp:spPr>
        <a:xfrm>
          <a:off x="0" y="62748"/>
          <a:ext cx="5722373" cy="1439392"/>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tr-TR" sz="1400" kern="1200" dirty="0" smtClean="0"/>
            <a:t>Normal davranış yer, zaman ve duruma uygun olan, çoğunluğun doğru kabul ettiği davranıştır. Yer, zaman ve duruma uygun olmayan, çoğunluğun doğru kabul etmediği davranışlar ise normal değildir. Normal dışı davranış “istatistiksel olarak” seyrek rastlanandır. Örneğin günde birkaç defa el yıkamak normalken defalarca el yıkamak normal değildir. </a:t>
          </a:r>
          <a:endParaRPr lang="tr-TR" sz="1400" kern="1200" dirty="0"/>
        </a:p>
      </dsp:txBody>
      <dsp:txXfrm>
        <a:off x="70265" y="133013"/>
        <a:ext cx="5581843" cy="1298862"/>
      </dsp:txXfrm>
    </dsp:sp>
    <dsp:sp modelId="{15D6188D-3E97-417F-96B6-D53E7D0DBB1B}">
      <dsp:nvSpPr>
        <dsp:cNvPr id="0" name=""/>
        <dsp:cNvSpPr/>
      </dsp:nvSpPr>
      <dsp:spPr>
        <a:xfrm>
          <a:off x="0" y="1542461"/>
          <a:ext cx="5722373" cy="1439392"/>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tr-TR" sz="1400" kern="1200" smtClean="0"/>
            <a:t>Yerine göre gülmek doğal kabul edilir ve normaldir. Herkesin üzgün olduğu bir hasta ziyaretinde kahkahalarla gülmek ise normal değildir. Bir davranışın normal ya da normal dışı sayılması o davranışın yapıldığı ortama, yere, zamana, davranışın sayısına ve şiddetine bağlıdır ve görecelidir. Herkes zaman zaman alıngan, bencil, çekingen, korkak ya da titiz olabilir. </a:t>
          </a:r>
          <a:endParaRPr lang="tr-TR" sz="1400" kern="1200"/>
        </a:p>
      </dsp:txBody>
      <dsp:txXfrm>
        <a:off x="70265" y="1612726"/>
        <a:ext cx="5581843" cy="1298862"/>
      </dsp:txXfrm>
    </dsp:sp>
    <dsp:sp modelId="{D7087387-3B5B-4F7D-B371-1B0A50DCCBE5}">
      <dsp:nvSpPr>
        <dsp:cNvPr id="0" name=""/>
        <dsp:cNvSpPr/>
      </dsp:nvSpPr>
      <dsp:spPr>
        <a:xfrm>
          <a:off x="0" y="3022173"/>
          <a:ext cx="5722373" cy="1439392"/>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tr-TR" sz="1400" kern="1200" smtClean="0"/>
            <a:t>Bu davranışlar sürekli ve günlük rutini aksatıcı hâle geldiğinde normal dışı olarak kabul edilir. Yeterince bilinçli olmayan toplumlarda bireyin davranışlarının normal dışı olarak nitelenmesi olumsuz sosyal tepkilere neden olabilir ve bireyin durumunu daha kötü hâle getirebilir. Bu nedenle kişinin davranışlarına normal dışı tanısı sadece uzmanlar tarafından konulabilir.</a:t>
          </a:r>
          <a:endParaRPr lang="tr-TR" sz="1400" kern="1200"/>
        </a:p>
      </dsp:txBody>
      <dsp:txXfrm>
        <a:off x="70265" y="3092438"/>
        <a:ext cx="5581843" cy="12988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5B0D6-F08D-469F-878F-0704338CF999}">
      <dsp:nvSpPr>
        <dsp:cNvPr id="0" name=""/>
        <dsp:cNvSpPr/>
      </dsp:nvSpPr>
      <dsp:spPr>
        <a:xfrm>
          <a:off x="0" y="55741"/>
          <a:ext cx="8214851" cy="71370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tr-TR" sz="1000" b="1" u="sng" kern="1200" dirty="0" smtClean="0"/>
            <a:t>Bedensel bozuklukları taklit eden psikolojik kökenli bozukluklardır. </a:t>
          </a:r>
          <a:r>
            <a:rPr lang="tr-TR" sz="1000" b="1" u="sng" kern="1200" dirty="0" smtClean="0">
              <a:effectLst>
                <a:outerShdw blurRad="38100" dist="38100" dir="2700000" algn="tl">
                  <a:srgbClr val="000000">
                    <a:alpha val="43137"/>
                  </a:srgbClr>
                </a:outerShdw>
              </a:effectLst>
            </a:rPr>
            <a:t>Korku, kaygı gibi psikolojik nedenlerden kaynaklanan bedensel rahatsızlıklardır</a:t>
          </a:r>
          <a:r>
            <a:rPr lang="tr-TR" sz="1000" b="1" kern="1200" dirty="0" smtClean="0"/>
            <a:t>. Psikosomatik bozukluklar, duyguların açık olarak belli edilmediği kültürlerde daha sık görülür. Fiziksel bir temeli olmayan baş, sırt, eklem ağrısı gibi bedensel yakınmalarla kendini gösterir. Bu yakınmalar kol ve bacaklarda kısmi felç, tamamen ya da kısmi körlük gibi daha ciddi boyutta da olabilir. Psikosomatik bozukluklarda ruhsal ve bedensel bulguların bir bütün olarak ele alınması gerekir</a:t>
          </a:r>
          <a:endParaRPr lang="tr-TR" sz="1000" kern="1200" dirty="0"/>
        </a:p>
      </dsp:txBody>
      <dsp:txXfrm>
        <a:off x="34840" y="90581"/>
        <a:ext cx="8145171" cy="6440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06091-B07C-4AC7-8242-2E37E5AC22AB}">
      <dsp:nvSpPr>
        <dsp:cNvPr id="0" name=""/>
        <dsp:cNvSpPr/>
      </dsp:nvSpPr>
      <dsp:spPr>
        <a:xfrm>
          <a:off x="0" y="18461"/>
          <a:ext cx="8583560" cy="8248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tr-TR" sz="1500" b="1" u="sng" kern="1200" dirty="0" smtClean="0"/>
            <a:t>Kötü bir şey olacağı endişelerine kalp çarpıntısı, nefes alamama, kaslarda gerginlik gibi fiziksel belirtilerin de eklendiği yoğun korku hâli olarak tanımlanabilir</a:t>
          </a:r>
          <a:r>
            <a:rPr lang="tr-TR" sz="1500" b="1" kern="1200" dirty="0" smtClean="0"/>
            <a:t>. Kaygı bozukluklarının oluşmasında genetik faktörler, beyin </a:t>
          </a:r>
          <a:r>
            <a:rPr lang="tr-TR" sz="1500" b="1" kern="1200" dirty="0" err="1" smtClean="0"/>
            <a:t>nörokimyasındaki</a:t>
          </a:r>
          <a:r>
            <a:rPr lang="tr-TR" sz="1500" b="1" kern="1200" dirty="0" smtClean="0"/>
            <a:t> değişiklikler, kişilik özellikleri ve stres yaratan olaylar etkilidir. </a:t>
          </a:r>
          <a:endParaRPr lang="tr-TR" sz="1500" kern="1200" dirty="0"/>
        </a:p>
      </dsp:txBody>
      <dsp:txXfrm>
        <a:off x="40266" y="58727"/>
        <a:ext cx="8503028" cy="74431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28BEFE-262F-4122-8610-7686A50CF8C0}" type="datetimeFigureOut">
              <a:rPr lang="tr-TR" smtClean="0"/>
              <a:t>11.05.2022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DB0B1D-987E-4F75-B3A3-F8F01D3ECBF5}" type="slidenum">
              <a:rPr lang="tr-TR" smtClean="0"/>
              <a:t>‹#›</a:t>
            </a:fld>
            <a:endParaRPr lang="tr-TR"/>
          </a:p>
        </p:txBody>
      </p:sp>
    </p:spTree>
    <p:extLst>
      <p:ext uri="{BB962C8B-B14F-4D97-AF65-F5344CB8AC3E}">
        <p14:creationId xmlns:p14="http://schemas.microsoft.com/office/powerpoint/2010/main" val="1962177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1</a:t>
            </a:fld>
            <a:endParaRPr lang="tr-TR"/>
          </a:p>
        </p:txBody>
      </p:sp>
    </p:spTree>
    <p:extLst>
      <p:ext uri="{BB962C8B-B14F-4D97-AF65-F5344CB8AC3E}">
        <p14:creationId xmlns:p14="http://schemas.microsoft.com/office/powerpoint/2010/main" val="416257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sz="1600" dirty="0" smtClean="0"/>
          </a:p>
          <a:p>
            <a:endParaRPr lang="tr-TR" dirty="0"/>
          </a:p>
        </p:txBody>
      </p:sp>
    </p:spTree>
    <p:extLst>
      <p:ext uri="{BB962C8B-B14F-4D97-AF65-F5344CB8AC3E}">
        <p14:creationId xmlns:p14="http://schemas.microsoft.com/office/powerpoint/2010/main" val="404709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tr-TR" sz="1200" kern="1200" dirty="0" smtClean="0">
                <a:solidFill>
                  <a:schemeClr val="tx1"/>
                </a:solidFill>
                <a:effectLst/>
                <a:latin typeface="+mn-lt"/>
                <a:ea typeface="+mn-ea"/>
                <a:cs typeface="+mn-cs"/>
              </a:rPr>
              <a:t>Biyolojik Faktörler: bedensel özellikler, huy, cinsiyet</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Fizyolojik Yapı: hipofiz bezi-cücelik, </a:t>
            </a:r>
            <a:r>
              <a:rPr lang="tr-TR" sz="1200" kern="1200" dirty="0" err="1" smtClean="0">
                <a:solidFill>
                  <a:schemeClr val="tx1"/>
                </a:solidFill>
                <a:effectLst/>
                <a:latin typeface="+mn-lt"/>
                <a:ea typeface="+mn-ea"/>
                <a:cs typeface="+mn-cs"/>
              </a:rPr>
              <a:t>cüsselik</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tiroid</a:t>
            </a:r>
            <a:r>
              <a:rPr lang="tr-TR" sz="1200" kern="1200" dirty="0" smtClean="0">
                <a:solidFill>
                  <a:schemeClr val="tx1"/>
                </a:solidFill>
                <a:effectLst/>
                <a:latin typeface="+mn-lt"/>
                <a:ea typeface="+mn-ea"/>
                <a:cs typeface="+mn-cs"/>
              </a:rPr>
              <a:t> bezi-gerginlik, huzursuzluk, tembellik ve uyuşukluk</a:t>
            </a:r>
          </a:p>
          <a:p>
            <a:pPr lvl="0"/>
            <a:r>
              <a:rPr lang="tr-TR" sz="1200" b="1" kern="1200" dirty="0" smtClean="0">
                <a:solidFill>
                  <a:schemeClr val="tx1"/>
                </a:solidFill>
                <a:effectLst/>
                <a:latin typeface="+mn-lt"/>
                <a:ea typeface="+mn-ea"/>
                <a:cs typeface="+mn-cs"/>
              </a:rPr>
              <a:t>Çevresel Faktörler: aile, arkadaş grubu, eğitim</a:t>
            </a:r>
          </a:p>
          <a:p>
            <a:pPr lvl="0"/>
            <a:r>
              <a:rPr lang="tr-TR" sz="1200" b="1" kern="1200" dirty="0" smtClean="0">
                <a:solidFill>
                  <a:schemeClr val="tx1"/>
                </a:solidFill>
                <a:effectLst/>
                <a:latin typeface="+mn-lt"/>
                <a:ea typeface="+mn-ea"/>
                <a:cs typeface="+mn-cs"/>
              </a:rPr>
              <a:t>Kültürel Faktörler: inanç ve Değerler</a:t>
            </a:r>
          </a:p>
          <a:p>
            <a:pPr lvl="0"/>
            <a:r>
              <a:rPr lang="tr-TR" sz="1200" b="1" kern="1200" dirty="0" smtClean="0">
                <a:solidFill>
                  <a:schemeClr val="tx1"/>
                </a:solidFill>
                <a:effectLst/>
                <a:latin typeface="+mn-lt"/>
                <a:ea typeface="+mn-ea"/>
                <a:cs typeface="+mn-cs"/>
              </a:rPr>
              <a:t>Bilinçaltı Faktörleri: geçmiş Yaşantılar</a:t>
            </a:r>
          </a:p>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4</a:t>
            </a:fld>
            <a:endParaRPr lang="tr-TR"/>
          </a:p>
        </p:txBody>
      </p:sp>
    </p:spTree>
    <p:extLst>
      <p:ext uri="{BB962C8B-B14F-4D97-AF65-F5344CB8AC3E}">
        <p14:creationId xmlns:p14="http://schemas.microsoft.com/office/powerpoint/2010/main" val="1749824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682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AEF20-8040-4861-AE3B-16115F61F45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39020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AEF20-8040-4861-AE3B-16115F61F45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15489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AEF20-8040-4861-AE3B-16115F61F45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65108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AEF20-8040-4861-AE3B-16115F61F45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886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AEF20-8040-4861-AE3B-16115F61F45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33365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16</a:t>
            </a:fld>
            <a:endParaRPr lang="tr-TR"/>
          </a:p>
        </p:txBody>
      </p:sp>
    </p:spTree>
    <p:extLst>
      <p:ext uri="{BB962C8B-B14F-4D97-AF65-F5344CB8AC3E}">
        <p14:creationId xmlns:p14="http://schemas.microsoft.com/office/powerpoint/2010/main" val="4139058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20</a:t>
            </a:fld>
            <a:endParaRPr lang="tr-TR"/>
          </a:p>
        </p:txBody>
      </p:sp>
    </p:spTree>
    <p:extLst>
      <p:ext uri="{BB962C8B-B14F-4D97-AF65-F5344CB8AC3E}">
        <p14:creationId xmlns:p14="http://schemas.microsoft.com/office/powerpoint/2010/main" val="1027290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dirty="0" smtClean="0">
                <a:latin typeface="Monotype Corsiva" pitchFamily="66" charset="0"/>
              </a:rPr>
              <a:t>MASLOW bu konuda "kendini gerçekleştirme</a:t>
            </a:r>
          </a:p>
          <a:p>
            <a:r>
              <a:rPr lang="tr-TR" sz="1200" dirty="0" smtClean="0">
                <a:latin typeface="Monotype Corsiva" pitchFamily="66" charset="0"/>
              </a:rPr>
              <a:t>ROGER KOŞULSUZ SEVGİ VE SAYGI</a:t>
            </a:r>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21</a:t>
            </a:fld>
            <a:endParaRPr lang="tr-TR"/>
          </a:p>
        </p:txBody>
      </p:sp>
    </p:spTree>
    <p:extLst>
      <p:ext uri="{BB962C8B-B14F-4D97-AF65-F5344CB8AC3E}">
        <p14:creationId xmlns:p14="http://schemas.microsoft.com/office/powerpoint/2010/main" val="1199630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AEF20-8040-4861-AE3B-16115F61F45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30677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757200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699853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31</a:t>
            </a:fld>
            <a:endParaRPr lang="tr-TR"/>
          </a:p>
        </p:txBody>
      </p:sp>
    </p:spTree>
    <p:extLst>
      <p:ext uri="{BB962C8B-B14F-4D97-AF65-F5344CB8AC3E}">
        <p14:creationId xmlns:p14="http://schemas.microsoft.com/office/powerpoint/2010/main" val="511510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33</a:t>
            </a:fld>
            <a:endParaRPr lang="tr-TR"/>
          </a:p>
        </p:txBody>
      </p:sp>
    </p:spTree>
    <p:extLst>
      <p:ext uri="{BB962C8B-B14F-4D97-AF65-F5344CB8AC3E}">
        <p14:creationId xmlns:p14="http://schemas.microsoft.com/office/powerpoint/2010/main" val="2778123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34</a:t>
            </a:fld>
            <a:endParaRPr lang="tr-TR"/>
          </a:p>
        </p:txBody>
      </p:sp>
    </p:spTree>
    <p:extLst>
      <p:ext uri="{BB962C8B-B14F-4D97-AF65-F5344CB8AC3E}">
        <p14:creationId xmlns:p14="http://schemas.microsoft.com/office/powerpoint/2010/main" val="70523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AEF20-8040-4861-AE3B-16115F61F45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90246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513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8469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1BAEF20-8040-4861-AE3B-16115F61F45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520255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12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44</a:t>
            </a:fld>
            <a:endParaRPr lang="tr-TR"/>
          </a:p>
        </p:txBody>
      </p:sp>
    </p:spTree>
    <p:extLst>
      <p:ext uri="{BB962C8B-B14F-4D97-AF65-F5344CB8AC3E}">
        <p14:creationId xmlns:p14="http://schemas.microsoft.com/office/powerpoint/2010/main" val="710372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874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1-İKİ BEĞENİLEN ÜNİVERSİTE ARASINDA KARAR VEREMEME</a:t>
            </a:r>
          </a:p>
          <a:p>
            <a:r>
              <a:rPr lang="tr-TR" dirty="0" smtClean="0"/>
              <a:t>2-HEM DİŞ AĞRISI ÇEKMEK İSTEMİYORSUN HEMDE DOKTORA GİTMEK İSTERMİYORSAN</a:t>
            </a:r>
          </a:p>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46</a:t>
            </a:fld>
            <a:endParaRPr lang="tr-TR"/>
          </a:p>
        </p:txBody>
      </p:sp>
    </p:spTree>
    <p:extLst>
      <p:ext uri="{BB962C8B-B14F-4D97-AF65-F5344CB8AC3E}">
        <p14:creationId xmlns:p14="http://schemas.microsoft.com/office/powerpoint/2010/main" val="4045219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34271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759451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31083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265397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38797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349674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75533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970796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45019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981179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374785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F41D1-EB0D-4857-8E93-8C1C831E61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829742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EDB0B1D-987E-4F75-B3A3-F8F01D3ECBF5}"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9878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62</a:t>
            </a:fld>
            <a:endParaRPr lang="tr-TR"/>
          </a:p>
        </p:txBody>
      </p:sp>
    </p:spTree>
    <p:extLst>
      <p:ext uri="{BB962C8B-B14F-4D97-AF65-F5344CB8AC3E}">
        <p14:creationId xmlns:p14="http://schemas.microsoft.com/office/powerpoint/2010/main" val="37176369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63</a:t>
            </a:fld>
            <a:endParaRPr lang="tr-TR"/>
          </a:p>
        </p:txBody>
      </p:sp>
    </p:spTree>
    <p:extLst>
      <p:ext uri="{BB962C8B-B14F-4D97-AF65-F5344CB8AC3E}">
        <p14:creationId xmlns:p14="http://schemas.microsoft.com/office/powerpoint/2010/main" val="3151206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65</a:t>
            </a:fld>
            <a:endParaRPr lang="tr-TR"/>
          </a:p>
        </p:txBody>
      </p:sp>
    </p:spTree>
    <p:extLst>
      <p:ext uri="{BB962C8B-B14F-4D97-AF65-F5344CB8AC3E}">
        <p14:creationId xmlns:p14="http://schemas.microsoft.com/office/powerpoint/2010/main" val="28392223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DB0B1D-987E-4F75-B3A3-F8F01D3ECBF5}" type="slidenum">
              <a:rPr lang="tr-TR" smtClean="0"/>
              <a:t>66</a:t>
            </a:fld>
            <a:endParaRPr lang="tr-TR"/>
          </a:p>
        </p:txBody>
      </p:sp>
    </p:spTree>
    <p:extLst>
      <p:ext uri="{BB962C8B-B14F-4D97-AF65-F5344CB8AC3E}">
        <p14:creationId xmlns:p14="http://schemas.microsoft.com/office/powerpoint/2010/main" val="7353111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3781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0923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0378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1098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smtClean="0"/>
              <a:t>Tehdit edici bir durumla karşılaşıldığında endişelenmek, gergin hissetmek ve korkmak normaldir. Kaygı, vücudun tehlikeye karşı verdiği doğal bir tepkidir. Orta düzeyde kaygı dikkati, odaklanmayı ve uyanık kalmayı kolaylaştırır, bireyi harekete geçirir ve problemlerin çözümü için motivasyon sağlar. Bununla birlikte kaygının şiddeti ve süresi artarsa bireyin ruh sağlığı ve yaşamı bu durumdan olumsuz etkilenmeye başlar. </a:t>
            </a:r>
            <a:endParaRPr lang="tr-TR"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07077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17124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9483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smtClean="0">
                <a:ln>
                  <a:noFill/>
                </a:ln>
                <a:solidFill>
                  <a:prstClr val="black"/>
                </a:solidFill>
                <a:effectLst/>
                <a:uLnTx/>
                <a:uFillTx/>
              </a:rPr>
              <a:t>Kişilik bozukluklarının çoğu belirtisi, çeşitli derecelerde her insanda zaman zaman görülebilir. Bu belirtilerin kişilik bozukluğu olarak kabul edilmesi için kişinin yaşadığı toplumun beklentilerinden belirgin olarak sapan ve sürekli olan davranış örüntülerine dönüşmüş olması gerekir. Kişilik bozukluklarında genetik yatkınlıkla birlikte anne baba tutumlarının, çocukluk çağında yaşanan travmaların, fiziksel ve kültürel çevrenin etkili olduğu düşünülmektedir.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smtClean="0">
                <a:ln>
                  <a:noFill/>
                </a:ln>
                <a:solidFill>
                  <a:prstClr val="black"/>
                </a:solidFill>
                <a:effectLst/>
                <a:uLnTx/>
                <a:uFillTx/>
              </a:rPr>
              <a:t>ŞİZOFRENİ GENELDE 20-30 YAŞ ARASINDA----GENETİKLİK YÜKSEK---FLİM AKIL OYUNLARI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smtClean="0">
                <a:ln>
                  <a:noFill/>
                </a:ln>
                <a:solidFill>
                  <a:prstClr val="black"/>
                </a:solidFill>
                <a:effectLst/>
                <a:uLnTx/>
                <a:uFillTx/>
              </a:rPr>
              <a:t>PARANOYA 40-50 YAŞLARDA ERKEKLERDE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5703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D8EAFC-9C2A-4D69-A8FD-EC98976CE42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163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1.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1.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3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2022/5/11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
        <p:nvSpPr>
          <p:cNvPr id="8" name="矩形 7"/>
          <p:cNvSpPr/>
          <p:nvPr userDrawn="1"/>
        </p:nvSpPr>
        <p:spPr>
          <a:xfrm>
            <a:off x="0" y="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模板下载：</a:t>
            </a:r>
            <a:r>
              <a:rPr kumimoji="0" lang="en-US" altLang="zh-CN" sz="100" b="0" i="0" u="none" strike="noStrike" kern="0" cap="none" spc="0" normalizeH="0" baseline="0" noProof="0" dirty="0" smtClean="0">
                <a:ln>
                  <a:noFill/>
                </a:ln>
                <a:solidFill>
                  <a:schemeClr val="bg2"/>
                </a:solidFill>
                <a:effectLst/>
                <a:uLnTx/>
                <a:uFillTx/>
              </a:rPr>
              <a:t>www.1ppt.com/moban/     </a:t>
            </a:r>
            <a:r>
              <a:rPr kumimoji="0" lang="zh-CN" altLang="en-US" sz="100" b="0" i="0" u="none" strike="noStrike" kern="0" cap="none" spc="0" normalizeH="0" baseline="0" noProof="0" dirty="0" smtClean="0">
                <a:ln>
                  <a:noFill/>
                </a:ln>
                <a:solidFill>
                  <a:schemeClr val="bg2"/>
                </a:solidFill>
                <a:effectLst/>
                <a:uLnTx/>
                <a:uFillTx/>
              </a:rPr>
              <a:t>行业</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2"/>
                </a:solidFill>
                <a:effectLst/>
                <a:uLnTx/>
                <a:uFillTx/>
              </a:rPr>
              <a:t>节日</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www.1ppt.com/jieri/           PPT</a:t>
            </a:r>
            <a:r>
              <a:rPr kumimoji="0" lang="zh-CN" altLang="en-US" sz="100" b="0" i="0" u="none" strike="noStrike" kern="0" cap="none" spc="0" normalizeH="0" baseline="0" noProof="0" dirty="0" smtClean="0">
                <a:ln>
                  <a:noFill/>
                </a:ln>
                <a:solidFill>
                  <a:schemeClr val="bg2"/>
                </a:solidFill>
                <a:effectLst/>
                <a:uLnTx/>
                <a:uFillTx/>
              </a:rPr>
              <a:t>素材下载：</a:t>
            </a:r>
            <a:r>
              <a:rPr kumimoji="0" lang="en-US" altLang="zh-CN" sz="100" b="0" i="0" u="none" strike="noStrike" kern="0" cap="none" spc="0" normalizeH="0" baseline="0" noProof="0" dirty="0" smtClean="0">
                <a:ln>
                  <a:noFill/>
                </a:ln>
                <a:solidFill>
                  <a:schemeClr val="bg2"/>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背景图片：</a:t>
            </a:r>
            <a:r>
              <a:rPr kumimoji="0" lang="en-US" altLang="zh-CN" sz="100" b="0" i="0" u="none" strike="noStrike" kern="0" cap="none" spc="0" normalizeH="0" baseline="0" noProof="0" dirty="0" smtClean="0">
                <a:ln>
                  <a:noFill/>
                </a:ln>
                <a:solidFill>
                  <a:schemeClr val="bg2"/>
                </a:solidFill>
                <a:effectLst/>
                <a:uLnTx/>
                <a:uFillTx/>
              </a:rPr>
              <a:t>www.1ppt.com/beijing/      PPT</a:t>
            </a:r>
            <a:r>
              <a:rPr kumimoji="0" lang="zh-CN" altLang="en-US" sz="100" b="0" i="0" u="none" strike="noStrike" kern="0" cap="none" spc="0" normalizeH="0" baseline="0" noProof="0" dirty="0" smtClean="0">
                <a:ln>
                  <a:noFill/>
                </a:ln>
                <a:solidFill>
                  <a:schemeClr val="bg2"/>
                </a:solidFill>
                <a:effectLst/>
                <a:uLnTx/>
                <a:uFillTx/>
              </a:rPr>
              <a:t>图表下载：</a:t>
            </a:r>
            <a:r>
              <a:rPr kumimoji="0" lang="en-US" altLang="zh-CN" sz="100" b="0" i="0" u="none" strike="noStrike" kern="0" cap="none" spc="0" normalizeH="0" baseline="0" noProof="0" dirty="0" smtClean="0">
                <a:ln>
                  <a:noFill/>
                </a:ln>
                <a:solidFill>
                  <a:schemeClr val="bg2"/>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2"/>
                </a:solidFill>
                <a:effectLst/>
                <a:uLnTx/>
                <a:uFillTx/>
              </a:rPr>
              <a:t>优秀</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下载：</a:t>
            </a:r>
            <a:r>
              <a:rPr kumimoji="0" lang="en-US" altLang="zh-CN" sz="100" b="0" i="0" u="none" strike="noStrike" kern="0" cap="none" spc="0" normalizeH="0" baseline="0" noProof="0" dirty="0" smtClean="0">
                <a:ln>
                  <a:noFill/>
                </a:ln>
                <a:solidFill>
                  <a:schemeClr val="bg2"/>
                </a:solidFill>
                <a:effectLst/>
                <a:uLnTx/>
                <a:uFillTx/>
              </a:rPr>
              <a:t>www.1ppt.com/xiazai/        PPT</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2"/>
                </a:solidFill>
                <a:effectLst/>
                <a:uLnTx/>
                <a:uFillTx/>
              </a:rPr>
              <a:t>Word</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www.1ppt.com/word/              Excel</a:t>
            </a:r>
            <a:r>
              <a:rPr kumimoji="0" lang="zh-CN" altLang="en-US" sz="100" b="0" i="0" u="none" strike="noStrike" kern="0" cap="none" spc="0" normalizeH="0" baseline="0" noProof="0" dirty="0" smtClean="0">
                <a:ln>
                  <a:noFill/>
                </a:ln>
                <a:solidFill>
                  <a:schemeClr val="bg2"/>
                </a:solidFill>
                <a:effectLst/>
                <a:uLnTx/>
                <a:uFillTx/>
              </a:rPr>
              <a:t>教程：</a:t>
            </a:r>
            <a:r>
              <a:rPr kumimoji="0" lang="en-US" altLang="zh-CN" sz="100" b="0" i="0" u="none" strike="noStrike" kern="0" cap="none" spc="0" normalizeH="0" baseline="0" noProof="0" dirty="0" smtClean="0">
                <a:ln>
                  <a:noFill/>
                </a:ln>
                <a:solidFill>
                  <a:schemeClr val="bg2"/>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2"/>
                </a:solidFill>
                <a:effectLst/>
                <a:uLnTx/>
                <a:uFillTx/>
              </a:rPr>
              <a:t>资料下载：</a:t>
            </a:r>
            <a:r>
              <a:rPr kumimoji="0" lang="en-US" altLang="zh-CN" sz="100" b="0" i="0" u="none" strike="noStrike" kern="0" cap="none" spc="0" normalizeH="0" baseline="0" noProof="0" dirty="0" smtClean="0">
                <a:ln>
                  <a:noFill/>
                </a:ln>
                <a:solidFill>
                  <a:schemeClr val="bg2"/>
                </a:solidFill>
                <a:effectLst/>
                <a:uLnTx/>
                <a:uFillTx/>
              </a:rPr>
              <a:t>www.1ppt.com/ziliao/                PPT</a:t>
            </a:r>
            <a:r>
              <a:rPr kumimoji="0" lang="zh-CN" altLang="en-US" sz="100" b="0" i="0" u="none" strike="noStrike" kern="0" cap="none" spc="0" normalizeH="0" baseline="0" noProof="0" dirty="0" smtClean="0">
                <a:ln>
                  <a:noFill/>
                </a:ln>
                <a:solidFill>
                  <a:schemeClr val="bg2"/>
                </a:solidFill>
                <a:effectLst/>
                <a:uLnTx/>
                <a:uFillTx/>
              </a:rPr>
              <a:t>课件下载：</a:t>
            </a:r>
            <a:r>
              <a:rPr kumimoji="0" lang="en-US" altLang="zh-CN" sz="100" b="0" i="0" u="none" strike="noStrike" kern="0" cap="none" spc="0" normalizeH="0" baseline="0" noProof="0" dirty="0" smtClean="0">
                <a:ln>
                  <a:noFill/>
                </a:ln>
                <a:solidFill>
                  <a:schemeClr val="bg2"/>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2"/>
                </a:solidFill>
                <a:effectLst/>
                <a:uLnTx/>
                <a:uFillTx/>
              </a:rPr>
              <a:t>范文下载：</a:t>
            </a:r>
            <a:r>
              <a:rPr kumimoji="0" lang="en-US" altLang="zh-CN" sz="100" b="0" i="0" u="none" strike="noStrike" kern="0" cap="none" spc="0" normalizeH="0" baseline="0" noProof="0" dirty="0" smtClean="0">
                <a:ln>
                  <a:noFill/>
                </a:ln>
                <a:solidFill>
                  <a:schemeClr val="bg2"/>
                </a:solidFill>
                <a:effectLst/>
                <a:uLnTx/>
                <a:uFillTx/>
              </a:rPr>
              <a:t>www.1ppt.com/fanwen/             </a:t>
            </a:r>
            <a:r>
              <a:rPr kumimoji="0" lang="zh-CN" altLang="en-US" sz="100" b="0" i="0" u="none" strike="noStrike" kern="0" cap="none" spc="0" normalizeH="0" baseline="0" noProof="0" dirty="0" smtClean="0">
                <a:ln>
                  <a:noFill/>
                </a:ln>
                <a:solidFill>
                  <a:schemeClr val="bg2"/>
                </a:solidFill>
                <a:effectLst/>
                <a:uLnTx/>
                <a:uFillTx/>
              </a:rPr>
              <a:t>试卷下载：</a:t>
            </a:r>
            <a:r>
              <a:rPr kumimoji="0" lang="en-US" altLang="zh-CN" sz="100" b="0" i="0" u="none" strike="noStrike" kern="0" cap="none" spc="0" normalizeH="0" baseline="0" noProof="0" dirty="0" smtClean="0">
                <a:ln>
                  <a:noFill/>
                </a:ln>
                <a:solidFill>
                  <a:schemeClr val="bg2"/>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2"/>
                </a:solidFill>
                <a:effectLst/>
                <a:uLnTx/>
                <a:uFillTx/>
              </a:rPr>
              <a:t>教案下载：</a:t>
            </a:r>
            <a:r>
              <a:rPr kumimoji="0" lang="en-US" altLang="zh-CN" sz="100" b="0" i="0" u="none" strike="noStrike" kern="0" cap="none" spc="0" normalizeH="0" baseline="0" noProof="0" dirty="0" smtClean="0">
                <a:ln>
                  <a:noFill/>
                </a:ln>
                <a:solidFill>
                  <a:schemeClr val="bg2"/>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2"/>
                </a:solidFill>
                <a:effectLst/>
                <a:uLnTx/>
                <a:uFillTx/>
              </a:rPr>
              <a:t>字体下载：</a:t>
            </a:r>
            <a:r>
              <a:rPr kumimoji="0" lang="en-US" altLang="zh-CN" sz="100" b="0" i="0" u="none" strike="noStrike" kern="0" cap="none" spc="0" normalizeH="0" baseline="0" noProof="0" dirty="0" smtClean="0">
                <a:ln>
                  <a:noFill/>
                </a:ln>
                <a:solidFill>
                  <a:schemeClr val="bg2"/>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2"/>
                </a:solidFill>
                <a:effectLst/>
                <a:uLnTx/>
                <a:uFillTx/>
              </a:rPr>
              <a:t> </a:t>
            </a:r>
            <a:endParaRPr kumimoji="0" lang="zh-CN" altLang="en-US" sz="100" b="0" i="0" u="none" strike="noStrike" kern="0" cap="none" spc="0" normalizeH="0" baseline="0" noProof="0" dirty="0" smtClean="0">
              <a:ln>
                <a:noFill/>
              </a:ln>
              <a:solidFill>
                <a:schemeClr val="bg2"/>
              </a:solidFill>
              <a:effectLst/>
              <a:uLnTx/>
              <a:uFillTx/>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79748"/>
            <a:ext cx="7886700" cy="554292"/>
          </a:xfrm>
        </p:spPr>
        <p:txBody>
          <a:bodyPr>
            <a:normAutofit/>
          </a:bodyPr>
          <a:lstStyle>
            <a:lvl1pPr>
              <a:defRPr sz="27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2" y="1"/>
            <a:ext cx="1644047" cy="1362074"/>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098201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597822"/>
            <a:ext cx="7772400" cy="1102518"/>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457078" indent="0" algn="ctr">
              <a:buNone/>
              <a:defRPr>
                <a:solidFill>
                  <a:schemeClr val="tx1">
                    <a:tint val="75000"/>
                  </a:schemeClr>
                </a:solidFill>
              </a:defRPr>
            </a:lvl2pPr>
            <a:lvl3pPr marL="914156" indent="0" algn="ctr">
              <a:buNone/>
              <a:defRPr>
                <a:solidFill>
                  <a:schemeClr val="tx1">
                    <a:tint val="75000"/>
                  </a:schemeClr>
                </a:solidFill>
              </a:defRPr>
            </a:lvl3pPr>
            <a:lvl4pPr marL="1371234" indent="0" algn="ctr">
              <a:buNone/>
              <a:defRPr>
                <a:solidFill>
                  <a:schemeClr val="tx1">
                    <a:tint val="75000"/>
                  </a:schemeClr>
                </a:solidFill>
              </a:defRPr>
            </a:lvl4pPr>
            <a:lvl5pPr marL="1828312" indent="0" algn="ctr">
              <a:buNone/>
              <a:defRPr>
                <a:solidFill>
                  <a:schemeClr val="tx1">
                    <a:tint val="75000"/>
                  </a:schemeClr>
                </a:solidFill>
              </a:defRPr>
            </a:lvl5pPr>
            <a:lvl6pPr marL="2285390" indent="0" algn="ctr">
              <a:buNone/>
              <a:defRPr>
                <a:solidFill>
                  <a:schemeClr val="tx1">
                    <a:tint val="75000"/>
                  </a:schemeClr>
                </a:solidFill>
              </a:defRPr>
            </a:lvl6pPr>
            <a:lvl7pPr marL="2742468" indent="0" algn="ctr">
              <a:buNone/>
              <a:defRPr>
                <a:solidFill>
                  <a:schemeClr val="tx1">
                    <a:tint val="75000"/>
                  </a:schemeClr>
                </a:solidFill>
              </a:defRPr>
            </a:lvl7pPr>
            <a:lvl8pPr marL="3199547" indent="0" algn="ctr">
              <a:buNone/>
              <a:defRPr>
                <a:solidFill>
                  <a:schemeClr val="tx1">
                    <a:tint val="75000"/>
                  </a:schemeClr>
                </a:solidFill>
              </a:defRPr>
            </a:lvl8pPr>
            <a:lvl9pPr marL="365662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685617">
              <a:defRPr/>
            </a:pPr>
            <a:fld id="{406E9206-D2D6-4057-92D4-39C87A03E66D}"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99062280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617">
              <a:defRPr/>
            </a:pPr>
            <a:fld id="{C052E9E1-D97D-4C90-BB96-FA1ED58B786F}"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1404930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3305177"/>
            <a:ext cx="7772400" cy="1021556"/>
          </a:xfrm>
        </p:spPr>
        <p:txBody>
          <a:bodyPr anchor="t"/>
          <a:lstStyle>
            <a:lvl1pPr algn="l">
              <a:defRPr sz="4049" b="1" cap="all"/>
            </a:lvl1pPr>
          </a:lstStyle>
          <a:p>
            <a:r>
              <a:rPr lang="en-US" smtClean="0"/>
              <a:t>Click to edit Master title style</a:t>
            </a:r>
            <a:endParaRPr lang="en-US"/>
          </a:p>
        </p:txBody>
      </p:sp>
      <p:sp>
        <p:nvSpPr>
          <p:cNvPr id="3" name="Text Placeholder 2"/>
          <p:cNvSpPr>
            <a:spLocks noGrp="1"/>
          </p:cNvSpPr>
          <p:nvPr>
            <p:ph type="body" idx="1"/>
          </p:nvPr>
        </p:nvSpPr>
        <p:spPr>
          <a:xfrm>
            <a:off x="722314" y="2180035"/>
            <a:ext cx="7772400" cy="1125140"/>
          </a:xfrm>
        </p:spPr>
        <p:txBody>
          <a:bodyPr anchor="b"/>
          <a:lstStyle>
            <a:lvl1pPr marL="0" indent="0">
              <a:buNone/>
              <a:defRPr sz="2024">
                <a:solidFill>
                  <a:schemeClr val="tx1">
                    <a:tint val="75000"/>
                  </a:schemeClr>
                </a:solidFill>
              </a:defRPr>
            </a:lvl1pPr>
            <a:lvl2pPr marL="457078" indent="0">
              <a:buNone/>
              <a:defRPr sz="1800">
                <a:solidFill>
                  <a:schemeClr val="tx1">
                    <a:tint val="75000"/>
                  </a:schemeClr>
                </a:solidFill>
              </a:defRPr>
            </a:lvl2pPr>
            <a:lvl3pPr marL="914156" indent="0">
              <a:buNone/>
              <a:defRPr sz="1650">
                <a:solidFill>
                  <a:schemeClr val="tx1">
                    <a:tint val="75000"/>
                  </a:schemeClr>
                </a:solidFill>
              </a:defRPr>
            </a:lvl3pPr>
            <a:lvl4pPr marL="1371234" indent="0">
              <a:buNone/>
              <a:defRPr sz="1425">
                <a:solidFill>
                  <a:schemeClr val="tx1">
                    <a:tint val="75000"/>
                  </a:schemeClr>
                </a:solidFill>
              </a:defRPr>
            </a:lvl4pPr>
            <a:lvl5pPr marL="1828312" indent="0">
              <a:buNone/>
              <a:defRPr sz="1425">
                <a:solidFill>
                  <a:schemeClr val="tx1">
                    <a:tint val="75000"/>
                  </a:schemeClr>
                </a:solidFill>
              </a:defRPr>
            </a:lvl5pPr>
            <a:lvl6pPr marL="2285390" indent="0">
              <a:buNone/>
              <a:defRPr sz="1425">
                <a:solidFill>
                  <a:schemeClr val="tx1">
                    <a:tint val="75000"/>
                  </a:schemeClr>
                </a:solidFill>
              </a:defRPr>
            </a:lvl6pPr>
            <a:lvl7pPr marL="2742468" indent="0">
              <a:buNone/>
              <a:defRPr sz="1425">
                <a:solidFill>
                  <a:schemeClr val="tx1">
                    <a:tint val="75000"/>
                  </a:schemeClr>
                </a:solidFill>
              </a:defRPr>
            </a:lvl7pPr>
            <a:lvl8pPr marL="3199547" indent="0">
              <a:buNone/>
              <a:defRPr sz="1425">
                <a:solidFill>
                  <a:schemeClr val="tx1">
                    <a:tint val="75000"/>
                  </a:schemeClr>
                </a:solidFill>
              </a:defRPr>
            </a:lvl8pPr>
            <a:lvl9pPr marL="3656625" indent="0">
              <a:buNone/>
              <a:defRPr sz="1425">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685617">
              <a:defRPr/>
            </a:pPr>
            <a:fld id="{814779EE-1E16-4CC5-A459-C716090F6017}"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1270579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1" y="1200152"/>
            <a:ext cx="4038600" cy="3394472"/>
          </a:xfrm>
        </p:spPr>
        <p:txBody>
          <a:bodyPr/>
          <a:lstStyle>
            <a:lvl1pPr>
              <a:defRPr sz="2849"/>
            </a:lvl1pPr>
            <a:lvl2pPr>
              <a:defRPr sz="2399"/>
            </a:lvl2pPr>
            <a:lvl3pPr>
              <a:defRPr sz="2024"/>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1" y="1200152"/>
            <a:ext cx="4038600" cy="3394472"/>
          </a:xfrm>
        </p:spPr>
        <p:txBody>
          <a:bodyPr/>
          <a:lstStyle>
            <a:lvl1pPr>
              <a:defRPr sz="2849"/>
            </a:lvl1pPr>
            <a:lvl2pPr>
              <a:defRPr sz="2399"/>
            </a:lvl2pPr>
            <a:lvl3pPr>
              <a:defRPr sz="2024"/>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685617">
              <a:defRPr/>
            </a:pPr>
            <a:fld id="{A3311C9F-D64E-4824-A709-CF61DE4E0BDD}"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922291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151336"/>
            <a:ext cx="4040188" cy="479822"/>
          </a:xfrm>
        </p:spPr>
        <p:txBody>
          <a:bodyPr anchor="b"/>
          <a:lstStyle>
            <a:lvl1pPr marL="0" indent="0">
              <a:buNone/>
              <a:defRPr sz="2399" b="1"/>
            </a:lvl1pPr>
            <a:lvl2pPr marL="457078" indent="0">
              <a:buNone/>
              <a:defRPr sz="2024" b="1"/>
            </a:lvl2pPr>
            <a:lvl3pPr marL="914156" indent="0">
              <a:buNone/>
              <a:defRPr sz="1800" b="1"/>
            </a:lvl3pPr>
            <a:lvl4pPr marL="1371234" indent="0">
              <a:buNone/>
              <a:defRPr sz="1650" b="1"/>
            </a:lvl4pPr>
            <a:lvl5pPr marL="1828312" indent="0">
              <a:buNone/>
              <a:defRPr sz="1650" b="1"/>
            </a:lvl5pPr>
            <a:lvl6pPr marL="2285390" indent="0">
              <a:buNone/>
              <a:defRPr sz="1650" b="1"/>
            </a:lvl6pPr>
            <a:lvl7pPr marL="2742468" indent="0">
              <a:buNone/>
              <a:defRPr sz="1650" b="1"/>
            </a:lvl7pPr>
            <a:lvl8pPr marL="3199547" indent="0">
              <a:buNone/>
              <a:defRPr sz="1650" b="1"/>
            </a:lvl8pPr>
            <a:lvl9pPr marL="3656625" indent="0">
              <a:buNone/>
              <a:defRPr sz="1650" b="1"/>
            </a:lvl9pPr>
          </a:lstStyle>
          <a:p>
            <a:pPr lvl="0"/>
            <a:r>
              <a:rPr lang="en-US" smtClean="0"/>
              <a:t>Click to edit Master text styles</a:t>
            </a:r>
          </a:p>
        </p:txBody>
      </p:sp>
      <p:sp>
        <p:nvSpPr>
          <p:cNvPr id="4" name="Content Placeholder 3"/>
          <p:cNvSpPr>
            <a:spLocks noGrp="1"/>
          </p:cNvSpPr>
          <p:nvPr>
            <p:ph sz="half" idx="2"/>
          </p:nvPr>
        </p:nvSpPr>
        <p:spPr>
          <a:xfrm>
            <a:off x="457201" y="1631158"/>
            <a:ext cx="4040188" cy="2963466"/>
          </a:xfrm>
        </p:spPr>
        <p:txBody>
          <a:bodyPr/>
          <a:lstStyle>
            <a:lvl1pPr>
              <a:defRPr sz="2399"/>
            </a:lvl1pPr>
            <a:lvl2pPr>
              <a:defRPr sz="2024"/>
            </a:lvl2pPr>
            <a:lvl3pPr>
              <a:defRPr sz="1800"/>
            </a:lvl3pPr>
            <a:lvl4pPr>
              <a:defRPr sz="1650"/>
            </a:lvl4pPr>
            <a:lvl5pPr>
              <a:defRPr sz="1650"/>
            </a:lvl5pPr>
            <a:lvl6pPr>
              <a:defRPr sz="1650"/>
            </a:lvl6pPr>
            <a:lvl7pPr>
              <a:defRPr sz="1650"/>
            </a:lvl7pPr>
            <a:lvl8pPr>
              <a:defRPr sz="1650"/>
            </a:lvl8pPr>
            <a:lvl9pPr>
              <a:defRPr sz="16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6"/>
            <a:ext cx="4041775" cy="479822"/>
          </a:xfrm>
        </p:spPr>
        <p:txBody>
          <a:bodyPr anchor="b"/>
          <a:lstStyle>
            <a:lvl1pPr marL="0" indent="0">
              <a:buNone/>
              <a:defRPr sz="2399" b="1"/>
            </a:lvl1pPr>
            <a:lvl2pPr marL="457078" indent="0">
              <a:buNone/>
              <a:defRPr sz="2024" b="1"/>
            </a:lvl2pPr>
            <a:lvl3pPr marL="914156" indent="0">
              <a:buNone/>
              <a:defRPr sz="1800" b="1"/>
            </a:lvl3pPr>
            <a:lvl4pPr marL="1371234" indent="0">
              <a:buNone/>
              <a:defRPr sz="1650" b="1"/>
            </a:lvl4pPr>
            <a:lvl5pPr marL="1828312" indent="0">
              <a:buNone/>
              <a:defRPr sz="1650" b="1"/>
            </a:lvl5pPr>
            <a:lvl6pPr marL="2285390" indent="0">
              <a:buNone/>
              <a:defRPr sz="1650" b="1"/>
            </a:lvl6pPr>
            <a:lvl7pPr marL="2742468" indent="0">
              <a:buNone/>
              <a:defRPr sz="1650" b="1"/>
            </a:lvl7pPr>
            <a:lvl8pPr marL="3199547" indent="0">
              <a:buNone/>
              <a:defRPr sz="1650" b="1"/>
            </a:lvl8pPr>
            <a:lvl9pPr marL="3656625" indent="0">
              <a:buNone/>
              <a:defRPr sz="1650" b="1"/>
            </a:lvl9pPr>
          </a:lstStyle>
          <a:p>
            <a:pPr lvl="0"/>
            <a:r>
              <a:rPr lang="en-US" smtClean="0"/>
              <a:t>Click to edit Master text styles</a:t>
            </a:r>
          </a:p>
        </p:txBody>
      </p:sp>
      <p:sp>
        <p:nvSpPr>
          <p:cNvPr id="6" name="Content Placeholder 5"/>
          <p:cNvSpPr>
            <a:spLocks noGrp="1"/>
          </p:cNvSpPr>
          <p:nvPr>
            <p:ph sz="quarter" idx="4"/>
          </p:nvPr>
        </p:nvSpPr>
        <p:spPr>
          <a:xfrm>
            <a:off x="4645030" y="1631158"/>
            <a:ext cx="4041775" cy="2963466"/>
          </a:xfrm>
        </p:spPr>
        <p:txBody>
          <a:bodyPr/>
          <a:lstStyle>
            <a:lvl1pPr>
              <a:defRPr sz="2399"/>
            </a:lvl1pPr>
            <a:lvl2pPr>
              <a:defRPr sz="2024"/>
            </a:lvl2pPr>
            <a:lvl3pPr>
              <a:defRPr sz="1800"/>
            </a:lvl3pPr>
            <a:lvl4pPr>
              <a:defRPr sz="1650"/>
            </a:lvl4pPr>
            <a:lvl5pPr>
              <a:defRPr sz="1650"/>
            </a:lvl5pPr>
            <a:lvl6pPr>
              <a:defRPr sz="1650"/>
            </a:lvl6pPr>
            <a:lvl7pPr>
              <a:defRPr sz="1650"/>
            </a:lvl7pPr>
            <a:lvl8pPr>
              <a:defRPr sz="1650"/>
            </a:lvl8pPr>
            <a:lvl9pPr>
              <a:defRPr sz="16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685617">
              <a:defRPr/>
            </a:pPr>
            <a:fld id="{0A4318BD-B3C6-4D4B-B871-C29490A2E55A}"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1939819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685617">
              <a:defRPr/>
            </a:pPr>
            <a:fld id="{E14CAFC4-799C-4CDE-B92B-8C262F06CF3E}"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16251461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854725" y="773443"/>
            <a:ext cx="7434551"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1" tIns="34281" rIns="68561" bIns="34281"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4425043" y="4838925"/>
            <a:ext cx="293917" cy="16507"/>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1" tIns="34281" rIns="68561" bIns="34281"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defTabSz="685617">
              <a:defRPr/>
            </a:pPr>
            <a:fld id="{3E729073-8FFE-4F18-B513-07581FC6638E}"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3505200" y="4797170"/>
            <a:ext cx="2133600" cy="273844"/>
          </a:xfrm>
        </p:spPr>
        <p:txBody>
          <a:bodyPr/>
          <a:lstStyle>
            <a:lvl1pPr algn="ctr">
              <a:defRPr>
                <a:latin typeface="ITC Avant Garde Std Bk" panose="020B0502020202020204" pitchFamily="34" charset="0"/>
              </a:defRPr>
            </a:lvl1p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65374468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00150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24"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24"/>
            </a:lvl1pPr>
            <a:lvl2pPr>
              <a:defRPr sz="2849"/>
            </a:lvl2pPr>
            <a:lvl3pPr>
              <a:defRPr sz="2399"/>
            </a:lvl3pPr>
            <a:lvl4pPr>
              <a:defRPr sz="2024"/>
            </a:lvl4pPr>
            <a:lvl5pPr>
              <a:defRPr sz="2024"/>
            </a:lvl5pPr>
            <a:lvl6pPr>
              <a:defRPr sz="2024"/>
            </a:lvl6pPr>
            <a:lvl7pPr>
              <a:defRPr sz="2024"/>
            </a:lvl7pPr>
            <a:lvl8pPr>
              <a:defRPr sz="2024"/>
            </a:lvl8pPr>
            <a:lvl9pPr>
              <a:defRPr sz="202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9"/>
            <a:ext cx="3008313" cy="3518297"/>
          </a:xfrm>
        </p:spPr>
        <p:txBody>
          <a:bodyPr/>
          <a:lstStyle>
            <a:lvl1pPr marL="0" indent="0">
              <a:buNone/>
              <a:defRPr sz="1425"/>
            </a:lvl1pPr>
            <a:lvl2pPr marL="457078" indent="0">
              <a:buNone/>
              <a:defRPr sz="1200"/>
            </a:lvl2pPr>
            <a:lvl3pPr marL="914156" indent="0">
              <a:buNone/>
              <a:defRPr sz="1050"/>
            </a:lvl3pPr>
            <a:lvl4pPr marL="1371234" indent="0">
              <a:buNone/>
              <a:defRPr sz="900"/>
            </a:lvl4pPr>
            <a:lvl5pPr marL="1828312" indent="0">
              <a:buNone/>
              <a:defRPr sz="900"/>
            </a:lvl5pPr>
            <a:lvl6pPr marL="2285390" indent="0">
              <a:buNone/>
              <a:defRPr sz="900"/>
            </a:lvl6pPr>
            <a:lvl7pPr marL="2742468" indent="0">
              <a:buNone/>
              <a:defRPr sz="900"/>
            </a:lvl7pPr>
            <a:lvl8pPr marL="3199547" indent="0">
              <a:buNone/>
              <a:defRPr sz="900"/>
            </a:lvl8pPr>
            <a:lvl9pPr marL="365662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685617">
              <a:defRPr/>
            </a:pPr>
            <a:fld id="{43C7FCF6-76BD-4495-B08F-4C059D2BA31F}"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137161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2"/>
            <a:ext cx="5486400" cy="425054"/>
          </a:xfrm>
        </p:spPr>
        <p:txBody>
          <a:bodyPr anchor="b"/>
          <a:lstStyle>
            <a:lvl1pPr algn="l">
              <a:defRPr sz="2024"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3"/>
            <a:ext cx="5486400" cy="3086100"/>
          </a:xfrm>
        </p:spPr>
        <p:txBody>
          <a:bodyPr/>
          <a:lstStyle>
            <a:lvl1pPr marL="0" indent="0">
              <a:buNone/>
              <a:defRPr sz="3224"/>
            </a:lvl1pPr>
            <a:lvl2pPr marL="457078" indent="0">
              <a:buNone/>
              <a:defRPr sz="2849"/>
            </a:lvl2pPr>
            <a:lvl3pPr marL="914156" indent="0">
              <a:buNone/>
              <a:defRPr sz="2399"/>
            </a:lvl3pPr>
            <a:lvl4pPr marL="1371234" indent="0">
              <a:buNone/>
              <a:defRPr sz="2024"/>
            </a:lvl4pPr>
            <a:lvl5pPr marL="1828312" indent="0">
              <a:buNone/>
              <a:defRPr sz="2024"/>
            </a:lvl5pPr>
            <a:lvl6pPr marL="2285390" indent="0">
              <a:buNone/>
              <a:defRPr sz="2024"/>
            </a:lvl6pPr>
            <a:lvl7pPr marL="2742468" indent="0">
              <a:buNone/>
              <a:defRPr sz="2024"/>
            </a:lvl7pPr>
            <a:lvl8pPr marL="3199547" indent="0">
              <a:buNone/>
              <a:defRPr sz="2024"/>
            </a:lvl8pPr>
            <a:lvl9pPr marL="3656625" indent="0">
              <a:buNone/>
              <a:defRPr sz="2024"/>
            </a:lvl9pPr>
          </a:lstStyle>
          <a:p>
            <a:endParaRPr lang="en-US" dirty="0"/>
          </a:p>
        </p:txBody>
      </p:sp>
      <p:sp>
        <p:nvSpPr>
          <p:cNvPr id="4" name="Text Placeholder 3"/>
          <p:cNvSpPr>
            <a:spLocks noGrp="1"/>
          </p:cNvSpPr>
          <p:nvPr>
            <p:ph type="body" sz="half" idx="2"/>
          </p:nvPr>
        </p:nvSpPr>
        <p:spPr>
          <a:xfrm>
            <a:off x="1792288" y="4025506"/>
            <a:ext cx="5486400" cy="603647"/>
          </a:xfrm>
        </p:spPr>
        <p:txBody>
          <a:bodyPr/>
          <a:lstStyle>
            <a:lvl1pPr marL="0" indent="0">
              <a:buNone/>
              <a:defRPr sz="1425"/>
            </a:lvl1pPr>
            <a:lvl2pPr marL="457078" indent="0">
              <a:buNone/>
              <a:defRPr sz="1200"/>
            </a:lvl2pPr>
            <a:lvl3pPr marL="914156" indent="0">
              <a:buNone/>
              <a:defRPr sz="1050"/>
            </a:lvl3pPr>
            <a:lvl4pPr marL="1371234" indent="0">
              <a:buNone/>
              <a:defRPr sz="900"/>
            </a:lvl4pPr>
            <a:lvl5pPr marL="1828312" indent="0">
              <a:buNone/>
              <a:defRPr sz="900"/>
            </a:lvl5pPr>
            <a:lvl6pPr marL="2285390" indent="0">
              <a:buNone/>
              <a:defRPr sz="900"/>
            </a:lvl6pPr>
            <a:lvl7pPr marL="2742468" indent="0">
              <a:buNone/>
              <a:defRPr sz="900"/>
            </a:lvl7pPr>
            <a:lvl8pPr marL="3199547" indent="0">
              <a:buNone/>
              <a:defRPr sz="900"/>
            </a:lvl8pPr>
            <a:lvl9pPr marL="365662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685617">
              <a:defRPr/>
            </a:pPr>
            <a:fld id="{E257577C-F53D-4BB9-9408-EB84DEB3CD80}"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27375500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617">
              <a:defRPr/>
            </a:pPr>
            <a:fld id="{77D58058-BD14-4845-947D-4A9B79A00D09}"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177621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1"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617">
              <a:defRPr/>
            </a:pPr>
            <a:fld id="{18ECB469-C949-4E3F-B0CB-0C15DA7B7F92}"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61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2032678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6345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55692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480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169992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482066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8063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941309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3593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67943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420617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08009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32305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7423794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5582166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500732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9064606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3427792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6983223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3569575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2600246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5311767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9679738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3175501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09" indent="0" algn="ctr">
              <a:buNone/>
              <a:defRPr>
                <a:solidFill>
                  <a:schemeClr val="tx1">
                    <a:tint val="75000"/>
                  </a:schemeClr>
                </a:solidFill>
              </a:defRPr>
            </a:lvl2pPr>
            <a:lvl3pPr marL="685617" indent="0" algn="ctr">
              <a:buNone/>
              <a:defRPr>
                <a:solidFill>
                  <a:schemeClr val="tx1">
                    <a:tint val="75000"/>
                  </a:schemeClr>
                </a:solidFill>
              </a:defRPr>
            </a:lvl3pPr>
            <a:lvl4pPr marL="1028426" indent="0" algn="ctr">
              <a:buNone/>
              <a:defRPr>
                <a:solidFill>
                  <a:schemeClr val="tx1">
                    <a:tint val="75000"/>
                  </a:schemeClr>
                </a:solidFill>
              </a:defRPr>
            </a:lvl4pPr>
            <a:lvl5pPr marL="1371234" indent="0" algn="ctr">
              <a:buNone/>
              <a:defRPr>
                <a:solidFill>
                  <a:schemeClr val="tx1">
                    <a:tint val="75000"/>
                  </a:schemeClr>
                </a:solidFill>
              </a:defRPr>
            </a:lvl5pPr>
            <a:lvl6pPr marL="1714043" indent="0" algn="ctr">
              <a:buNone/>
              <a:defRPr>
                <a:solidFill>
                  <a:schemeClr val="tx1">
                    <a:tint val="75000"/>
                  </a:schemeClr>
                </a:solidFill>
              </a:defRPr>
            </a:lvl6pPr>
            <a:lvl7pPr marL="2056851" indent="0" algn="ctr">
              <a:buNone/>
              <a:defRPr>
                <a:solidFill>
                  <a:schemeClr val="tx1">
                    <a:tint val="75000"/>
                  </a:schemeClr>
                </a:solidFill>
              </a:defRPr>
            </a:lvl7pPr>
            <a:lvl8pPr marL="2399660" indent="0" algn="ctr">
              <a:buNone/>
              <a:defRPr>
                <a:solidFill>
                  <a:schemeClr val="tx1">
                    <a:tint val="75000"/>
                  </a:schemeClr>
                </a:solidFill>
              </a:defRPr>
            </a:lvl8pPr>
            <a:lvl9pPr marL="274246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038670758"/>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095918813"/>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p:spPr>
        <p:txBody>
          <a:bodyPr anchor="t"/>
          <a:lstStyle>
            <a:lvl1pPr algn="l">
              <a:defRPr sz="2999" b="1" cap="all"/>
            </a:lvl1pPr>
          </a:lstStyle>
          <a:p>
            <a:r>
              <a:rPr lang="zh-CN" altLang="en-US"/>
              <a:t>单击此处编辑母版标题样式</a:t>
            </a:r>
          </a:p>
        </p:txBody>
      </p:sp>
      <p:sp>
        <p:nvSpPr>
          <p:cNvPr id="3" name="文本占位符 2"/>
          <p:cNvSpPr>
            <a:spLocks noGrp="1"/>
          </p:cNvSpPr>
          <p:nvPr>
            <p:ph type="body" idx="1"/>
          </p:nvPr>
        </p:nvSpPr>
        <p:spPr>
          <a:xfrm>
            <a:off x="722314" y="2180035"/>
            <a:ext cx="7772400" cy="1125140"/>
          </a:xfrm>
        </p:spPr>
        <p:txBody>
          <a:bodyPr anchor="b"/>
          <a:lstStyle>
            <a:lvl1pPr marL="0" indent="0">
              <a:buNone/>
              <a:defRPr sz="1500">
                <a:solidFill>
                  <a:schemeClr val="tx1">
                    <a:tint val="75000"/>
                  </a:schemeClr>
                </a:solidFill>
              </a:defRPr>
            </a:lvl1pPr>
            <a:lvl2pPr marL="342809" indent="0">
              <a:buNone/>
              <a:defRPr sz="1350">
                <a:solidFill>
                  <a:schemeClr val="tx1">
                    <a:tint val="75000"/>
                  </a:schemeClr>
                </a:solidFill>
              </a:defRPr>
            </a:lvl2pPr>
            <a:lvl3pPr marL="685617" indent="0">
              <a:buNone/>
              <a:defRPr sz="1200">
                <a:solidFill>
                  <a:schemeClr val="tx1">
                    <a:tint val="75000"/>
                  </a:schemeClr>
                </a:solidFill>
              </a:defRPr>
            </a:lvl3pPr>
            <a:lvl4pPr marL="1028426" indent="0">
              <a:buNone/>
              <a:defRPr sz="1050">
                <a:solidFill>
                  <a:schemeClr val="tx1">
                    <a:tint val="75000"/>
                  </a:schemeClr>
                </a:solidFill>
              </a:defRPr>
            </a:lvl4pPr>
            <a:lvl5pPr marL="1371234" indent="0">
              <a:buNone/>
              <a:defRPr sz="1050">
                <a:solidFill>
                  <a:schemeClr val="tx1">
                    <a:tint val="75000"/>
                  </a:schemeClr>
                </a:solidFill>
              </a:defRPr>
            </a:lvl5pPr>
            <a:lvl6pPr marL="1714043" indent="0">
              <a:buNone/>
              <a:defRPr sz="1050">
                <a:solidFill>
                  <a:schemeClr val="tx1">
                    <a:tint val="75000"/>
                  </a:schemeClr>
                </a:solidFill>
              </a:defRPr>
            </a:lvl6pPr>
            <a:lvl7pPr marL="2056851" indent="0">
              <a:buNone/>
              <a:defRPr sz="1050">
                <a:solidFill>
                  <a:schemeClr val="tx1">
                    <a:tint val="75000"/>
                  </a:schemeClr>
                </a:solidFill>
              </a:defRPr>
            </a:lvl7pPr>
            <a:lvl8pPr marL="2399660" indent="0">
              <a:buNone/>
              <a:defRPr sz="1050">
                <a:solidFill>
                  <a:schemeClr val="tx1">
                    <a:tint val="75000"/>
                  </a:schemeClr>
                </a:solidFill>
              </a:defRPr>
            </a:lvl8pPr>
            <a:lvl9pPr marL="2742468" indent="0">
              <a:buNone/>
              <a:defRPr sz="105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377566828"/>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200151"/>
            <a:ext cx="5411788" cy="3394472"/>
          </a:xfrm>
        </p:spPr>
        <p:txBody>
          <a:bodyPr/>
          <a:lstStyle>
            <a:lvl1pPr>
              <a:defRPr sz="2099"/>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9" y="1200151"/>
            <a:ext cx="5411787" cy="3394472"/>
          </a:xfrm>
        </p:spPr>
        <p:txBody>
          <a:bodyPr/>
          <a:lstStyle>
            <a:lvl1pPr>
              <a:defRPr sz="2099"/>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40300462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866237593"/>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594475953"/>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93155038"/>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2399"/>
            </a:lvl1pPr>
            <a:lvl2pPr>
              <a:defRPr sz="2099"/>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050"/>
            </a:lvl1pPr>
            <a:lvl2pPr marL="342809" indent="0">
              <a:buNone/>
              <a:defRPr sz="900"/>
            </a:lvl2pPr>
            <a:lvl3pPr marL="685617" indent="0">
              <a:buNone/>
              <a:defRPr sz="750"/>
            </a:lvl3pPr>
            <a:lvl4pPr marL="1028426" indent="0">
              <a:buNone/>
              <a:defRPr sz="675"/>
            </a:lvl4pPr>
            <a:lvl5pPr marL="1371234" indent="0">
              <a:buNone/>
              <a:defRPr sz="675"/>
            </a:lvl5pPr>
            <a:lvl6pPr marL="1714043" indent="0">
              <a:buNone/>
              <a:defRPr sz="675"/>
            </a:lvl6pPr>
            <a:lvl7pPr marL="2056851" indent="0">
              <a:buNone/>
              <a:defRPr sz="675"/>
            </a:lvl7pPr>
            <a:lvl8pPr marL="2399660" indent="0">
              <a:buNone/>
              <a:defRPr sz="675"/>
            </a:lvl8pPr>
            <a:lvl9pPr marL="2742468"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4246244389"/>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9"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9" y="459581"/>
            <a:ext cx="5486400" cy="3086100"/>
          </a:xfrm>
        </p:spPr>
        <p:txBody>
          <a:bodyPr/>
          <a:lstStyle>
            <a:lvl1pPr marL="0" indent="0">
              <a:buNone/>
              <a:defRPr sz="2399"/>
            </a:lvl1pPr>
            <a:lvl2pPr marL="342809" indent="0">
              <a:buNone/>
              <a:defRPr sz="2099"/>
            </a:lvl2pPr>
            <a:lvl3pPr marL="685617" indent="0">
              <a:buNone/>
              <a:defRPr sz="1800"/>
            </a:lvl3pPr>
            <a:lvl4pPr marL="1028426" indent="0">
              <a:buNone/>
              <a:defRPr sz="1500"/>
            </a:lvl4pPr>
            <a:lvl5pPr marL="1371234" indent="0">
              <a:buNone/>
              <a:defRPr sz="1500"/>
            </a:lvl5pPr>
            <a:lvl6pPr marL="1714043" indent="0">
              <a:buNone/>
              <a:defRPr sz="1500"/>
            </a:lvl6pPr>
            <a:lvl7pPr marL="2056851" indent="0">
              <a:buNone/>
              <a:defRPr sz="1500"/>
            </a:lvl7pPr>
            <a:lvl8pPr marL="2399660" indent="0">
              <a:buNone/>
              <a:defRPr sz="1500"/>
            </a:lvl8pPr>
            <a:lvl9pPr marL="2742468" indent="0">
              <a:buNone/>
              <a:defRPr sz="1500"/>
            </a:lvl9pPr>
          </a:lstStyle>
          <a:p>
            <a:endParaRPr lang="zh-CN" altLang="en-US"/>
          </a:p>
        </p:txBody>
      </p:sp>
      <p:sp>
        <p:nvSpPr>
          <p:cNvPr id="4" name="文本占位符 3"/>
          <p:cNvSpPr>
            <a:spLocks noGrp="1"/>
          </p:cNvSpPr>
          <p:nvPr>
            <p:ph type="body" sz="half" idx="2"/>
          </p:nvPr>
        </p:nvSpPr>
        <p:spPr>
          <a:xfrm>
            <a:off x="1792289" y="4025503"/>
            <a:ext cx="5486400" cy="603647"/>
          </a:xfrm>
        </p:spPr>
        <p:txBody>
          <a:bodyPr/>
          <a:lstStyle>
            <a:lvl1pPr marL="0" indent="0">
              <a:buNone/>
              <a:defRPr sz="1050"/>
            </a:lvl1pPr>
            <a:lvl2pPr marL="342809" indent="0">
              <a:buNone/>
              <a:defRPr sz="900"/>
            </a:lvl2pPr>
            <a:lvl3pPr marL="685617" indent="0">
              <a:buNone/>
              <a:defRPr sz="750"/>
            </a:lvl3pPr>
            <a:lvl4pPr marL="1028426" indent="0">
              <a:buNone/>
              <a:defRPr sz="675"/>
            </a:lvl4pPr>
            <a:lvl5pPr marL="1371234" indent="0">
              <a:buNone/>
              <a:defRPr sz="675"/>
            </a:lvl5pPr>
            <a:lvl6pPr marL="1714043" indent="0">
              <a:buNone/>
              <a:defRPr sz="675"/>
            </a:lvl6pPr>
            <a:lvl7pPr marL="2056851" indent="0">
              <a:buNone/>
              <a:defRPr sz="675"/>
            </a:lvl7pPr>
            <a:lvl8pPr marL="2399660" indent="0">
              <a:buNone/>
              <a:defRPr sz="675"/>
            </a:lvl8pPr>
            <a:lvl9pPr marL="2742468"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53293174"/>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81899535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375" y="205980"/>
            <a:ext cx="27432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1" y="205980"/>
            <a:ext cx="8080375"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049886459"/>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09" indent="0" algn="ctr">
              <a:buNone/>
              <a:defRPr>
                <a:solidFill>
                  <a:schemeClr val="tx1">
                    <a:tint val="75000"/>
                  </a:schemeClr>
                </a:solidFill>
              </a:defRPr>
            </a:lvl2pPr>
            <a:lvl3pPr marL="685617" indent="0" algn="ctr">
              <a:buNone/>
              <a:defRPr>
                <a:solidFill>
                  <a:schemeClr val="tx1">
                    <a:tint val="75000"/>
                  </a:schemeClr>
                </a:solidFill>
              </a:defRPr>
            </a:lvl3pPr>
            <a:lvl4pPr marL="1028426" indent="0" algn="ctr">
              <a:buNone/>
              <a:defRPr>
                <a:solidFill>
                  <a:schemeClr val="tx1">
                    <a:tint val="75000"/>
                  </a:schemeClr>
                </a:solidFill>
              </a:defRPr>
            </a:lvl4pPr>
            <a:lvl5pPr marL="1371234" indent="0" algn="ctr">
              <a:buNone/>
              <a:defRPr>
                <a:solidFill>
                  <a:schemeClr val="tx1">
                    <a:tint val="75000"/>
                  </a:schemeClr>
                </a:solidFill>
              </a:defRPr>
            </a:lvl5pPr>
            <a:lvl6pPr marL="1714043" indent="0" algn="ctr">
              <a:buNone/>
              <a:defRPr>
                <a:solidFill>
                  <a:schemeClr val="tx1">
                    <a:tint val="75000"/>
                  </a:schemeClr>
                </a:solidFill>
              </a:defRPr>
            </a:lvl6pPr>
            <a:lvl7pPr marL="2056851" indent="0" algn="ctr">
              <a:buNone/>
              <a:defRPr>
                <a:solidFill>
                  <a:schemeClr val="tx1">
                    <a:tint val="75000"/>
                  </a:schemeClr>
                </a:solidFill>
              </a:defRPr>
            </a:lvl7pPr>
            <a:lvl8pPr marL="2399660" indent="0" algn="ctr">
              <a:buNone/>
              <a:defRPr>
                <a:solidFill>
                  <a:schemeClr val="tx1">
                    <a:tint val="75000"/>
                  </a:schemeClr>
                </a:solidFill>
              </a:defRPr>
            </a:lvl8pPr>
            <a:lvl9pPr marL="274246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371904488"/>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122823034"/>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p:spPr>
        <p:txBody>
          <a:bodyPr anchor="t"/>
          <a:lstStyle>
            <a:lvl1pPr algn="l">
              <a:defRPr sz="2999" b="1" cap="all"/>
            </a:lvl1pPr>
          </a:lstStyle>
          <a:p>
            <a:r>
              <a:rPr lang="zh-CN" altLang="en-US"/>
              <a:t>单击此处编辑母版标题样式</a:t>
            </a:r>
          </a:p>
        </p:txBody>
      </p:sp>
      <p:sp>
        <p:nvSpPr>
          <p:cNvPr id="3" name="文本占位符 2"/>
          <p:cNvSpPr>
            <a:spLocks noGrp="1"/>
          </p:cNvSpPr>
          <p:nvPr>
            <p:ph type="body" idx="1"/>
          </p:nvPr>
        </p:nvSpPr>
        <p:spPr>
          <a:xfrm>
            <a:off x="722314" y="2180035"/>
            <a:ext cx="7772400" cy="1125140"/>
          </a:xfrm>
        </p:spPr>
        <p:txBody>
          <a:bodyPr anchor="b"/>
          <a:lstStyle>
            <a:lvl1pPr marL="0" indent="0">
              <a:buNone/>
              <a:defRPr sz="1500">
                <a:solidFill>
                  <a:schemeClr val="tx1">
                    <a:tint val="75000"/>
                  </a:schemeClr>
                </a:solidFill>
              </a:defRPr>
            </a:lvl1pPr>
            <a:lvl2pPr marL="342809" indent="0">
              <a:buNone/>
              <a:defRPr sz="1350">
                <a:solidFill>
                  <a:schemeClr val="tx1">
                    <a:tint val="75000"/>
                  </a:schemeClr>
                </a:solidFill>
              </a:defRPr>
            </a:lvl2pPr>
            <a:lvl3pPr marL="685617" indent="0">
              <a:buNone/>
              <a:defRPr sz="1200">
                <a:solidFill>
                  <a:schemeClr val="tx1">
                    <a:tint val="75000"/>
                  </a:schemeClr>
                </a:solidFill>
              </a:defRPr>
            </a:lvl3pPr>
            <a:lvl4pPr marL="1028426" indent="0">
              <a:buNone/>
              <a:defRPr sz="1050">
                <a:solidFill>
                  <a:schemeClr val="tx1">
                    <a:tint val="75000"/>
                  </a:schemeClr>
                </a:solidFill>
              </a:defRPr>
            </a:lvl4pPr>
            <a:lvl5pPr marL="1371234" indent="0">
              <a:buNone/>
              <a:defRPr sz="1050">
                <a:solidFill>
                  <a:schemeClr val="tx1">
                    <a:tint val="75000"/>
                  </a:schemeClr>
                </a:solidFill>
              </a:defRPr>
            </a:lvl5pPr>
            <a:lvl6pPr marL="1714043" indent="0">
              <a:buNone/>
              <a:defRPr sz="1050">
                <a:solidFill>
                  <a:schemeClr val="tx1">
                    <a:tint val="75000"/>
                  </a:schemeClr>
                </a:solidFill>
              </a:defRPr>
            </a:lvl6pPr>
            <a:lvl7pPr marL="2056851" indent="0">
              <a:buNone/>
              <a:defRPr sz="1050">
                <a:solidFill>
                  <a:schemeClr val="tx1">
                    <a:tint val="75000"/>
                  </a:schemeClr>
                </a:solidFill>
              </a:defRPr>
            </a:lvl7pPr>
            <a:lvl8pPr marL="2399660" indent="0">
              <a:buNone/>
              <a:defRPr sz="1050">
                <a:solidFill>
                  <a:schemeClr val="tx1">
                    <a:tint val="75000"/>
                  </a:schemeClr>
                </a:solidFill>
              </a:defRPr>
            </a:lvl8pPr>
            <a:lvl9pPr marL="2742468" indent="0">
              <a:buNone/>
              <a:defRPr sz="105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59774348"/>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200151"/>
            <a:ext cx="5411788" cy="3394472"/>
          </a:xfrm>
        </p:spPr>
        <p:txBody>
          <a:bodyPr/>
          <a:lstStyle>
            <a:lvl1pPr>
              <a:defRPr sz="2099"/>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9" y="1200151"/>
            <a:ext cx="5411787" cy="3394472"/>
          </a:xfrm>
        </p:spPr>
        <p:txBody>
          <a:bodyPr/>
          <a:lstStyle>
            <a:lvl1pPr>
              <a:defRPr sz="2099"/>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697189851"/>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20259474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722413677"/>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22812637"/>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2399"/>
            </a:lvl1pPr>
            <a:lvl2pPr>
              <a:defRPr sz="2099"/>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050"/>
            </a:lvl1pPr>
            <a:lvl2pPr marL="342809" indent="0">
              <a:buNone/>
              <a:defRPr sz="900"/>
            </a:lvl2pPr>
            <a:lvl3pPr marL="685617" indent="0">
              <a:buNone/>
              <a:defRPr sz="750"/>
            </a:lvl3pPr>
            <a:lvl4pPr marL="1028426" indent="0">
              <a:buNone/>
              <a:defRPr sz="675"/>
            </a:lvl4pPr>
            <a:lvl5pPr marL="1371234" indent="0">
              <a:buNone/>
              <a:defRPr sz="675"/>
            </a:lvl5pPr>
            <a:lvl6pPr marL="1714043" indent="0">
              <a:buNone/>
              <a:defRPr sz="675"/>
            </a:lvl6pPr>
            <a:lvl7pPr marL="2056851" indent="0">
              <a:buNone/>
              <a:defRPr sz="675"/>
            </a:lvl7pPr>
            <a:lvl8pPr marL="2399660" indent="0">
              <a:buNone/>
              <a:defRPr sz="675"/>
            </a:lvl8pPr>
            <a:lvl9pPr marL="2742468"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24982306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9"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9" y="459581"/>
            <a:ext cx="5486400" cy="3086100"/>
          </a:xfrm>
        </p:spPr>
        <p:txBody>
          <a:bodyPr/>
          <a:lstStyle>
            <a:lvl1pPr marL="0" indent="0">
              <a:buNone/>
              <a:defRPr sz="2399"/>
            </a:lvl1pPr>
            <a:lvl2pPr marL="342809" indent="0">
              <a:buNone/>
              <a:defRPr sz="2099"/>
            </a:lvl2pPr>
            <a:lvl3pPr marL="685617" indent="0">
              <a:buNone/>
              <a:defRPr sz="1800"/>
            </a:lvl3pPr>
            <a:lvl4pPr marL="1028426" indent="0">
              <a:buNone/>
              <a:defRPr sz="1500"/>
            </a:lvl4pPr>
            <a:lvl5pPr marL="1371234" indent="0">
              <a:buNone/>
              <a:defRPr sz="1500"/>
            </a:lvl5pPr>
            <a:lvl6pPr marL="1714043" indent="0">
              <a:buNone/>
              <a:defRPr sz="1500"/>
            </a:lvl6pPr>
            <a:lvl7pPr marL="2056851" indent="0">
              <a:buNone/>
              <a:defRPr sz="1500"/>
            </a:lvl7pPr>
            <a:lvl8pPr marL="2399660" indent="0">
              <a:buNone/>
              <a:defRPr sz="1500"/>
            </a:lvl8pPr>
            <a:lvl9pPr marL="2742468" indent="0">
              <a:buNone/>
              <a:defRPr sz="1500"/>
            </a:lvl9pPr>
          </a:lstStyle>
          <a:p>
            <a:endParaRPr lang="zh-CN" altLang="en-US"/>
          </a:p>
        </p:txBody>
      </p:sp>
      <p:sp>
        <p:nvSpPr>
          <p:cNvPr id="4" name="文本占位符 3"/>
          <p:cNvSpPr>
            <a:spLocks noGrp="1"/>
          </p:cNvSpPr>
          <p:nvPr>
            <p:ph type="body" sz="half" idx="2"/>
          </p:nvPr>
        </p:nvSpPr>
        <p:spPr>
          <a:xfrm>
            <a:off x="1792289" y="4025503"/>
            <a:ext cx="5486400" cy="603647"/>
          </a:xfrm>
        </p:spPr>
        <p:txBody>
          <a:bodyPr/>
          <a:lstStyle>
            <a:lvl1pPr marL="0" indent="0">
              <a:buNone/>
              <a:defRPr sz="1050"/>
            </a:lvl1pPr>
            <a:lvl2pPr marL="342809" indent="0">
              <a:buNone/>
              <a:defRPr sz="900"/>
            </a:lvl2pPr>
            <a:lvl3pPr marL="685617" indent="0">
              <a:buNone/>
              <a:defRPr sz="750"/>
            </a:lvl3pPr>
            <a:lvl4pPr marL="1028426" indent="0">
              <a:buNone/>
              <a:defRPr sz="675"/>
            </a:lvl4pPr>
            <a:lvl5pPr marL="1371234" indent="0">
              <a:buNone/>
              <a:defRPr sz="675"/>
            </a:lvl5pPr>
            <a:lvl6pPr marL="1714043" indent="0">
              <a:buNone/>
              <a:defRPr sz="675"/>
            </a:lvl6pPr>
            <a:lvl7pPr marL="2056851" indent="0">
              <a:buNone/>
              <a:defRPr sz="675"/>
            </a:lvl7pPr>
            <a:lvl8pPr marL="2399660" indent="0">
              <a:buNone/>
              <a:defRPr sz="675"/>
            </a:lvl8pPr>
            <a:lvl9pPr marL="2742468"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903855630"/>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592569532"/>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375" y="205980"/>
            <a:ext cx="27432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1" y="205980"/>
            <a:ext cx="8080375"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535220367"/>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09" indent="0" algn="ctr">
              <a:buNone/>
              <a:defRPr>
                <a:solidFill>
                  <a:schemeClr val="tx1">
                    <a:tint val="75000"/>
                  </a:schemeClr>
                </a:solidFill>
              </a:defRPr>
            </a:lvl2pPr>
            <a:lvl3pPr marL="685617" indent="0" algn="ctr">
              <a:buNone/>
              <a:defRPr>
                <a:solidFill>
                  <a:schemeClr val="tx1">
                    <a:tint val="75000"/>
                  </a:schemeClr>
                </a:solidFill>
              </a:defRPr>
            </a:lvl3pPr>
            <a:lvl4pPr marL="1028426" indent="0" algn="ctr">
              <a:buNone/>
              <a:defRPr>
                <a:solidFill>
                  <a:schemeClr val="tx1">
                    <a:tint val="75000"/>
                  </a:schemeClr>
                </a:solidFill>
              </a:defRPr>
            </a:lvl4pPr>
            <a:lvl5pPr marL="1371234" indent="0" algn="ctr">
              <a:buNone/>
              <a:defRPr>
                <a:solidFill>
                  <a:schemeClr val="tx1">
                    <a:tint val="75000"/>
                  </a:schemeClr>
                </a:solidFill>
              </a:defRPr>
            </a:lvl5pPr>
            <a:lvl6pPr marL="1714043" indent="0" algn="ctr">
              <a:buNone/>
              <a:defRPr>
                <a:solidFill>
                  <a:schemeClr val="tx1">
                    <a:tint val="75000"/>
                  </a:schemeClr>
                </a:solidFill>
              </a:defRPr>
            </a:lvl6pPr>
            <a:lvl7pPr marL="2056851" indent="0" algn="ctr">
              <a:buNone/>
              <a:defRPr>
                <a:solidFill>
                  <a:schemeClr val="tx1">
                    <a:tint val="75000"/>
                  </a:schemeClr>
                </a:solidFill>
              </a:defRPr>
            </a:lvl7pPr>
            <a:lvl8pPr marL="2399660" indent="0" algn="ctr">
              <a:buNone/>
              <a:defRPr>
                <a:solidFill>
                  <a:schemeClr val="tx1">
                    <a:tint val="75000"/>
                  </a:schemeClr>
                </a:solidFill>
              </a:defRPr>
            </a:lvl8pPr>
            <a:lvl9pPr marL="274246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055644251"/>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403895314"/>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p:spPr>
        <p:txBody>
          <a:bodyPr anchor="t"/>
          <a:lstStyle>
            <a:lvl1pPr algn="l">
              <a:defRPr sz="2999" b="1" cap="all"/>
            </a:lvl1pPr>
          </a:lstStyle>
          <a:p>
            <a:r>
              <a:rPr lang="zh-CN" altLang="en-US"/>
              <a:t>单击此处编辑母版标题样式</a:t>
            </a:r>
          </a:p>
        </p:txBody>
      </p:sp>
      <p:sp>
        <p:nvSpPr>
          <p:cNvPr id="3" name="文本占位符 2"/>
          <p:cNvSpPr>
            <a:spLocks noGrp="1"/>
          </p:cNvSpPr>
          <p:nvPr>
            <p:ph type="body" idx="1"/>
          </p:nvPr>
        </p:nvSpPr>
        <p:spPr>
          <a:xfrm>
            <a:off x="722314" y="2180035"/>
            <a:ext cx="7772400" cy="1125140"/>
          </a:xfrm>
        </p:spPr>
        <p:txBody>
          <a:bodyPr anchor="b"/>
          <a:lstStyle>
            <a:lvl1pPr marL="0" indent="0">
              <a:buNone/>
              <a:defRPr sz="1500">
                <a:solidFill>
                  <a:schemeClr val="tx1">
                    <a:tint val="75000"/>
                  </a:schemeClr>
                </a:solidFill>
              </a:defRPr>
            </a:lvl1pPr>
            <a:lvl2pPr marL="342809" indent="0">
              <a:buNone/>
              <a:defRPr sz="1350">
                <a:solidFill>
                  <a:schemeClr val="tx1">
                    <a:tint val="75000"/>
                  </a:schemeClr>
                </a:solidFill>
              </a:defRPr>
            </a:lvl2pPr>
            <a:lvl3pPr marL="685617" indent="0">
              <a:buNone/>
              <a:defRPr sz="1200">
                <a:solidFill>
                  <a:schemeClr val="tx1">
                    <a:tint val="75000"/>
                  </a:schemeClr>
                </a:solidFill>
              </a:defRPr>
            </a:lvl3pPr>
            <a:lvl4pPr marL="1028426" indent="0">
              <a:buNone/>
              <a:defRPr sz="1050">
                <a:solidFill>
                  <a:schemeClr val="tx1">
                    <a:tint val="75000"/>
                  </a:schemeClr>
                </a:solidFill>
              </a:defRPr>
            </a:lvl4pPr>
            <a:lvl5pPr marL="1371234" indent="0">
              <a:buNone/>
              <a:defRPr sz="1050">
                <a:solidFill>
                  <a:schemeClr val="tx1">
                    <a:tint val="75000"/>
                  </a:schemeClr>
                </a:solidFill>
              </a:defRPr>
            </a:lvl5pPr>
            <a:lvl6pPr marL="1714043" indent="0">
              <a:buNone/>
              <a:defRPr sz="1050">
                <a:solidFill>
                  <a:schemeClr val="tx1">
                    <a:tint val="75000"/>
                  </a:schemeClr>
                </a:solidFill>
              </a:defRPr>
            </a:lvl6pPr>
            <a:lvl7pPr marL="2056851" indent="0">
              <a:buNone/>
              <a:defRPr sz="1050">
                <a:solidFill>
                  <a:schemeClr val="tx1">
                    <a:tint val="75000"/>
                  </a:schemeClr>
                </a:solidFill>
              </a:defRPr>
            </a:lvl7pPr>
            <a:lvl8pPr marL="2399660" indent="0">
              <a:buNone/>
              <a:defRPr sz="1050">
                <a:solidFill>
                  <a:schemeClr val="tx1">
                    <a:tint val="75000"/>
                  </a:schemeClr>
                </a:solidFill>
              </a:defRPr>
            </a:lvl8pPr>
            <a:lvl9pPr marL="2742468" indent="0">
              <a:buNone/>
              <a:defRPr sz="105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436716167"/>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200151"/>
            <a:ext cx="5411788" cy="3394472"/>
          </a:xfrm>
        </p:spPr>
        <p:txBody>
          <a:bodyPr/>
          <a:lstStyle>
            <a:lvl1pPr>
              <a:defRPr sz="2099"/>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9" y="1200151"/>
            <a:ext cx="5411787" cy="3394472"/>
          </a:xfrm>
        </p:spPr>
        <p:txBody>
          <a:bodyPr/>
          <a:lstStyle>
            <a:lvl1pPr>
              <a:defRPr sz="2099"/>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936621572"/>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47061280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799617654"/>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381256130"/>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2399"/>
            </a:lvl1pPr>
            <a:lvl2pPr>
              <a:defRPr sz="2099"/>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050"/>
            </a:lvl1pPr>
            <a:lvl2pPr marL="342809" indent="0">
              <a:buNone/>
              <a:defRPr sz="900"/>
            </a:lvl2pPr>
            <a:lvl3pPr marL="685617" indent="0">
              <a:buNone/>
              <a:defRPr sz="750"/>
            </a:lvl3pPr>
            <a:lvl4pPr marL="1028426" indent="0">
              <a:buNone/>
              <a:defRPr sz="675"/>
            </a:lvl4pPr>
            <a:lvl5pPr marL="1371234" indent="0">
              <a:buNone/>
              <a:defRPr sz="675"/>
            </a:lvl5pPr>
            <a:lvl6pPr marL="1714043" indent="0">
              <a:buNone/>
              <a:defRPr sz="675"/>
            </a:lvl6pPr>
            <a:lvl7pPr marL="2056851" indent="0">
              <a:buNone/>
              <a:defRPr sz="675"/>
            </a:lvl7pPr>
            <a:lvl8pPr marL="2399660" indent="0">
              <a:buNone/>
              <a:defRPr sz="675"/>
            </a:lvl8pPr>
            <a:lvl9pPr marL="2742468"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261687838"/>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9"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9" y="459581"/>
            <a:ext cx="5486400" cy="3086100"/>
          </a:xfrm>
        </p:spPr>
        <p:txBody>
          <a:bodyPr/>
          <a:lstStyle>
            <a:lvl1pPr marL="0" indent="0">
              <a:buNone/>
              <a:defRPr sz="2399"/>
            </a:lvl1pPr>
            <a:lvl2pPr marL="342809" indent="0">
              <a:buNone/>
              <a:defRPr sz="2099"/>
            </a:lvl2pPr>
            <a:lvl3pPr marL="685617" indent="0">
              <a:buNone/>
              <a:defRPr sz="1800"/>
            </a:lvl3pPr>
            <a:lvl4pPr marL="1028426" indent="0">
              <a:buNone/>
              <a:defRPr sz="1500"/>
            </a:lvl4pPr>
            <a:lvl5pPr marL="1371234" indent="0">
              <a:buNone/>
              <a:defRPr sz="1500"/>
            </a:lvl5pPr>
            <a:lvl6pPr marL="1714043" indent="0">
              <a:buNone/>
              <a:defRPr sz="1500"/>
            </a:lvl6pPr>
            <a:lvl7pPr marL="2056851" indent="0">
              <a:buNone/>
              <a:defRPr sz="1500"/>
            </a:lvl7pPr>
            <a:lvl8pPr marL="2399660" indent="0">
              <a:buNone/>
              <a:defRPr sz="1500"/>
            </a:lvl8pPr>
            <a:lvl9pPr marL="2742468" indent="0">
              <a:buNone/>
              <a:defRPr sz="1500"/>
            </a:lvl9pPr>
          </a:lstStyle>
          <a:p>
            <a:endParaRPr lang="zh-CN" altLang="en-US"/>
          </a:p>
        </p:txBody>
      </p:sp>
      <p:sp>
        <p:nvSpPr>
          <p:cNvPr id="4" name="文本占位符 3"/>
          <p:cNvSpPr>
            <a:spLocks noGrp="1"/>
          </p:cNvSpPr>
          <p:nvPr>
            <p:ph type="body" sz="half" idx="2"/>
          </p:nvPr>
        </p:nvSpPr>
        <p:spPr>
          <a:xfrm>
            <a:off x="1792289" y="4025503"/>
            <a:ext cx="5486400" cy="603647"/>
          </a:xfrm>
        </p:spPr>
        <p:txBody>
          <a:bodyPr/>
          <a:lstStyle>
            <a:lvl1pPr marL="0" indent="0">
              <a:buNone/>
              <a:defRPr sz="1050"/>
            </a:lvl1pPr>
            <a:lvl2pPr marL="342809" indent="0">
              <a:buNone/>
              <a:defRPr sz="900"/>
            </a:lvl2pPr>
            <a:lvl3pPr marL="685617" indent="0">
              <a:buNone/>
              <a:defRPr sz="750"/>
            </a:lvl3pPr>
            <a:lvl4pPr marL="1028426" indent="0">
              <a:buNone/>
              <a:defRPr sz="675"/>
            </a:lvl4pPr>
            <a:lvl5pPr marL="1371234" indent="0">
              <a:buNone/>
              <a:defRPr sz="675"/>
            </a:lvl5pPr>
            <a:lvl6pPr marL="1714043" indent="0">
              <a:buNone/>
              <a:defRPr sz="675"/>
            </a:lvl6pPr>
            <a:lvl7pPr marL="2056851" indent="0">
              <a:buNone/>
              <a:defRPr sz="675"/>
            </a:lvl7pPr>
            <a:lvl8pPr marL="2399660" indent="0">
              <a:buNone/>
              <a:defRPr sz="675"/>
            </a:lvl8pPr>
            <a:lvl9pPr marL="2742468"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440556805"/>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610950411"/>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375" y="205980"/>
            <a:ext cx="27432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1" y="205980"/>
            <a:ext cx="8080375"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112448511"/>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1995211"/>
      </p:ext>
    </p:extLst>
  </p:cSld>
  <p:clrMapOvr>
    <a:masterClrMapping/>
  </p:clrMapOvr>
  <p:transition spd="slow">
    <p:cove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56207789"/>
      </p:ext>
    </p:extLst>
  </p:cSld>
  <p:clrMapOvr>
    <a:masterClrMapping/>
  </p:clrMapOvr>
  <p:transition spd="slow">
    <p:cove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06691305"/>
      </p:ext>
    </p:extLst>
  </p:cSld>
  <p:clrMapOvr>
    <a:masterClrMapping/>
  </p:clrMapOvr>
  <p:transition spd="slow">
    <p:cove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71103623"/>
      </p:ext>
    </p:extLst>
  </p:cSld>
  <p:clrMapOvr>
    <a:masterClrMapping/>
  </p:clrMapOvr>
  <p:transition spd="slow">
    <p:cove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78340785"/>
      </p:ext>
    </p:extLst>
  </p:cSld>
  <p:clrMapOvr>
    <a:masterClrMapping/>
  </p:clrMapOvr>
  <p:transition spd="slow">
    <p:cove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3457726"/>
      </p:ext>
    </p:extLst>
  </p:cSld>
  <p:clrMapOvr>
    <a:masterClrMapping/>
  </p:clrMapOvr>
  <p:transition spd="slow">
    <p:cove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86461581"/>
      </p:ext>
    </p:extLst>
  </p:cSld>
  <p:clrMapOvr>
    <a:masterClrMapping/>
  </p:clrMapOvr>
  <p:transition spd="slow">
    <p:cove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88581741"/>
      </p:ext>
    </p:extLst>
  </p:cSld>
  <p:clrMapOvr>
    <a:masterClrMapping/>
  </p:clrMapOvr>
  <p:transition spd="slow">
    <p:cove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90527678"/>
      </p:ext>
    </p:extLst>
  </p:cSld>
  <p:clrMapOvr>
    <a:masterClrMapping/>
  </p:clrMapOvr>
  <p:transition spd="slow">
    <p:cove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2036065"/>
      </p:ext>
    </p:extLst>
  </p:cSld>
  <p:clrMapOvr>
    <a:masterClrMapping/>
  </p:clrMapOvr>
  <p:transition spd="slow">
    <p:cove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19890612"/>
      </p:ext>
    </p:extLst>
  </p:cSld>
  <p:clrMapOvr>
    <a:masterClrMapping/>
  </p:clrMapOvr>
  <p:transition spd="slow">
    <p:cove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09" indent="0" algn="ctr">
              <a:buNone/>
              <a:defRPr>
                <a:solidFill>
                  <a:schemeClr val="tx1">
                    <a:tint val="75000"/>
                  </a:schemeClr>
                </a:solidFill>
              </a:defRPr>
            </a:lvl2pPr>
            <a:lvl3pPr marL="685617" indent="0" algn="ctr">
              <a:buNone/>
              <a:defRPr>
                <a:solidFill>
                  <a:schemeClr val="tx1">
                    <a:tint val="75000"/>
                  </a:schemeClr>
                </a:solidFill>
              </a:defRPr>
            </a:lvl3pPr>
            <a:lvl4pPr marL="1028426" indent="0" algn="ctr">
              <a:buNone/>
              <a:defRPr>
                <a:solidFill>
                  <a:schemeClr val="tx1">
                    <a:tint val="75000"/>
                  </a:schemeClr>
                </a:solidFill>
              </a:defRPr>
            </a:lvl4pPr>
            <a:lvl5pPr marL="1371234" indent="0" algn="ctr">
              <a:buNone/>
              <a:defRPr>
                <a:solidFill>
                  <a:schemeClr val="tx1">
                    <a:tint val="75000"/>
                  </a:schemeClr>
                </a:solidFill>
              </a:defRPr>
            </a:lvl5pPr>
            <a:lvl6pPr marL="1714043" indent="0" algn="ctr">
              <a:buNone/>
              <a:defRPr>
                <a:solidFill>
                  <a:schemeClr val="tx1">
                    <a:tint val="75000"/>
                  </a:schemeClr>
                </a:solidFill>
              </a:defRPr>
            </a:lvl6pPr>
            <a:lvl7pPr marL="2056851" indent="0" algn="ctr">
              <a:buNone/>
              <a:defRPr>
                <a:solidFill>
                  <a:schemeClr val="tx1">
                    <a:tint val="75000"/>
                  </a:schemeClr>
                </a:solidFill>
              </a:defRPr>
            </a:lvl7pPr>
            <a:lvl8pPr marL="2399660" indent="0" algn="ctr">
              <a:buNone/>
              <a:defRPr>
                <a:solidFill>
                  <a:schemeClr val="tx1">
                    <a:tint val="75000"/>
                  </a:schemeClr>
                </a:solidFill>
              </a:defRPr>
            </a:lvl8pPr>
            <a:lvl9pPr marL="274246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803342280"/>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296844214"/>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p:spPr>
        <p:txBody>
          <a:bodyPr anchor="t"/>
          <a:lstStyle>
            <a:lvl1pPr algn="l">
              <a:defRPr sz="2999" b="1" cap="all"/>
            </a:lvl1pPr>
          </a:lstStyle>
          <a:p>
            <a:r>
              <a:rPr lang="zh-CN" altLang="en-US"/>
              <a:t>单击此处编辑母版标题样式</a:t>
            </a:r>
          </a:p>
        </p:txBody>
      </p:sp>
      <p:sp>
        <p:nvSpPr>
          <p:cNvPr id="3" name="文本占位符 2"/>
          <p:cNvSpPr>
            <a:spLocks noGrp="1"/>
          </p:cNvSpPr>
          <p:nvPr>
            <p:ph type="body" idx="1"/>
          </p:nvPr>
        </p:nvSpPr>
        <p:spPr>
          <a:xfrm>
            <a:off x="722314" y="2180035"/>
            <a:ext cx="7772400" cy="1125140"/>
          </a:xfrm>
        </p:spPr>
        <p:txBody>
          <a:bodyPr anchor="b"/>
          <a:lstStyle>
            <a:lvl1pPr marL="0" indent="0">
              <a:buNone/>
              <a:defRPr sz="1500">
                <a:solidFill>
                  <a:schemeClr val="tx1">
                    <a:tint val="75000"/>
                  </a:schemeClr>
                </a:solidFill>
              </a:defRPr>
            </a:lvl1pPr>
            <a:lvl2pPr marL="342809" indent="0">
              <a:buNone/>
              <a:defRPr sz="1350">
                <a:solidFill>
                  <a:schemeClr val="tx1">
                    <a:tint val="75000"/>
                  </a:schemeClr>
                </a:solidFill>
              </a:defRPr>
            </a:lvl2pPr>
            <a:lvl3pPr marL="685617" indent="0">
              <a:buNone/>
              <a:defRPr sz="1200">
                <a:solidFill>
                  <a:schemeClr val="tx1">
                    <a:tint val="75000"/>
                  </a:schemeClr>
                </a:solidFill>
              </a:defRPr>
            </a:lvl3pPr>
            <a:lvl4pPr marL="1028426" indent="0">
              <a:buNone/>
              <a:defRPr sz="1050">
                <a:solidFill>
                  <a:schemeClr val="tx1">
                    <a:tint val="75000"/>
                  </a:schemeClr>
                </a:solidFill>
              </a:defRPr>
            </a:lvl4pPr>
            <a:lvl5pPr marL="1371234" indent="0">
              <a:buNone/>
              <a:defRPr sz="1050">
                <a:solidFill>
                  <a:schemeClr val="tx1">
                    <a:tint val="75000"/>
                  </a:schemeClr>
                </a:solidFill>
              </a:defRPr>
            </a:lvl5pPr>
            <a:lvl6pPr marL="1714043" indent="0">
              <a:buNone/>
              <a:defRPr sz="1050">
                <a:solidFill>
                  <a:schemeClr val="tx1">
                    <a:tint val="75000"/>
                  </a:schemeClr>
                </a:solidFill>
              </a:defRPr>
            </a:lvl6pPr>
            <a:lvl7pPr marL="2056851" indent="0">
              <a:buNone/>
              <a:defRPr sz="1050">
                <a:solidFill>
                  <a:schemeClr val="tx1">
                    <a:tint val="75000"/>
                  </a:schemeClr>
                </a:solidFill>
              </a:defRPr>
            </a:lvl7pPr>
            <a:lvl8pPr marL="2399660" indent="0">
              <a:buNone/>
              <a:defRPr sz="1050">
                <a:solidFill>
                  <a:schemeClr val="tx1">
                    <a:tint val="75000"/>
                  </a:schemeClr>
                </a:solidFill>
              </a:defRPr>
            </a:lvl8pPr>
            <a:lvl9pPr marL="2742468" indent="0">
              <a:buNone/>
              <a:defRPr sz="105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55272938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200151"/>
            <a:ext cx="5411788" cy="3394472"/>
          </a:xfrm>
        </p:spPr>
        <p:txBody>
          <a:bodyPr/>
          <a:lstStyle>
            <a:lvl1pPr>
              <a:defRPr sz="2099"/>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9" y="1200151"/>
            <a:ext cx="5411787" cy="3394472"/>
          </a:xfrm>
        </p:spPr>
        <p:txBody>
          <a:bodyPr/>
          <a:lstStyle>
            <a:lvl1pPr>
              <a:defRPr sz="2099"/>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65356970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345460226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4104414207"/>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945899469"/>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2399"/>
            </a:lvl1pPr>
            <a:lvl2pPr>
              <a:defRPr sz="2099"/>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050"/>
            </a:lvl1pPr>
            <a:lvl2pPr marL="342809" indent="0">
              <a:buNone/>
              <a:defRPr sz="900"/>
            </a:lvl2pPr>
            <a:lvl3pPr marL="685617" indent="0">
              <a:buNone/>
              <a:defRPr sz="750"/>
            </a:lvl3pPr>
            <a:lvl4pPr marL="1028426" indent="0">
              <a:buNone/>
              <a:defRPr sz="675"/>
            </a:lvl4pPr>
            <a:lvl5pPr marL="1371234" indent="0">
              <a:buNone/>
              <a:defRPr sz="675"/>
            </a:lvl5pPr>
            <a:lvl6pPr marL="1714043" indent="0">
              <a:buNone/>
              <a:defRPr sz="675"/>
            </a:lvl6pPr>
            <a:lvl7pPr marL="2056851" indent="0">
              <a:buNone/>
              <a:defRPr sz="675"/>
            </a:lvl7pPr>
            <a:lvl8pPr marL="2399660" indent="0">
              <a:buNone/>
              <a:defRPr sz="675"/>
            </a:lvl8pPr>
            <a:lvl9pPr marL="2742468"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632209655"/>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9"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9" y="459581"/>
            <a:ext cx="5486400" cy="3086100"/>
          </a:xfrm>
        </p:spPr>
        <p:txBody>
          <a:bodyPr/>
          <a:lstStyle>
            <a:lvl1pPr marL="0" indent="0">
              <a:buNone/>
              <a:defRPr sz="2399"/>
            </a:lvl1pPr>
            <a:lvl2pPr marL="342809" indent="0">
              <a:buNone/>
              <a:defRPr sz="2099"/>
            </a:lvl2pPr>
            <a:lvl3pPr marL="685617" indent="0">
              <a:buNone/>
              <a:defRPr sz="1800"/>
            </a:lvl3pPr>
            <a:lvl4pPr marL="1028426" indent="0">
              <a:buNone/>
              <a:defRPr sz="1500"/>
            </a:lvl4pPr>
            <a:lvl5pPr marL="1371234" indent="0">
              <a:buNone/>
              <a:defRPr sz="1500"/>
            </a:lvl5pPr>
            <a:lvl6pPr marL="1714043" indent="0">
              <a:buNone/>
              <a:defRPr sz="1500"/>
            </a:lvl6pPr>
            <a:lvl7pPr marL="2056851" indent="0">
              <a:buNone/>
              <a:defRPr sz="1500"/>
            </a:lvl7pPr>
            <a:lvl8pPr marL="2399660" indent="0">
              <a:buNone/>
              <a:defRPr sz="1500"/>
            </a:lvl8pPr>
            <a:lvl9pPr marL="2742468" indent="0">
              <a:buNone/>
              <a:defRPr sz="1500"/>
            </a:lvl9pPr>
          </a:lstStyle>
          <a:p>
            <a:endParaRPr lang="zh-CN" altLang="en-US"/>
          </a:p>
        </p:txBody>
      </p:sp>
      <p:sp>
        <p:nvSpPr>
          <p:cNvPr id="4" name="文本占位符 3"/>
          <p:cNvSpPr>
            <a:spLocks noGrp="1"/>
          </p:cNvSpPr>
          <p:nvPr>
            <p:ph type="body" sz="half" idx="2"/>
          </p:nvPr>
        </p:nvSpPr>
        <p:spPr>
          <a:xfrm>
            <a:off x="1792289" y="4025503"/>
            <a:ext cx="5486400" cy="603647"/>
          </a:xfrm>
        </p:spPr>
        <p:txBody>
          <a:bodyPr/>
          <a:lstStyle>
            <a:lvl1pPr marL="0" indent="0">
              <a:buNone/>
              <a:defRPr sz="1050"/>
            </a:lvl1pPr>
            <a:lvl2pPr marL="342809" indent="0">
              <a:buNone/>
              <a:defRPr sz="900"/>
            </a:lvl2pPr>
            <a:lvl3pPr marL="685617" indent="0">
              <a:buNone/>
              <a:defRPr sz="750"/>
            </a:lvl3pPr>
            <a:lvl4pPr marL="1028426" indent="0">
              <a:buNone/>
              <a:defRPr sz="675"/>
            </a:lvl4pPr>
            <a:lvl5pPr marL="1371234" indent="0">
              <a:buNone/>
              <a:defRPr sz="675"/>
            </a:lvl5pPr>
            <a:lvl6pPr marL="1714043" indent="0">
              <a:buNone/>
              <a:defRPr sz="675"/>
            </a:lvl6pPr>
            <a:lvl7pPr marL="2056851" indent="0">
              <a:buNone/>
              <a:defRPr sz="675"/>
            </a:lvl7pPr>
            <a:lvl8pPr marL="2399660" indent="0">
              <a:buNone/>
              <a:defRPr sz="675"/>
            </a:lvl8pPr>
            <a:lvl9pPr marL="2742468"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4089223017"/>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788774127"/>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375" y="205980"/>
            <a:ext cx="27432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1" y="205980"/>
            <a:ext cx="8080375"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85617"/>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926914581"/>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8593434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91421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62269949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0243859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42752147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6175519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77193737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8393275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41244101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37570687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4888109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42844862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65404329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93148089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4507834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08014416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89187225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834295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2083852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07927268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8596929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6467020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BCAF648-C11D-464B-9F61-EF8C7BAC3DD0}" type="datetimeFigureOut">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A299E34-AC59-45A9-9ED1-B0E8DF802E48}" type="slidenum">
              <a:rPr kumimoji="0" lang="zh-CN" altLang="en-US" sz="1350" b="0" i="0" u="none" strike="noStrike" kern="1200" cap="none" spc="0" normalizeH="0" baseline="0" noProof="0" smtClean="0">
                <a:ln>
                  <a:noFill/>
                </a:ln>
                <a:solidFill>
                  <a:prstClr val="black"/>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54906928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9418522" y="1"/>
            <a:ext cx="1233035" cy="1362074"/>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424628985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142794927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28209695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9418522" y="1"/>
            <a:ext cx="1233035" cy="1362074"/>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83153650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9418522" y="1"/>
            <a:ext cx="1233035" cy="1362074"/>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87302825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9415915" y="1"/>
            <a:ext cx="1235642" cy="1362074"/>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F7931F">
                      <a:lumMod val="50000"/>
                    </a:srgbClr>
                  </a:solidFill>
                  <a:effectLst/>
                  <a:uLnTx/>
                  <a:uFillTx/>
                  <a:latin typeface="Calibri" panose="020F0502020204030204"/>
                  <a:ea typeface="+mn-ea"/>
                  <a:cs typeface="+mn-cs"/>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41531120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9418522" y="1"/>
            <a:ext cx="1233035" cy="1362074"/>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90387596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9415915" y="1"/>
            <a:ext cx="1235642" cy="1362074"/>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F7931F">
                      <a:lumMod val="50000"/>
                    </a:srgbClr>
                  </a:solidFill>
                  <a:effectLst/>
                  <a:uLnTx/>
                  <a:uFillTx/>
                  <a:latin typeface="Calibri" panose="020F0502020204030204"/>
                  <a:ea typeface="+mn-ea"/>
                  <a:cs typeface="+mn-cs"/>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94966327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ank">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51830A1-B665-4186-903D-480834CEC346}"/>
              </a:ext>
            </a:extLst>
          </p:cNvPr>
          <p:cNvGrpSpPr/>
          <p:nvPr userDrawn="1"/>
        </p:nvGrpSpPr>
        <p:grpSpPr>
          <a:xfrm>
            <a:off x="9415915" y="1"/>
            <a:ext cx="1235642" cy="1362074"/>
            <a:chOff x="12554553" y="1"/>
            <a:chExt cx="1647523" cy="1816099"/>
          </a:xfrm>
        </p:grpSpPr>
        <p:sp>
          <p:nvSpPr>
            <p:cNvPr id="3" name="Rectangle: Folded Corner 2">
              <a:extLst>
                <a:ext uri="{FF2B5EF4-FFF2-40B4-BE49-F238E27FC236}">
                  <a16:creationId xmlns:a16="http://schemas.microsoft.com/office/drawing/2014/main" id="{5824BB6F-B9CB-446C-A271-8E9A5D92F3B9}"/>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F7931F">
                      <a:lumMod val="50000"/>
                    </a:srgbClr>
                  </a:solidFill>
                  <a:effectLst/>
                  <a:uLnTx/>
                  <a:uFillTx/>
                  <a:latin typeface="Calibri" panose="020F0502020204030204"/>
                  <a:ea typeface="+mn-ea"/>
                  <a:cs typeface="+mn-cs"/>
                </a:rPr>
                <a:t>(*Only available to Office 365 subscribers)</a:t>
              </a:r>
            </a:p>
          </p:txBody>
        </p:sp>
        <p:pic>
          <p:nvPicPr>
            <p:cNvPr id="4" name="Picture 3">
              <a:extLst>
                <a:ext uri="{FF2B5EF4-FFF2-40B4-BE49-F238E27FC236}">
                  <a16:creationId xmlns:a16="http://schemas.microsoft.com/office/drawing/2014/main" id="{B75D5A09-3BF6-48C7-A3AD-A37EF00C3F8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421154592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9415915" y="1"/>
            <a:ext cx="1235642" cy="1362074"/>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F7931F">
                      <a:lumMod val="50000"/>
                    </a:srgbClr>
                  </a:solidFill>
                  <a:effectLst/>
                  <a:uLnTx/>
                  <a:uFillTx/>
                  <a:latin typeface="Calibri" panose="020F0502020204030204"/>
                  <a:ea typeface="+mn-ea"/>
                  <a:cs typeface="+mn-cs"/>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355448222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30807232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9415915" y="1"/>
            <a:ext cx="1235642" cy="1362074"/>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F7931F">
                      <a:lumMod val="50000"/>
                    </a:srgbClr>
                  </a:solidFill>
                  <a:effectLst/>
                  <a:uLnTx/>
                  <a:uFillTx/>
                  <a:latin typeface="Calibri" panose="020F0502020204030204"/>
                  <a:ea typeface="+mn-ea"/>
                  <a:cs typeface="+mn-cs"/>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362736902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8253404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5626189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5743567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7734805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4763885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8141725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3561365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6085412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3296482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133229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8" name="矩形 7"/>
          <p:cNvSpPr/>
          <p:nvPr userDrawn="1"/>
        </p:nvSpPr>
        <p:spPr>
          <a:xfrm>
            <a:off x="0" y="0"/>
            <a:ext cx="775136"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模板下载：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www.1ppt.com/moban/     </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行业</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模板：</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www.1ppt.com/hangye/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节日</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模板：</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www.1ppt.com/jieri/           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素材下载：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www.1ppt.com/sucai/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背景图片：</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www.1ppt.com/beijing/      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图表下载：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www.1ppt.com/tubiao/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优秀</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www.1ppt.com/xiazai/        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教程： </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www.1ppt.com/powerpoint/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Word</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教程： </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www.1ppt.com/word/              Excel</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教程：</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www.1ppt.com/excel/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资料下载：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www.1ppt.com/ziliao/                PPT</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课件下载：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www.1ppt.com/kejian/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范文下载：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www.1ppt.com/fanwen/             </a:t>
            </a: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试卷下载：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www.1ppt.com/shiti/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教案下载：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www.1ppt.com/jiaoan/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字体下载：</a:t>
            </a: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www.1ppt.com/ziti/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rPr>
              <a:t> </a:t>
            </a:r>
            <a:endParaRPr kumimoji="0" lang="zh-CN" altLang="en-US" sz="100" b="0" i="0" u="none" strike="noStrike" kern="0" cap="none" spc="0" normalizeH="0" baseline="0" noProof="0" dirty="0" smtClean="0">
              <a:ln>
                <a:noFill/>
              </a:ln>
              <a:solidFill>
                <a:srgbClr val="E7E6E6"/>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4408421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326213753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9418522" y="1"/>
            <a:ext cx="1233035" cy="1362074"/>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7931F">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7931F">
                      <a:lumMod val="50000"/>
                    </a:srgbClr>
                  </a:solidFill>
                  <a:effectLst/>
                  <a:uLnTx/>
                  <a:uFillTx/>
                  <a:latin typeface="Calibri" panose="020F0502020204030204"/>
                  <a:ea typeface="+mn-ea"/>
                  <a:cs typeface="+mn-cs"/>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25093711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9415915" y="1"/>
            <a:ext cx="1235642" cy="1362074"/>
            <a:chOff x="12554553" y="1"/>
            <a:chExt cx="1647523" cy="1816099"/>
          </a:xfrm>
          <a:solidFill>
            <a:schemeClr val="accent6"/>
          </a:solidFill>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grpFill/>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E200">
                      <a:lumMod val="50000"/>
                    </a:srgbClr>
                  </a:solidFill>
                  <a:effectLst/>
                  <a:uLnTx/>
                  <a:uFillTx/>
                  <a:latin typeface="Calibri" panose="020F0502020204030204"/>
                  <a:ea typeface="+mn-ea"/>
                  <a:cs typeface="+mn-cs"/>
                </a:rPr>
                <a:t>To insert your own 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FE200">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E200">
                      <a:lumMod val="50000"/>
                    </a:srgbClr>
                  </a:solidFill>
                  <a:effectLst/>
                  <a:uLnTx/>
                  <a:uFillTx/>
                  <a:latin typeface="Calibri" panose="020F0502020204030204"/>
                  <a:ea typeface="+mn-ea"/>
                  <a:cs typeface="+mn-cs"/>
                </a:rPr>
                <a:t>Insert</a:t>
              </a:r>
              <a:r>
                <a:rPr kumimoji="0" lang="en-US" sz="1050" b="0" i="0" u="none" strike="noStrike" kern="1200" cap="none" spc="0" normalizeH="0" baseline="0" noProof="0">
                  <a:ln>
                    <a:noFill/>
                  </a:ln>
                  <a:solidFill>
                    <a:srgbClr val="FFE200">
                      <a:lumMod val="50000"/>
                    </a:srgbClr>
                  </a:solidFill>
                  <a:effectLst/>
                  <a:uLnTx/>
                  <a:uFillTx/>
                  <a:latin typeface="Calibri" panose="020F0502020204030204"/>
                  <a:ea typeface="+mn-ea"/>
                  <a:cs typeface="+mn-cs"/>
                </a:rPr>
                <a:t> &gt;&gt; </a:t>
              </a:r>
              <a:r>
                <a:rPr kumimoji="0" lang="en-US" sz="1050" b="1" i="0" u="none" strike="noStrike" kern="1200" cap="none" spc="0" normalizeH="0" baseline="0" noProof="0">
                  <a:ln>
                    <a:noFill/>
                  </a:ln>
                  <a:solidFill>
                    <a:srgbClr val="FFE200">
                      <a:lumMod val="50000"/>
                    </a:srgbClr>
                  </a:solidFill>
                  <a:effectLst/>
                  <a:uLnTx/>
                  <a:uFillTx/>
                  <a:latin typeface="Calibri" panose="020F0502020204030204"/>
                  <a:ea typeface="+mn-ea"/>
                  <a:cs typeface="+mn-cs"/>
                </a:rPr>
                <a:t>Icons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FE200">
                    <a:lumMod val="50000"/>
                  </a:srgbClr>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FFE200">
                      <a:lumMod val="50000"/>
                    </a:srgbClr>
                  </a:solidFill>
                  <a:effectLst/>
                  <a:uLnTx/>
                  <a:uFillTx/>
                  <a:latin typeface="Calibri" panose="020F0502020204030204"/>
                  <a:ea typeface="+mn-ea"/>
                  <a:cs typeface="+mn-cs"/>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a:grpFill/>
          </p:spPr>
        </p:pic>
      </p:grpSp>
    </p:spTree>
    <p:extLst>
      <p:ext uri="{BB962C8B-B14F-4D97-AF65-F5344CB8AC3E}">
        <p14:creationId xmlns:p14="http://schemas.microsoft.com/office/powerpoint/2010/main" val="188937813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22611"/>
            <a:ext cx="7886700" cy="554292"/>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363688851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147756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708064" y="314330"/>
            <a:ext cx="5467350" cy="512945"/>
          </a:xfrm>
          <a:prstGeom prst="rect">
            <a:avLst/>
          </a:prstGeom>
        </p:spPr>
        <p:txBody>
          <a:bodyPr>
            <a:normAutofit/>
          </a:bodyPr>
          <a:lstStyle>
            <a:lvl1pPr algn="ctr">
              <a:defRPr sz="2699" b="0">
                <a:solidFill>
                  <a:schemeClr val="bg1">
                    <a:lumMod val="50000"/>
                  </a:schemeClr>
                </a:solidFill>
                <a:effectLst/>
                <a:latin typeface="+mj-ea"/>
                <a:ea typeface="+mj-ea"/>
              </a:defRPr>
            </a:lvl1pPr>
          </a:lstStyle>
          <a:p>
            <a:r>
              <a:rPr lang="zh-CN" altLang="en-US" dirty="0" smtClean="0"/>
              <a:t>单击此处编辑母版标题样式</a:t>
            </a:r>
            <a:endParaRPr lang="zh-CN" altLang="en-US" dirty="0"/>
          </a:p>
        </p:txBody>
      </p:sp>
      <p:grpSp>
        <p:nvGrpSpPr>
          <p:cNvPr id="7" name="组合 6"/>
          <p:cNvGrpSpPr/>
          <p:nvPr userDrawn="1"/>
        </p:nvGrpSpPr>
        <p:grpSpPr>
          <a:xfrm>
            <a:off x="2338687" y="822746"/>
            <a:ext cx="4466630" cy="23574"/>
            <a:chOff x="3060700" y="4724400"/>
            <a:chExt cx="5955507" cy="31432"/>
          </a:xfrm>
        </p:grpSpPr>
        <p:cxnSp>
          <p:nvCxnSpPr>
            <p:cNvPr id="8" name="直接连接符 7"/>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2198137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8989540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116340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286680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70216" y="71934"/>
            <a:ext cx="8945809" cy="5005199"/>
            <a:chOff x="93619" y="95911"/>
            <a:chExt cx="11927745" cy="6673598"/>
          </a:xfrm>
        </p:grpSpPr>
        <p:pic>
          <p:nvPicPr>
            <p:cNvPr id="8" name="图片 7"/>
            <p:cNvPicPr>
              <a:picLocks noChangeAspect="1"/>
            </p:cNvPicPr>
            <p:nvPr/>
          </p:nvPicPr>
          <p:blipFill>
            <a:blip r:embed="rId2" cstate="print"/>
            <a:stretch>
              <a:fillRect/>
            </a:stretch>
          </p:blipFill>
          <p:spPr>
            <a:xfrm rot="16200000">
              <a:off x="4691988" y="-4117215"/>
              <a:ext cx="2790000" cy="11463751"/>
            </a:xfrm>
            <a:prstGeom prst="rect">
              <a:avLst/>
            </a:prstGeom>
          </p:spPr>
        </p:pic>
        <p:pic>
          <p:nvPicPr>
            <p:cNvPr id="9" name="图片 8"/>
            <p:cNvPicPr>
              <a:picLocks noChangeAspect="1"/>
            </p:cNvPicPr>
            <p:nvPr/>
          </p:nvPicPr>
          <p:blipFill>
            <a:blip r:embed="rId2" cstate="print"/>
            <a:stretch>
              <a:fillRect/>
            </a:stretch>
          </p:blipFill>
          <p:spPr>
            <a:xfrm rot="5400000">
              <a:off x="4632995" y="-577603"/>
              <a:ext cx="2790000" cy="11463751"/>
            </a:xfrm>
            <a:prstGeom prst="rect">
              <a:avLst/>
            </a:prstGeom>
          </p:spPr>
        </p:pic>
        <p:pic>
          <p:nvPicPr>
            <p:cNvPr id="10" name="图片 9"/>
            <p:cNvPicPr>
              <a:picLocks noChangeAspect="1"/>
            </p:cNvPicPr>
            <p:nvPr/>
          </p:nvPicPr>
          <p:blipFill>
            <a:blip r:embed="rId3" cstate="print"/>
            <a:stretch>
              <a:fillRect/>
            </a:stretch>
          </p:blipFill>
          <p:spPr>
            <a:xfrm rot="16200000">
              <a:off x="4630114" y="-4381590"/>
              <a:ext cx="2913750" cy="11868751"/>
            </a:xfrm>
            <a:prstGeom prst="rect">
              <a:avLst/>
            </a:prstGeom>
          </p:spPr>
        </p:pic>
        <p:pic>
          <p:nvPicPr>
            <p:cNvPr id="11" name="图片 10"/>
            <p:cNvPicPr>
              <a:picLocks noChangeAspect="1"/>
            </p:cNvPicPr>
            <p:nvPr/>
          </p:nvPicPr>
          <p:blipFill>
            <a:blip r:embed="rId3" cstate="print"/>
            <a:stretch>
              <a:fillRect/>
            </a:stretch>
          </p:blipFill>
          <p:spPr>
            <a:xfrm rot="5400000">
              <a:off x="4571120" y="-621742"/>
              <a:ext cx="2913750" cy="11868751"/>
            </a:xfrm>
            <a:prstGeom prst="rect">
              <a:avLst/>
            </a:prstGeom>
          </p:spPr>
        </p:pic>
      </p:grpSp>
    </p:spTree>
    <p:extLst>
      <p:ext uri="{BB962C8B-B14F-4D97-AF65-F5344CB8AC3E}">
        <p14:creationId xmlns:p14="http://schemas.microsoft.com/office/powerpoint/2010/main" val="372060311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8650" y="4767264"/>
            <a:ext cx="2057400" cy="273844"/>
          </a:xfrm>
          <a:prstGeom prst="rect">
            <a:avLst/>
          </a:prstGeom>
        </p:spPr>
        <p:txBody>
          <a:bodyPr/>
          <a:lstStyle/>
          <a:p>
            <a:pPr defTabSz="685783"/>
            <a:fld id="{C841B0B2-25C2-465E-A81B-CA14DF5CFA1A}" type="datetimeFigureOut">
              <a:rPr lang="zh-CN" altLang="en-US" smtClean="0">
                <a:solidFill>
                  <a:prstClr val="black"/>
                </a:solidFill>
                <a:cs typeface="Arial"/>
                <a:sym typeface="Arial"/>
              </a:rPr>
              <a:pPr defTabSz="685783"/>
              <a:t>2022/5/11</a:t>
            </a:fld>
            <a:endParaRPr lang="zh-CN" altLang="en-US">
              <a:solidFill>
                <a:prstClr val="black"/>
              </a:solidFill>
              <a:cs typeface="Arial"/>
              <a:sym typeface="Arial"/>
            </a:endParaRPr>
          </a:p>
        </p:txBody>
      </p:sp>
      <p:sp>
        <p:nvSpPr>
          <p:cNvPr id="6" name="页脚占位符 5"/>
          <p:cNvSpPr>
            <a:spLocks noGrp="1"/>
          </p:cNvSpPr>
          <p:nvPr>
            <p:ph type="ftr" sz="quarter" idx="11"/>
          </p:nvPr>
        </p:nvSpPr>
        <p:spPr>
          <a:xfrm>
            <a:off x="3028950" y="4767264"/>
            <a:ext cx="3086100" cy="273844"/>
          </a:xfrm>
          <a:prstGeom prst="rect">
            <a:avLst/>
          </a:prstGeom>
        </p:spPr>
        <p:txBody>
          <a:bodyPr/>
          <a:lstStyle/>
          <a:p>
            <a:pPr defTabSz="685783"/>
            <a:endParaRPr lang="zh-CN" altLang="en-US">
              <a:solidFill>
                <a:prstClr val="black"/>
              </a:solidFill>
              <a:cs typeface="Arial"/>
              <a:sym typeface="Arial"/>
            </a:endParaRPr>
          </a:p>
        </p:txBody>
      </p:sp>
      <p:sp>
        <p:nvSpPr>
          <p:cNvPr id="7" name="灯片编号占位符 6"/>
          <p:cNvSpPr>
            <a:spLocks noGrp="1"/>
          </p:cNvSpPr>
          <p:nvPr>
            <p:ph type="sldNum" sz="quarter" idx="12"/>
          </p:nvPr>
        </p:nvSpPr>
        <p:spPr>
          <a:xfrm>
            <a:off x="6457950" y="4767264"/>
            <a:ext cx="2057400" cy="273844"/>
          </a:xfrm>
          <a:prstGeom prst="rect">
            <a:avLst/>
          </a:prstGeom>
        </p:spPr>
        <p:txBody>
          <a:bodyPr/>
          <a:lstStyle/>
          <a:p>
            <a:pPr defTabSz="685783"/>
            <a:fld id="{B9194516-FBE1-40B2-A8ED-8D98997B7A50}" type="slidenum">
              <a:rPr lang="zh-CN" altLang="en-US" smtClean="0">
                <a:solidFill>
                  <a:prstClr val="black"/>
                </a:solidFill>
                <a:cs typeface="Arial"/>
                <a:sym typeface="Arial"/>
              </a:rPr>
              <a:pPr defTabSz="685783"/>
              <a:t>‹#›</a:t>
            </a:fld>
            <a:endParaRPr lang="zh-CN" altLang="en-US">
              <a:solidFill>
                <a:prstClr val="black"/>
              </a:solidFill>
              <a:cs typeface="Arial"/>
              <a:sym typeface="Arial"/>
            </a:endParaRPr>
          </a:p>
        </p:txBody>
      </p:sp>
    </p:spTree>
    <p:extLst>
      <p:ext uri="{BB962C8B-B14F-4D97-AF65-F5344CB8AC3E}">
        <p14:creationId xmlns:p14="http://schemas.microsoft.com/office/powerpoint/2010/main" val="137400501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1" y="1260872"/>
            <a:ext cx="3887391" cy="617934"/>
          </a:xfrm>
          <a:prstGeom prst="rect">
            <a:avLst/>
          </a:prstGeo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1"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28650" y="4767264"/>
            <a:ext cx="2057400" cy="273844"/>
          </a:xfrm>
          <a:prstGeom prst="rect">
            <a:avLst/>
          </a:prstGeom>
        </p:spPr>
        <p:txBody>
          <a:bodyPr/>
          <a:lstStyle/>
          <a:p>
            <a:pPr defTabSz="685783"/>
            <a:fld id="{C841B0B2-25C2-465E-A81B-CA14DF5CFA1A}" type="datetimeFigureOut">
              <a:rPr lang="zh-CN" altLang="en-US" smtClean="0">
                <a:solidFill>
                  <a:prstClr val="black"/>
                </a:solidFill>
                <a:cs typeface="Arial"/>
                <a:sym typeface="Arial"/>
              </a:rPr>
              <a:pPr defTabSz="685783"/>
              <a:t>2022/5/11</a:t>
            </a:fld>
            <a:endParaRPr lang="zh-CN" altLang="en-US">
              <a:solidFill>
                <a:prstClr val="black"/>
              </a:solidFill>
              <a:cs typeface="Arial"/>
              <a:sym typeface="Arial"/>
            </a:endParaRPr>
          </a:p>
        </p:txBody>
      </p:sp>
      <p:sp>
        <p:nvSpPr>
          <p:cNvPr id="8" name="页脚占位符 7"/>
          <p:cNvSpPr>
            <a:spLocks noGrp="1"/>
          </p:cNvSpPr>
          <p:nvPr>
            <p:ph type="ftr" sz="quarter" idx="11"/>
          </p:nvPr>
        </p:nvSpPr>
        <p:spPr>
          <a:xfrm>
            <a:off x="3028950" y="4767264"/>
            <a:ext cx="3086100" cy="273844"/>
          </a:xfrm>
          <a:prstGeom prst="rect">
            <a:avLst/>
          </a:prstGeom>
        </p:spPr>
        <p:txBody>
          <a:bodyPr/>
          <a:lstStyle/>
          <a:p>
            <a:pPr defTabSz="685783"/>
            <a:endParaRPr lang="zh-CN" altLang="en-US">
              <a:solidFill>
                <a:prstClr val="black"/>
              </a:solidFill>
              <a:cs typeface="Arial"/>
              <a:sym typeface="Arial"/>
            </a:endParaRPr>
          </a:p>
        </p:txBody>
      </p:sp>
      <p:sp>
        <p:nvSpPr>
          <p:cNvPr id="9" name="灯片编号占位符 8"/>
          <p:cNvSpPr>
            <a:spLocks noGrp="1"/>
          </p:cNvSpPr>
          <p:nvPr>
            <p:ph type="sldNum" sz="quarter" idx="12"/>
          </p:nvPr>
        </p:nvSpPr>
        <p:spPr>
          <a:xfrm>
            <a:off x="6457950" y="4767264"/>
            <a:ext cx="2057400" cy="273844"/>
          </a:xfrm>
          <a:prstGeom prst="rect">
            <a:avLst/>
          </a:prstGeom>
        </p:spPr>
        <p:txBody>
          <a:bodyPr/>
          <a:lstStyle/>
          <a:p>
            <a:pPr defTabSz="685783"/>
            <a:fld id="{B9194516-FBE1-40B2-A8ED-8D98997B7A50}" type="slidenum">
              <a:rPr lang="zh-CN" altLang="en-US" smtClean="0">
                <a:solidFill>
                  <a:prstClr val="black"/>
                </a:solidFill>
                <a:cs typeface="Arial"/>
                <a:sym typeface="Arial"/>
              </a:rPr>
              <a:pPr defTabSz="685783"/>
              <a:t>‹#›</a:t>
            </a:fld>
            <a:endParaRPr lang="zh-CN" altLang="en-US">
              <a:solidFill>
                <a:prstClr val="black"/>
              </a:solidFill>
              <a:cs typeface="Arial"/>
              <a:sym typeface="Arial"/>
            </a:endParaRPr>
          </a:p>
        </p:txBody>
      </p:sp>
    </p:spTree>
    <p:extLst>
      <p:ext uri="{BB962C8B-B14F-4D97-AF65-F5344CB8AC3E}">
        <p14:creationId xmlns:p14="http://schemas.microsoft.com/office/powerpoint/2010/main" val="201097369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4767264"/>
            <a:ext cx="2057400" cy="273844"/>
          </a:xfrm>
          <a:prstGeom prst="rect">
            <a:avLst/>
          </a:prstGeom>
        </p:spPr>
        <p:txBody>
          <a:bodyPr/>
          <a:lstStyle/>
          <a:p>
            <a:pPr defTabSz="685783"/>
            <a:fld id="{C841B0B2-25C2-465E-A81B-CA14DF5CFA1A}" type="datetimeFigureOut">
              <a:rPr lang="zh-CN" altLang="en-US" smtClean="0">
                <a:solidFill>
                  <a:prstClr val="black"/>
                </a:solidFill>
                <a:cs typeface="Arial"/>
                <a:sym typeface="Arial"/>
              </a:rPr>
              <a:pPr defTabSz="685783"/>
              <a:t>2022/5/11</a:t>
            </a:fld>
            <a:endParaRPr lang="zh-CN" altLang="en-US">
              <a:solidFill>
                <a:prstClr val="black"/>
              </a:solidFill>
              <a:cs typeface="Arial"/>
              <a:sym typeface="Arial"/>
            </a:endParaRPr>
          </a:p>
        </p:txBody>
      </p:sp>
      <p:sp>
        <p:nvSpPr>
          <p:cNvPr id="4" name="页脚占位符 3"/>
          <p:cNvSpPr>
            <a:spLocks noGrp="1"/>
          </p:cNvSpPr>
          <p:nvPr>
            <p:ph type="ftr" sz="quarter" idx="11"/>
          </p:nvPr>
        </p:nvSpPr>
        <p:spPr>
          <a:xfrm>
            <a:off x="3028950" y="4767264"/>
            <a:ext cx="3086100" cy="273844"/>
          </a:xfrm>
          <a:prstGeom prst="rect">
            <a:avLst/>
          </a:prstGeom>
        </p:spPr>
        <p:txBody>
          <a:bodyPr/>
          <a:lstStyle/>
          <a:p>
            <a:pPr defTabSz="685783"/>
            <a:endParaRPr lang="zh-CN" altLang="en-US">
              <a:solidFill>
                <a:prstClr val="black"/>
              </a:solidFill>
              <a:cs typeface="Arial"/>
              <a:sym typeface="Arial"/>
            </a:endParaRPr>
          </a:p>
        </p:txBody>
      </p:sp>
      <p:sp>
        <p:nvSpPr>
          <p:cNvPr id="5" name="灯片编号占位符 4"/>
          <p:cNvSpPr>
            <a:spLocks noGrp="1"/>
          </p:cNvSpPr>
          <p:nvPr>
            <p:ph type="sldNum" sz="quarter" idx="12"/>
          </p:nvPr>
        </p:nvSpPr>
        <p:spPr>
          <a:xfrm>
            <a:off x="6457950" y="4767264"/>
            <a:ext cx="2057400" cy="273844"/>
          </a:xfrm>
          <a:prstGeom prst="rect">
            <a:avLst/>
          </a:prstGeom>
        </p:spPr>
        <p:txBody>
          <a:bodyPr/>
          <a:lstStyle/>
          <a:p>
            <a:pPr defTabSz="685783"/>
            <a:fld id="{B9194516-FBE1-40B2-A8ED-8D98997B7A50}" type="slidenum">
              <a:rPr lang="zh-CN" altLang="en-US" smtClean="0">
                <a:solidFill>
                  <a:prstClr val="black"/>
                </a:solidFill>
                <a:cs typeface="Arial"/>
                <a:sym typeface="Arial"/>
              </a:rPr>
              <a:pPr defTabSz="685783"/>
              <a:t>‹#›</a:t>
            </a:fld>
            <a:endParaRPr lang="zh-CN" altLang="en-US">
              <a:solidFill>
                <a:prstClr val="black"/>
              </a:solidFill>
              <a:cs typeface="Arial"/>
              <a:sym typeface="Arial"/>
            </a:endParaRPr>
          </a:p>
        </p:txBody>
      </p:sp>
    </p:spTree>
    <p:extLst>
      <p:ext uri="{BB962C8B-B14F-4D97-AF65-F5344CB8AC3E}">
        <p14:creationId xmlns:p14="http://schemas.microsoft.com/office/powerpoint/2010/main" val="178154686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4"/>
            <a:ext cx="2057400" cy="273844"/>
          </a:xfrm>
          <a:prstGeom prst="rect">
            <a:avLst/>
          </a:prstGeom>
        </p:spPr>
        <p:txBody>
          <a:bodyPr/>
          <a:lstStyle/>
          <a:p>
            <a:pPr defTabSz="685783"/>
            <a:fld id="{C841B0B2-25C2-465E-A81B-CA14DF5CFA1A}" type="datetimeFigureOut">
              <a:rPr lang="zh-CN" altLang="en-US" smtClean="0">
                <a:solidFill>
                  <a:prstClr val="black"/>
                </a:solidFill>
                <a:cs typeface="Arial"/>
                <a:sym typeface="Arial"/>
              </a:rPr>
              <a:pPr defTabSz="685783"/>
              <a:t>2022/5/11</a:t>
            </a:fld>
            <a:endParaRPr lang="zh-CN" altLang="en-US">
              <a:solidFill>
                <a:prstClr val="black"/>
              </a:solidFill>
              <a:cs typeface="Arial"/>
              <a:sym typeface="Arial"/>
            </a:endParaRPr>
          </a:p>
        </p:txBody>
      </p:sp>
      <p:sp>
        <p:nvSpPr>
          <p:cNvPr id="3" name="页脚占位符 2"/>
          <p:cNvSpPr>
            <a:spLocks noGrp="1"/>
          </p:cNvSpPr>
          <p:nvPr>
            <p:ph type="ftr" sz="quarter" idx="11"/>
          </p:nvPr>
        </p:nvSpPr>
        <p:spPr>
          <a:xfrm>
            <a:off x="3028950" y="4767264"/>
            <a:ext cx="3086100" cy="273844"/>
          </a:xfrm>
          <a:prstGeom prst="rect">
            <a:avLst/>
          </a:prstGeom>
        </p:spPr>
        <p:txBody>
          <a:bodyPr/>
          <a:lstStyle/>
          <a:p>
            <a:pPr defTabSz="685783"/>
            <a:endParaRPr lang="zh-CN" altLang="en-US">
              <a:solidFill>
                <a:prstClr val="black"/>
              </a:solidFill>
              <a:cs typeface="Arial"/>
              <a:sym typeface="Arial"/>
            </a:endParaRPr>
          </a:p>
        </p:txBody>
      </p:sp>
      <p:sp>
        <p:nvSpPr>
          <p:cNvPr id="4" name="灯片编号占位符 3"/>
          <p:cNvSpPr>
            <a:spLocks noGrp="1"/>
          </p:cNvSpPr>
          <p:nvPr>
            <p:ph type="sldNum" sz="quarter" idx="12"/>
          </p:nvPr>
        </p:nvSpPr>
        <p:spPr>
          <a:xfrm>
            <a:off x="6457950" y="4767264"/>
            <a:ext cx="2057400" cy="273844"/>
          </a:xfrm>
          <a:prstGeom prst="rect">
            <a:avLst/>
          </a:prstGeom>
        </p:spPr>
        <p:txBody>
          <a:bodyPr/>
          <a:lstStyle/>
          <a:p>
            <a:pPr defTabSz="685783"/>
            <a:fld id="{B9194516-FBE1-40B2-A8ED-8D98997B7A50}" type="slidenum">
              <a:rPr lang="zh-CN" altLang="en-US" smtClean="0">
                <a:solidFill>
                  <a:prstClr val="black"/>
                </a:solidFill>
                <a:cs typeface="Arial"/>
                <a:sym typeface="Arial"/>
              </a:rPr>
              <a:pPr defTabSz="685783"/>
              <a:t>‹#›</a:t>
            </a:fld>
            <a:endParaRPr lang="zh-CN" altLang="en-US">
              <a:solidFill>
                <a:prstClr val="black"/>
              </a:solidFill>
              <a:cs typeface="Arial"/>
              <a:sym typeface="Arial"/>
            </a:endParaRPr>
          </a:p>
        </p:txBody>
      </p:sp>
    </p:spTree>
    <p:extLst>
      <p:ext uri="{BB962C8B-B14F-4D97-AF65-F5344CB8AC3E}">
        <p14:creationId xmlns:p14="http://schemas.microsoft.com/office/powerpoint/2010/main" val="105129531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70"/>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a:xfrm>
            <a:off x="628650" y="4767264"/>
            <a:ext cx="2057400" cy="273844"/>
          </a:xfrm>
          <a:prstGeom prst="rect">
            <a:avLst/>
          </a:prstGeom>
        </p:spPr>
        <p:txBody>
          <a:bodyPr/>
          <a:lstStyle/>
          <a:p>
            <a:pPr defTabSz="685783"/>
            <a:fld id="{C841B0B2-25C2-465E-A81B-CA14DF5CFA1A}" type="datetimeFigureOut">
              <a:rPr lang="zh-CN" altLang="en-US" smtClean="0">
                <a:solidFill>
                  <a:prstClr val="black"/>
                </a:solidFill>
                <a:cs typeface="Arial"/>
                <a:sym typeface="Arial"/>
              </a:rPr>
              <a:pPr defTabSz="685783"/>
              <a:t>2022/5/11</a:t>
            </a:fld>
            <a:endParaRPr lang="zh-CN" altLang="en-US">
              <a:solidFill>
                <a:prstClr val="black"/>
              </a:solidFill>
              <a:cs typeface="Arial"/>
              <a:sym typeface="Arial"/>
            </a:endParaRPr>
          </a:p>
        </p:txBody>
      </p:sp>
      <p:sp>
        <p:nvSpPr>
          <p:cNvPr id="6" name="页脚占位符 5"/>
          <p:cNvSpPr>
            <a:spLocks noGrp="1"/>
          </p:cNvSpPr>
          <p:nvPr>
            <p:ph type="ftr" sz="quarter" idx="11"/>
          </p:nvPr>
        </p:nvSpPr>
        <p:spPr>
          <a:xfrm>
            <a:off x="3028950" y="4767264"/>
            <a:ext cx="3086100" cy="273844"/>
          </a:xfrm>
          <a:prstGeom prst="rect">
            <a:avLst/>
          </a:prstGeom>
        </p:spPr>
        <p:txBody>
          <a:bodyPr/>
          <a:lstStyle/>
          <a:p>
            <a:pPr defTabSz="685783"/>
            <a:endParaRPr lang="zh-CN" altLang="en-US">
              <a:solidFill>
                <a:prstClr val="black"/>
              </a:solidFill>
              <a:cs typeface="Arial"/>
              <a:sym typeface="Arial"/>
            </a:endParaRPr>
          </a:p>
        </p:txBody>
      </p:sp>
      <p:sp>
        <p:nvSpPr>
          <p:cNvPr id="7" name="灯片编号占位符 6"/>
          <p:cNvSpPr>
            <a:spLocks noGrp="1"/>
          </p:cNvSpPr>
          <p:nvPr>
            <p:ph type="sldNum" sz="quarter" idx="12"/>
          </p:nvPr>
        </p:nvSpPr>
        <p:spPr>
          <a:xfrm>
            <a:off x="6457950" y="4767264"/>
            <a:ext cx="2057400" cy="273844"/>
          </a:xfrm>
          <a:prstGeom prst="rect">
            <a:avLst/>
          </a:prstGeom>
        </p:spPr>
        <p:txBody>
          <a:bodyPr/>
          <a:lstStyle/>
          <a:p>
            <a:pPr defTabSz="685783"/>
            <a:fld id="{B9194516-FBE1-40B2-A8ED-8D98997B7A50}" type="slidenum">
              <a:rPr lang="zh-CN" altLang="en-US" smtClean="0">
                <a:solidFill>
                  <a:prstClr val="black"/>
                </a:solidFill>
                <a:cs typeface="Arial"/>
                <a:sym typeface="Arial"/>
              </a:rPr>
              <a:pPr defTabSz="685783"/>
              <a:t>‹#›</a:t>
            </a:fld>
            <a:endParaRPr lang="zh-CN" altLang="en-US">
              <a:solidFill>
                <a:prstClr val="black"/>
              </a:solidFill>
              <a:cs typeface="Arial"/>
              <a:sym typeface="Arial"/>
            </a:endParaRPr>
          </a:p>
        </p:txBody>
      </p:sp>
    </p:spTree>
    <p:extLst>
      <p:ext uri="{BB962C8B-B14F-4D97-AF65-F5344CB8AC3E}">
        <p14:creationId xmlns:p14="http://schemas.microsoft.com/office/powerpoint/2010/main" val="135280882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70"/>
            <a:ext cx="4629150" cy="3655219"/>
          </a:xfrm>
          <a:prstGeom prst="rect">
            <a:avLst/>
          </a:prstGeo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zh-CN" altLang="en-US"/>
          </a:p>
        </p:txBody>
      </p:sp>
      <p:sp>
        <p:nvSpPr>
          <p:cNvPr id="4" name="文本占位符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a:xfrm>
            <a:off x="628650" y="4767264"/>
            <a:ext cx="2057400" cy="273844"/>
          </a:xfrm>
          <a:prstGeom prst="rect">
            <a:avLst/>
          </a:prstGeom>
        </p:spPr>
        <p:txBody>
          <a:bodyPr/>
          <a:lstStyle/>
          <a:p>
            <a:pPr defTabSz="685783"/>
            <a:fld id="{C841B0B2-25C2-465E-A81B-CA14DF5CFA1A}" type="datetimeFigureOut">
              <a:rPr lang="zh-CN" altLang="en-US" smtClean="0">
                <a:solidFill>
                  <a:prstClr val="black"/>
                </a:solidFill>
                <a:cs typeface="Arial"/>
                <a:sym typeface="Arial"/>
              </a:rPr>
              <a:pPr defTabSz="685783"/>
              <a:t>2022/5/11</a:t>
            </a:fld>
            <a:endParaRPr lang="zh-CN" altLang="en-US">
              <a:solidFill>
                <a:prstClr val="black"/>
              </a:solidFill>
              <a:cs typeface="Arial"/>
              <a:sym typeface="Arial"/>
            </a:endParaRPr>
          </a:p>
        </p:txBody>
      </p:sp>
      <p:sp>
        <p:nvSpPr>
          <p:cNvPr id="6" name="页脚占位符 5"/>
          <p:cNvSpPr>
            <a:spLocks noGrp="1"/>
          </p:cNvSpPr>
          <p:nvPr>
            <p:ph type="ftr" sz="quarter" idx="11"/>
          </p:nvPr>
        </p:nvSpPr>
        <p:spPr>
          <a:xfrm>
            <a:off x="3028950" y="4767264"/>
            <a:ext cx="3086100" cy="273844"/>
          </a:xfrm>
          <a:prstGeom prst="rect">
            <a:avLst/>
          </a:prstGeom>
        </p:spPr>
        <p:txBody>
          <a:bodyPr/>
          <a:lstStyle/>
          <a:p>
            <a:pPr defTabSz="685783"/>
            <a:endParaRPr lang="zh-CN" altLang="en-US">
              <a:solidFill>
                <a:prstClr val="black"/>
              </a:solidFill>
              <a:cs typeface="Arial"/>
              <a:sym typeface="Arial"/>
            </a:endParaRPr>
          </a:p>
        </p:txBody>
      </p:sp>
      <p:sp>
        <p:nvSpPr>
          <p:cNvPr id="7" name="灯片编号占位符 6"/>
          <p:cNvSpPr>
            <a:spLocks noGrp="1"/>
          </p:cNvSpPr>
          <p:nvPr>
            <p:ph type="sldNum" sz="quarter" idx="12"/>
          </p:nvPr>
        </p:nvSpPr>
        <p:spPr>
          <a:xfrm>
            <a:off x="6457950" y="4767264"/>
            <a:ext cx="2057400" cy="273844"/>
          </a:xfrm>
          <a:prstGeom prst="rect">
            <a:avLst/>
          </a:prstGeom>
        </p:spPr>
        <p:txBody>
          <a:bodyPr/>
          <a:lstStyle/>
          <a:p>
            <a:pPr defTabSz="685783"/>
            <a:fld id="{B9194516-FBE1-40B2-A8ED-8D98997B7A50}" type="slidenum">
              <a:rPr lang="zh-CN" altLang="en-US" smtClean="0">
                <a:solidFill>
                  <a:prstClr val="black"/>
                </a:solidFill>
                <a:cs typeface="Arial"/>
                <a:sym typeface="Arial"/>
              </a:rPr>
              <a:pPr defTabSz="685783"/>
              <a:t>‹#›</a:t>
            </a:fld>
            <a:endParaRPr lang="zh-CN" altLang="en-US">
              <a:solidFill>
                <a:prstClr val="black"/>
              </a:solidFill>
              <a:cs typeface="Arial"/>
              <a:sym typeface="Arial"/>
            </a:endParaRPr>
          </a:p>
        </p:txBody>
      </p:sp>
    </p:spTree>
    <p:extLst>
      <p:ext uri="{BB962C8B-B14F-4D97-AF65-F5344CB8AC3E}">
        <p14:creationId xmlns:p14="http://schemas.microsoft.com/office/powerpoint/2010/main" val="244146984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4"/>
            <a:ext cx="2057400" cy="273844"/>
          </a:xfrm>
          <a:prstGeom prst="rect">
            <a:avLst/>
          </a:prstGeom>
        </p:spPr>
        <p:txBody>
          <a:bodyPr/>
          <a:lstStyle/>
          <a:p>
            <a:pPr defTabSz="685783"/>
            <a:fld id="{C841B0B2-25C2-465E-A81B-CA14DF5CFA1A}" type="datetimeFigureOut">
              <a:rPr lang="zh-CN" altLang="en-US" smtClean="0">
                <a:solidFill>
                  <a:prstClr val="black"/>
                </a:solidFill>
                <a:cs typeface="Arial"/>
                <a:sym typeface="Arial"/>
              </a:rPr>
              <a:pPr defTabSz="685783"/>
              <a:t>2022/5/11</a:t>
            </a:fld>
            <a:endParaRPr lang="zh-CN" altLang="en-US">
              <a:solidFill>
                <a:prstClr val="black"/>
              </a:solidFill>
              <a:cs typeface="Arial"/>
              <a:sym typeface="Arial"/>
            </a:endParaRPr>
          </a:p>
        </p:txBody>
      </p:sp>
      <p:sp>
        <p:nvSpPr>
          <p:cNvPr id="5" name="页脚占位符 4"/>
          <p:cNvSpPr>
            <a:spLocks noGrp="1"/>
          </p:cNvSpPr>
          <p:nvPr>
            <p:ph type="ftr" sz="quarter" idx="11"/>
          </p:nvPr>
        </p:nvSpPr>
        <p:spPr>
          <a:xfrm>
            <a:off x="3028950" y="4767264"/>
            <a:ext cx="3086100" cy="273844"/>
          </a:xfrm>
          <a:prstGeom prst="rect">
            <a:avLst/>
          </a:prstGeom>
        </p:spPr>
        <p:txBody>
          <a:bodyPr/>
          <a:lstStyle/>
          <a:p>
            <a:pPr defTabSz="685783"/>
            <a:endParaRPr lang="zh-CN" altLang="en-US">
              <a:solidFill>
                <a:prstClr val="black"/>
              </a:solidFill>
              <a:cs typeface="Arial"/>
              <a:sym typeface="Arial"/>
            </a:endParaRPr>
          </a:p>
        </p:txBody>
      </p:sp>
      <p:sp>
        <p:nvSpPr>
          <p:cNvPr id="6" name="灯片编号占位符 5"/>
          <p:cNvSpPr>
            <a:spLocks noGrp="1"/>
          </p:cNvSpPr>
          <p:nvPr>
            <p:ph type="sldNum" sz="quarter" idx="12"/>
          </p:nvPr>
        </p:nvSpPr>
        <p:spPr>
          <a:xfrm>
            <a:off x="6457950" y="4767264"/>
            <a:ext cx="2057400" cy="273844"/>
          </a:xfrm>
          <a:prstGeom prst="rect">
            <a:avLst/>
          </a:prstGeom>
        </p:spPr>
        <p:txBody>
          <a:bodyPr/>
          <a:lstStyle/>
          <a:p>
            <a:pPr defTabSz="685783"/>
            <a:fld id="{B9194516-FBE1-40B2-A8ED-8D98997B7A50}" type="slidenum">
              <a:rPr lang="zh-CN" altLang="en-US" smtClean="0">
                <a:solidFill>
                  <a:prstClr val="black"/>
                </a:solidFill>
                <a:cs typeface="Arial"/>
                <a:sym typeface="Arial"/>
              </a:rPr>
              <a:pPr defTabSz="685783"/>
              <a:t>‹#›</a:t>
            </a:fld>
            <a:endParaRPr lang="zh-CN" altLang="en-US">
              <a:solidFill>
                <a:prstClr val="black"/>
              </a:solidFill>
              <a:cs typeface="Arial"/>
              <a:sym typeface="Arial"/>
            </a:endParaRPr>
          </a:p>
        </p:txBody>
      </p:sp>
    </p:spTree>
    <p:extLst>
      <p:ext uri="{BB962C8B-B14F-4D97-AF65-F5344CB8AC3E}">
        <p14:creationId xmlns:p14="http://schemas.microsoft.com/office/powerpoint/2010/main" val="31676793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5"/>
            <a:ext cx="1971675" cy="4358879"/>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1" y="273845"/>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4"/>
            <a:ext cx="2057400" cy="273844"/>
          </a:xfrm>
          <a:prstGeom prst="rect">
            <a:avLst/>
          </a:prstGeom>
        </p:spPr>
        <p:txBody>
          <a:bodyPr/>
          <a:lstStyle/>
          <a:p>
            <a:pPr defTabSz="685783"/>
            <a:fld id="{C841B0B2-25C2-465E-A81B-CA14DF5CFA1A}" type="datetimeFigureOut">
              <a:rPr lang="zh-CN" altLang="en-US" smtClean="0">
                <a:solidFill>
                  <a:prstClr val="black"/>
                </a:solidFill>
                <a:cs typeface="Arial"/>
                <a:sym typeface="Arial"/>
              </a:rPr>
              <a:pPr defTabSz="685783"/>
              <a:t>2022/5/11</a:t>
            </a:fld>
            <a:endParaRPr lang="zh-CN" altLang="en-US">
              <a:solidFill>
                <a:prstClr val="black"/>
              </a:solidFill>
              <a:cs typeface="Arial"/>
              <a:sym typeface="Arial"/>
            </a:endParaRPr>
          </a:p>
        </p:txBody>
      </p:sp>
      <p:sp>
        <p:nvSpPr>
          <p:cNvPr id="5" name="页脚占位符 4"/>
          <p:cNvSpPr>
            <a:spLocks noGrp="1"/>
          </p:cNvSpPr>
          <p:nvPr>
            <p:ph type="ftr" sz="quarter" idx="11"/>
          </p:nvPr>
        </p:nvSpPr>
        <p:spPr>
          <a:xfrm>
            <a:off x="3028950" y="4767264"/>
            <a:ext cx="3086100" cy="273844"/>
          </a:xfrm>
          <a:prstGeom prst="rect">
            <a:avLst/>
          </a:prstGeom>
        </p:spPr>
        <p:txBody>
          <a:bodyPr/>
          <a:lstStyle/>
          <a:p>
            <a:pPr defTabSz="685783"/>
            <a:endParaRPr lang="zh-CN" altLang="en-US">
              <a:solidFill>
                <a:prstClr val="black"/>
              </a:solidFill>
              <a:cs typeface="Arial"/>
              <a:sym typeface="Arial"/>
            </a:endParaRPr>
          </a:p>
        </p:txBody>
      </p:sp>
      <p:sp>
        <p:nvSpPr>
          <p:cNvPr id="6" name="灯片编号占位符 5"/>
          <p:cNvSpPr>
            <a:spLocks noGrp="1"/>
          </p:cNvSpPr>
          <p:nvPr>
            <p:ph type="sldNum" sz="quarter" idx="12"/>
          </p:nvPr>
        </p:nvSpPr>
        <p:spPr>
          <a:xfrm>
            <a:off x="6457950" y="4767264"/>
            <a:ext cx="2057400" cy="273844"/>
          </a:xfrm>
          <a:prstGeom prst="rect">
            <a:avLst/>
          </a:prstGeom>
        </p:spPr>
        <p:txBody>
          <a:bodyPr/>
          <a:lstStyle/>
          <a:p>
            <a:pPr defTabSz="685783"/>
            <a:fld id="{B9194516-FBE1-40B2-A8ED-8D98997B7A50}" type="slidenum">
              <a:rPr lang="zh-CN" altLang="en-US" smtClean="0">
                <a:solidFill>
                  <a:prstClr val="black"/>
                </a:solidFill>
                <a:cs typeface="Arial"/>
                <a:sym typeface="Arial"/>
              </a:rPr>
              <a:pPr defTabSz="685783"/>
              <a:t>‹#›</a:t>
            </a:fld>
            <a:endParaRPr lang="zh-CN" altLang="en-US">
              <a:solidFill>
                <a:prstClr val="black"/>
              </a:solidFill>
              <a:cs typeface="Arial"/>
              <a:sym typeface="Arial"/>
            </a:endParaRPr>
          </a:p>
        </p:txBody>
      </p:sp>
    </p:spTree>
    <p:extLst>
      <p:ext uri="{BB962C8B-B14F-4D97-AF65-F5344CB8AC3E}">
        <p14:creationId xmlns:p14="http://schemas.microsoft.com/office/powerpoint/2010/main" val="2420093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5.jp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6.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1.xml"/><Relationship Id="rId1" Type="http://schemas.openxmlformats.org/officeDocument/2006/relationships/slideLayout" Target="../slideLayouts/slideLayout103.xml"/><Relationship Id="rId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jp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2.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5.jp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3.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4.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4.xml"/><Relationship Id="rId1" Type="http://schemas.openxmlformats.org/officeDocument/2006/relationships/slideLayout" Target="../slideLayouts/slideLayout126.xml"/><Relationship Id="rId4" Type="http://schemas.openxmlformats.org/officeDocument/2006/relationships/image" Target="../media/image2.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5.xml"/><Relationship Id="rId1" Type="http://schemas.openxmlformats.org/officeDocument/2006/relationships/slideLayout" Target="../slideLayouts/slideLayout127.xml"/><Relationship Id="rId4" Type="http://schemas.openxmlformats.org/officeDocument/2006/relationships/hyperlink" Target="http://www.presentationgo.com/" TargetMode="External"/></Relationships>
</file>

<file path=ppt/slideMasters/_rels/slideMaster16.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6.xml"/><Relationship Id="rId1" Type="http://schemas.openxmlformats.org/officeDocument/2006/relationships/slideLayout" Target="../slideLayouts/slideLayout128.xml"/><Relationship Id="rId4" Type="http://schemas.openxmlformats.org/officeDocument/2006/relationships/image" Target="../media/image2.png"/></Relationships>
</file>

<file path=ppt/slideMasters/_rels/slideMaster17.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7.xml"/><Relationship Id="rId1" Type="http://schemas.openxmlformats.org/officeDocument/2006/relationships/slideLayout" Target="../slideLayouts/slideLayout129.xml"/><Relationship Id="rId4" Type="http://schemas.openxmlformats.org/officeDocument/2006/relationships/image" Target="../media/image2.png"/></Relationships>
</file>

<file path=ppt/slideMasters/_rels/slideMaster18.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8.xml"/><Relationship Id="rId1" Type="http://schemas.openxmlformats.org/officeDocument/2006/relationships/slideLayout" Target="../slideLayouts/slideLayout130.xml"/><Relationship Id="rId4" Type="http://schemas.openxmlformats.org/officeDocument/2006/relationships/image" Target="../media/image2.png"/></Relationships>
</file>

<file path=ppt/slideMasters/_rels/slideMaster19.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9.xml"/><Relationship Id="rId1" Type="http://schemas.openxmlformats.org/officeDocument/2006/relationships/slideLayout" Target="../slideLayouts/slideLayout131.xml"/><Relationship Id="rId4" Type="http://schemas.openxmlformats.org/officeDocument/2006/relationships/image" Target="../media/image2.png"/></Relationships>
</file>

<file path=ppt/slideMasters/_rels/slideMaster20.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0.xml"/><Relationship Id="rId1" Type="http://schemas.openxmlformats.org/officeDocument/2006/relationships/slideLayout" Target="../slideLayouts/slideLayout132.xml"/><Relationship Id="rId4" Type="http://schemas.openxmlformats.org/officeDocument/2006/relationships/image" Target="../media/image2.png"/></Relationships>
</file>

<file path=ppt/slideMasters/_rels/slideMaster21.xml.rels><?xml version="1.0" encoding="UTF-8" standalone="yes"?>
<Relationships xmlns="http://schemas.openxmlformats.org/package/2006/relationships"><Relationship Id="rId3" Type="http://schemas.openxmlformats.org/officeDocument/2006/relationships/theme" Target="../theme/theme21.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5" Type="http://schemas.openxmlformats.org/officeDocument/2006/relationships/image" Target="../media/image2.png"/><Relationship Id="rId4" Type="http://schemas.openxmlformats.org/officeDocument/2006/relationships/hyperlink" Target="http://www.presentationgo.com/" TargetMode="External"/></Relationships>
</file>

<file path=ppt/slideMasters/_rels/slideMaster2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2.xml"/><Relationship Id="rId1" Type="http://schemas.openxmlformats.org/officeDocument/2006/relationships/slideLayout" Target="../slideLayouts/slideLayout135.xml"/><Relationship Id="rId4" Type="http://schemas.openxmlformats.org/officeDocument/2006/relationships/image" Target="../media/image2.png"/></Relationships>
</file>

<file path=ppt/slideMasters/_rels/slideMaster23.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3.xml"/><Relationship Id="rId1" Type="http://schemas.openxmlformats.org/officeDocument/2006/relationships/slideLayout" Target="../slideLayouts/slideLayout136.xml"/><Relationship Id="rId4" Type="http://schemas.openxmlformats.org/officeDocument/2006/relationships/image" Target="../media/image2.png"/></Relationships>
</file>

<file path=ppt/slideMasters/_rels/slideMaster24.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4.xml"/><Relationship Id="rId1" Type="http://schemas.openxmlformats.org/officeDocument/2006/relationships/slideLayout" Target="../slideLayouts/slideLayout137.xml"/><Relationship Id="rId4" Type="http://schemas.openxmlformats.org/officeDocument/2006/relationships/image" Target="../media/image2.png"/></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image" Target="../media/image1.png"/><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theme" Target="../theme/theme25.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s>
</file>

<file path=ppt/slideMasters/_rels/slideMaster26.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6.xml"/><Relationship Id="rId1" Type="http://schemas.openxmlformats.org/officeDocument/2006/relationships/slideLayout" Target="../slideLayouts/slideLayout149.xml"/><Relationship Id="rId4" Type="http://schemas.openxmlformats.org/officeDocument/2006/relationships/image" Target="../media/image2.png"/></Relationships>
</file>

<file path=ppt/slideMasters/_rels/slideMaster27.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7.xml"/><Relationship Id="rId1" Type="http://schemas.openxmlformats.org/officeDocument/2006/relationships/slideLayout" Target="../slideLayouts/slideLayout150.xml"/><Relationship Id="rId4" Type="http://schemas.openxmlformats.org/officeDocument/2006/relationships/image" Target="../media/image2.png"/></Relationships>
</file>

<file path=ppt/slideMasters/_rels/slideMaster28.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8.xml"/><Relationship Id="rId1" Type="http://schemas.openxmlformats.org/officeDocument/2006/relationships/slideLayout" Target="../slideLayouts/slideLayout151.xml"/><Relationship Id="rId4" Type="http://schemas.openxmlformats.org/officeDocument/2006/relationships/image" Target="../media/image2.png"/></Relationships>
</file>

<file path=ppt/slideMasters/_rels/slideMaster29.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9.xml"/><Relationship Id="rId1" Type="http://schemas.openxmlformats.org/officeDocument/2006/relationships/slideLayout" Target="../slideLayouts/slideLayout152.xml"/><Relationship Id="rId4" Type="http://schemas.openxmlformats.org/officeDocument/2006/relationships/image" Target="../media/image2.png"/></Relationships>
</file>

<file path=ppt/slideMasters/_rels/slideMaster30.xml.rels><?xml version="1.0" encoding="UTF-8" standalone="yes"?>
<Relationships xmlns="http://schemas.openxmlformats.org/package/2006/relationships"><Relationship Id="rId3" Type="http://schemas.openxmlformats.org/officeDocument/2006/relationships/slideLayout" Target="../slideLayouts/slideLayout155.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5" Type="http://schemas.openxmlformats.org/officeDocument/2006/relationships/image" Target="../media/image8.png"/><Relationship Id="rId4"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image" Target="../media/image9.png"/><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31.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14040C4-2C9D-4FAE-9F6B-59EDE73CA5B7}" type="datetimeFigureOut">
              <a:rPr lang="zh-CN" altLang="en-US" smtClean="0"/>
              <a:t>2022/5/11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3670BA4-FC3A-4E34-A44F-9338F4CFE8A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79749"/>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3"/>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23" name="Freeform 22"/>
          <p:cNvSpPr/>
          <p:nvPr userDrawn="1"/>
        </p:nvSpPr>
        <p:spPr>
          <a:xfrm rot="5400000">
            <a:off x="137365" y="15966"/>
            <a:ext cx="277122"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p:cNvGrpSpPr/>
          <p:nvPr userDrawn="1"/>
        </p:nvGrpSpPr>
        <p:grpSpPr>
          <a:xfrm>
            <a:off x="-1654908" y="-55353"/>
            <a:ext cx="1483030" cy="482192"/>
            <a:chOff x="-2096383" y="21447"/>
            <a:chExt cx="1483030" cy="642922"/>
          </a:xfrm>
        </p:grpSpPr>
        <p:sp>
          <p:nvSpPr>
            <p:cNvPr id="10" name="TextBox 9"/>
            <p:cNvSpPr txBox="1"/>
            <p:nvPr userDrawn="1"/>
          </p:nvSpPr>
          <p:spPr>
            <a:xfrm>
              <a:off x="-2096383" y="21447"/>
              <a:ext cx="29367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359394"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4"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5088327"/>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80"/>
            <a:ext cx="8229600" cy="857250"/>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2"/>
            <a:ext cx="8229600" cy="3394472"/>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5"/>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685617">
              <a:defRPr/>
            </a:pPr>
            <a:fld id="{9196EC2F-0988-4314-AD4B-24FF16D7B45E}" type="datetime1">
              <a:rPr lang="en-US" altLang="zh-CN" smtClean="0">
                <a:solidFill>
                  <a:prstClr val="black">
                    <a:tint val="75000"/>
                  </a:prstClr>
                </a:solidFill>
              </a:rPr>
              <a:pPr defTabSz="685617">
                <a:defRPr/>
              </a:pPr>
              <a:t>5/11/2022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1" y="4767265"/>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685617">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685617">
              <a:defRPr/>
            </a:pPr>
            <a:fld id="{601EE9E8-4134-49B0-9AA7-3089E6521627}" type="slidenum">
              <a:rPr lang="en-US" smtClean="0">
                <a:solidFill>
                  <a:prstClr val="black">
                    <a:tint val="75000"/>
                  </a:prstClr>
                </a:solidFill>
              </a:rPr>
              <a:pPr defTabSz="685617">
                <a:defRPr/>
              </a:pPr>
              <a:t>‹#›</a:t>
            </a:fld>
            <a:endParaRPr lang="en-US" dirty="0">
              <a:solidFill>
                <a:prstClr val="black">
                  <a:tint val="75000"/>
                </a:prstClr>
              </a:solidFill>
            </a:endParaRPr>
          </a:p>
        </p:txBody>
      </p:sp>
    </p:spTree>
    <p:extLst>
      <p:ext uri="{BB962C8B-B14F-4D97-AF65-F5344CB8AC3E}">
        <p14:creationId xmlns:p14="http://schemas.microsoft.com/office/powerpoint/2010/main" val="212483630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timing>
    <p:tnLst>
      <p:par>
        <p:cTn id="1" dur="indefinite" restart="never" nodeType="tmRoot"/>
      </p:par>
    </p:tnLst>
  </p:timing>
  <p:hf hdr="0" ftr="0" dt="0"/>
  <p:txStyles>
    <p:titleStyle>
      <a:lvl1pPr algn="ctr" defTabSz="914156" rtl="0" eaLnBrk="1" latinLnBrk="0" hangingPunct="1">
        <a:spcBef>
          <a:spcPct val="0"/>
        </a:spcBef>
        <a:buNone/>
        <a:defRPr sz="4424" kern="1200">
          <a:solidFill>
            <a:schemeClr val="tx1"/>
          </a:solidFill>
          <a:latin typeface="+mj-lt"/>
          <a:ea typeface="+mj-ea"/>
          <a:cs typeface="+mj-cs"/>
        </a:defRPr>
      </a:lvl1pPr>
    </p:titleStyle>
    <p:bodyStyle>
      <a:lvl1pPr marL="342809" indent="-342809" algn="l" defTabSz="914156" rtl="0" eaLnBrk="1" latinLnBrk="0" hangingPunct="1">
        <a:spcBef>
          <a:spcPct val="20000"/>
        </a:spcBef>
        <a:buFont typeface="Arial" panose="020B0604020202020204" pitchFamily="34" charset="0"/>
        <a:buChar char="•"/>
        <a:defRPr sz="3224" kern="1200">
          <a:solidFill>
            <a:schemeClr val="tx1"/>
          </a:solidFill>
          <a:latin typeface="+mn-lt"/>
          <a:ea typeface="+mn-ea"/>
          <a:cs typeface="+mn-cs"/>
        </a:defRPr>
      </a:lvl1pPr>
      <a:lvl2pPr marL="742752" indent="-285674" algn="l" defTabSz="914156" rtl="0" eaLnBrk="1" latinLnBrk="0" hangingPunct="1">
        <a:spcBef>
          <a:spcPct val="20000"/>
        </a:spcBef>
        <a:buFont typeface="Arial" panose="020B0604020202020204" pitchFamily="34" charset="0"/>
        <a:buChar char="–"/>
        <a:defRPr sz="2849" kern="1200">
          <a:solidFill>
            <a:schemeClr val="tx1"/>
          </a:solidFill>
          <a:latin typeface="+mn-lt"/>
          <a:ea typeface="+mn-ea"/>
          <a:cs typeface="+mn-cs"/>
        </a:defRPr>
      </a:lvl2pPr>
      <a:lvl3pPr marL="1142695" indent="-228539" algn="l" defTabSz="914156"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3pPr>
      <a:lvl4pPr marL="1599773" indent="-228539" algn="l" defTabSz="914156" rtl="0" eaLnBrk="1" latinLnBrk="0" hangingPunct="1">
        <a:spcBef>
          <a:spcPct val="20000"/>
        </a:spcBef>
        <a:buFont typeface="Arial" panose="020B0604020202020204" pitchFamily="34" charset="0"/>
        <a:buChar char="–"/>
        <a:defRPr sz="2024" kern="1200">
          <a:solidFill>
            <a:schemeClr val="tx1"/>
          </a:solidFill>
          <a:latin typeface="+mn-lt"/>
          <a:ea typeface="+mn-ea"/>
          <a:cs typeface="+mn-cs"/>
        </a:defRPr>
      </a:lvl4pPr>
      <a:lvl5pPr marL="2056851" indent="-228539" algn="l" defTabSz="914156" rtl="0" eaLnBrk="1" latinLnBrk="0" hangingPunct="1">
        <a:spcBef>
          <a:spcPct val="20000"/>
        </a:spcBef>
        <a:buFont typeface="Arial" panose="020B0604020202020204" pitchFamily="34" charset="0"/>
        <a:buChar char="»"/>
        <a:defRPr sz="2024" kern="1200">
          <a:solidFill>
            <a:schemeClr val="tx1"/>
          </a:solidFill>
          <a:latin typeface="+mn-lt"/>
          <a:ea typeface="+mn-ea"/>
          <a:cs typeface="+mn-cs"/>
        </a:defRPr>
      </a:lvl5pPr>
      <a:lvl6pPr marL="2513929" indent="-228539" algn="l" defTabSz="914156" rtl="0" eaLnBrk="1" latinLnBrk="0" hangingPunct="1">
        <a:spcBef>
          <a:spcPct val="20000"/>
        </a:spcBef>
        <a:buFont typeface="Arial" panose="020B0604020202020204" pitchFamily="34" charset="0"/>
        <a:buChar char="•"/>
        <a:defRPr sz="2024" kern="1200">
          <a:solidFill>
            <a:schemeClr val="tx1"/>
          </a:solidFill>
          <a:latin typeface="+mn-lt"/>
          <a:ea typeface="+mn-ea"/>
          <a:cs typeface="+mn-cs"/>
        </a:defRPr>
      </a:lvl6pPr>
      <a:lvl7pPr marL="2971008" indent="-228539" algn="l" defTabSz="914156" rtl="0" eaLnBrk="1" latinLnBrk="0" hangingPunct="1">
        <a:spcBef>
          <a:spcPct val="20000"/>
        </a:spcBef>
        <a:buFont typeface="Arial" panose="020B0604020202020204" pitchFamily="34" charset="0"/>
        <a:buChar char="•"/>
        <a:defRPr sz="2024" kern="1200">
          <a:solidFill>
            <a:schemeClr val="tx1"/>
          </a:solidFill>
          <a:latin typeface="+mn-lt"/>
          <a:ea typeface="+mn-ea"/>
          <a:cs typeface="+mn-cs"/>
        </a:defRPr>
      </a:lvl7pPr>
      <a:lvl8pPr marL="3428086" indent="-228539" algn="l" defTabSz="914156" rtl="0" eaLnBrk="1" latinLnBrk="0" hangingPunct="1">
        <a:spcBef>
          <a:spcPct val="20000"/>
        </a:spcBef>
        <a:buFont typeface="Arial" panose="020B0604020202020204" pitchFamily="34" charset="0"/>
        <a:buChar char="•"/>
        <a:defRPr sz="2024" kern="1200">
          <a:solidFill>
            <a:schemeClr val="tx1"/>
          </a:solidFill>
          <a:latin typeface="+mn-lt"/>
          <a:ea typeface="+mn-ea"/>
          <a:cs typeface="+mn-cs"/>
        </a:defRPr>
      </a:lvl8pPr>
      <a:lvl9pPr marL="3885164" indent="-228539" algn="l" defTabSz="914156" rtl="0" eaLnBrk="1" latinLnBrk="0" hangingPunct="1">
        <a:spcBef>
          <a:spcPct val="20000"/>
        </a:spcBef>
        <a:buFont typeface="Arial" panose="020B0604020202020204" pitchFamily="34" charset="0"/>
        <a:buChar char="•"/>
        <a:defRPr sz="2024" kern="1200">
          <a:solidFill>
            <a:schemeClr val="tx1"/>
          </a:solidFill>
          <a:latin typeface="+mn-lt"/>
          <a:ea typeface="+mn-ea"/>
          <a:cs typeface="+mn-cs"/>
        </a:defRPr>
      </a:lvl9pPr>
    </p:bodyStyle>
    <p:otherStyle>
      <a:defPPr>
        <a:defRPr lang="en-US"/>
      </a:defPPr>
      <a:lvl1pPr marL="0" algn="l" defTabSz="914156" rtl="0" eaLnBrk="1" latinLnBrk="0" hangingPunct="1">
        <a:defRPr sz="1800" kern="1200">
          <a:solidFill>
            <a:schemeClr val="tx1"/>
          </a:solidFill>
          <a:latin typeface="+mn-lt"/>
          <a:ea typeface="+mn-ea"/>
          <a:cs typeface="+mn-cs"/>
        </a:defRPr>
      </a:lvl1pPr>
      <a:lvl2pPr marL="457078" algn="l" defTabSz="914156" rtl="0" eaLnBrk="1" latinLnBrk="0" hangingPunct="1">
        <a:defRPr sz="1800" kern="1200">
          <a:solidFill>
            <a:schemeClr val="tx1"/>
          </a:solidFill>
          <a:latin typeface="+mn-lt"/>
          <a:ea typeface="+mn-ea"/>
          <a:cs typeface="+mn-cs"/>
        </a:defRPr>
      </a:lvl2pPr>
      <a:lvl3pPr marL="914156" algn="l" defTabSz="914156" rtl="0" eaLnBrk="1" latinLnBrk="0" hangingPunct="1">
        <a:defRPr sz="1800" kern="1200">
          <a:solidFill>
            <a:schemeClr val="tx1"/>
          </a:solidFill>
          <a:latin typeface="+mn-lt"/>
          <a:ea typeface="+mn-ea"/>
          <a:cs typeface="+mn-cs"/>
        </a:defRPr>
      </a:lvl3pPr>
      <a:lvl4pPr marL="1371234" algn="l" defTabSz="914156" rtl="0" eaLnBrk="1" latinLnBrk="0" hangingPunct="1">
        <a:defRPr sz="1800" kern="1200">
          <a:solidFill>
            <a:schemeClr val="tx1"/>
          </a:solidFill>
          <a:latin typeface="+mn-lt"/>
          <a:ea typeface="+mn-ea"/>
          <a:cs typeface="+mn-cs"/>
        </a:defRPr>
      </a:lvl4pPr>
      <a:lvl5pPr marL="1828312" algn="l" defTabSz="914156" rtl="0" eaLnBrk="1" latinLnBrk="0" hangingPunct="1">
        <a:defRPr sz="1800" kern="1200">
          <a:solidFill>
            <a:schemeClr val="tx1"/>
          </a:solidFill>
          <a:latin typeface="+mn-lt"/>
          <a:ea typeface="+mn-ea"/>
          <a:cs typeface="+mn-cs"/>
        </a:defRPr>
      </a:lvl5pPr>
      <a:lvl6pPr marL="2285390" algn="l" defTabSz="914156" rtl="0" eaLnBrk="1" latinLnBrk="0" hangingPunct="1">
        <a:defRPr sz="1800" kern="1200">
          <a:solidFill>
            <a:schemeClr val="tx1"/>
          </a:solidFill>
          <a:latin typeface="+mn-lt"/>
          <a:ea typeface="+mn-ea"/>
          <a:cs typeface="+mn-cs"/>
        </a:defRPr>
      </a:lvl6pPr>
      <a:lvl7pPr marL="2742468" algn="l" defTabSz="914156" rtl="0" eaLnBrk="1" latinLnBrk="0" hangingPunct="1">
        <a:defRPr sz="1800" kern="1200">
          <a:solidFill>
            <a:schemeClr val="tx1"/>
          </a:solidFill>
          <a:latin typeface="+mn-lt"/>
          <a:ea typeface="+mn-ea"/>
          <a:cs typeface="+mn-cs"/>
        </a:defRPr>
      </a:lvl7pPr>
      <a:lvl8pPr marL="3199547" algn="l" defTabSz="914156" rtl="0" eaLnBrk="1" latinLnBrk="0" hangingPunct="1">
        <a:defRPr sz="1800" kern="1200">
          <a:solidFill>
            <a:schemeClr val="tx1"/>
          </a:solidFill>
          <a:latin typeface="+mn-lt"/>
          <a:ea typeface="+mn-ea"/>
          <a:cs typeface="+mn-cs"/>
        </a:defRPr>
      </a:lvl8pPr>
      <a:lvl9pPr marL="3656625" algn="l" defTabSz="91415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pattFill prst="wdDnDiag">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92B9704-2D7C-4322-A8B9-ACAB1069AD9B}" type="datetimeFigureOut">
              <a:rPr lang="zh-CN" altLang="en-US" smtClean="0">
                <a:solidFill>
                  <a:prstClr val="black">
                    <a:tint val="75000"/>
                  </a:prstClr>
                </a:solidFill>
              </a:rPr>
              <a:pPr/>
              <a:t>2022/5/11</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CB739DA-6259-47BB-8566-3AD3B71C6CB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971429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134460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617"/>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436129452"/>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xStyles>
    <p:titleStyle>
      <a:lvl1pPr algn="ctr" defTabSz="685617" rtl="0" eaLnBrk="1" latinLnBrk="0" hangingPunct="1">
        <a:spcBef>
          <a:spcPct val="0"/>
        </a:spcBef>
        <a:buNone/>
        <a:defRPr sz="3299" kern="1200">
          <a:solidFill>
            <a:schemeClr val="tx1"/>
          </a:solidFill>
          <a:latin typeface="+mj-lt"/>
          <a:ea typeface="+mj-ea"/>
          <a:cs typeface="+mj-cs"/>
        </a:defRPr>
      </a:lvl1pPr>
    </p:titleStyle>
    <p:bodyStyle>
      <a:lvl1pPr marL="257106" indent="-257106" algn="l" defTabSz="685617"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1pPr>
      <a:lvl2pPr marL="557064" indent="-214255" algn="l" defTabSz="685617" rtl="0" eaLnBrk="1" latinLnBrk="0" hangingPunct="1">
        <a:spcBef>
          <a:spcPct val="20000"/>
        </a:spcBef>
        <a:buFont typeface="Arial" panose="020B0604020202020204" pitchFamily="34" charset="0"/>
        <a:buChar char="–"/>
        <a:defRPr sz="2099" kern="1200">
          <a:solidFill>
            <a:schemeClr val="tx1"/>
          </a:solidFill>
          <a:latin typeface="+mn-lt"/>
          <a:ea typeface="+mn-ea"/>
          <a:cs typeface="+mn-cs"/>
        </a:defRPr>
      </a:lvl2pPr>
      <a:lvl3pPr marL="857021" indent="-171404" algn="l" defTabSz="685617"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617" rtl="0" eaLnBrk="1" latinLnBrk="0" hangingPunct="1">
        <a:defRPr sz="1350" kern="1200">
          <a:solidFill>
            <a:schemeClr val="tx1"/>
          </a:solidFill>
          <a:latin typeface="+mn-lt"/>
          <a:ea typeface="+mn-ea"/>
          <a:cs typeface="+mn-cs"/>
        </a:defRPr>
      </a:lvl1pPr>
      <a:lvl2pPr marL="342809" algn="l" defTabSz="685617" rtl="0" eaLnBrk="1" latinLnBrk="0" hangingPunct="1">
        <a:defRPr sz="1350" kern="1200">
          <a:solidFill>
            <a:schemeClr val="tx1"/>
          </a:solidFill>
          <a:latin typeface="+mn-lt"/>
          <a:ea typeface="+mn-ea"/>
          <a:cs typeface="+mn-cs"/>
        </a:defRPr>
      </a:lvl2pPr>
      <a:lvl3pPr marL="685617" algn="l" defTabSz="685617" rtl="0" eaLnBrk="1" latinLnBrk="0" hangingPunct="1">
        <a:defRPr sz="1350" kern="1200">
          <a:solidFill>
            <a:schemeClr val="tx1"/>
          </a:solidFill>
          <a:latin typeface="+mn-lt"/>
          <a:ea typeface="+mn-ea"/>
          <a:cs typeface="+mn-cs"/>
        </a:defRPr>
      </a:lvl3pPr>
      <a:lvl4pPr marL="1028426" algn="l" defTabSz="685617" rtl="0" eaLnBrk="1" latinLnBrk="0" hangingPunct="1">
        <a:defRPr sz="1350" kern="1200">
          <a:solidFill>
            <a:schemeClr val="tx1"/>
          </a:solidFill>
          <a:latin typeface="+mn-lt"/>
          <a:ea typeface="+mn-ea"/>
          <a:cs typeface="+mn-cs"/>
        </a:defRPr>
      </a:lvl4pPr>
      <a:lvl5pPr marL="1371234" algn="l" defTabSz="685617" rtl="0" eaLnBrk="1" latinLnBrk="0" hangingPunct="1">
        <a:defRPr sz="1350" kern="1200">
          <a:solidFill>
            <a:schemeClr val="tx1"/>
          </a:solidFill>
          <a:latin typeface="+mn-lt"/>
          <a:ea typeface="+mn-ea"/>
          <a:cs typeface="+mn-cs"/>
        </a:defRPr>
      </a:lvl5pPr>
      <a:lvl6pPr marL="1714043" algn="l" defTabSz="685617" rtl="0" eaLnBrk="1" latinLnBrk="0" hangingPunct="1">
        <a:defRPr sz="1350" kern="1200">
          <a:solidFill>
            <a:schemeClr val="tx1"/>
          </a:solidFill>
          <a:latin typeface="+mn-lt"/>
          <a:ea typeface="+mn-ea"/>
          <a:cs typeface="+mn-cs"/>
        </a:defRPr>
      </a:lvl6pPr>
      <a:lvl7pPr marL="2056851" algn="l" defTabSz="685617" rtl="0" eaLnBrk="1" latinLnBrk="0" hangingPunct="1">
        <a:defRPr sz="1350" kern="1200">
          <a:solidFill>
            <a:schemeClr val="tx1"/>
          </a:solidFill>
          <a:latin typeface="+mn-lt"/>
          <a:ea typeface="+mn-ea"/>
          <a:cs typeface="+mn-cs"/>
        </a:defRPr>
      </a:lvl7pPr>
      <a:lvl8pPr marL="2399660" algn="l" defTabSz="685617" rtl="0" eaLnBrk="1" latinLnBrk="0" hangingPunct="1">
        <a:defRPr sz="1350" kern="1200">
          <a:solidFill>
            <a:schemeClr val="tx1"/>
          </a:solidFill>
          <a:latin typeface="+mn-lt"/>
          <a:ea typeface="+mn-ea"/>
          <a:cs typeface="+mn-cs"/>
        </a:defRPr>
      </a:lvl8pPr>
      <a:lvl9pPr marL="2742468" algn="l" defTabSz="685617"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617"/>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110921761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xStyles>
    <p:titleStyle>
      <a:lvl1pPr algn="ctr" defTabSz="685617" rtl="0" eaLnBrk="1" latinLnBrk="0" hangingPunct="1">
        <a:spcBef>
          <a:spcPct val="0"/>
        </a:spcBef>
        <a:buNone/>
        <a:defRPr sz="3299" kern="1200">
          <a:solidFill>
            <a:schemeClr val="tx1"/>
          </a:solidFill>
          <a:latin typeface="+mj-lt"/>
          <a:ea typeface="+mj-ea"/>
          <a:cs typeface="+mj-cs"/>
        </a:defRPr>
      </a:lvl1pPr>
    </p:titleStyle>
    <p:bodyStyle>
      <a:lvl1pPr marL="257106" indent="-257106" algn="l" defTabSz="685617"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1pPr>
      <a:lvl2pPr marL="557064" indent="-214255" algn="l" defTabSz="685617" rtl="0" eaLnBrk="1" latinLnBrk="0" hangingPunct="1">
        <a:spcBef>
          <a:spcPct val="20000"/>
        </a:spcBef>
        <a:buFont typeface="Arial" panose="020B0604020202020204" pitchFamily="34" charset="0"/>
        <a:buChar char="–"/>
        <a:defRPr sz="2099" kern="1200">
          <a:solidFill>
            <a:schemeClr val="tx1"/>
          </a:solidFill>
          <a:latin typeface="+mn-lt"/>
          <a:ea typeface="+mn-ea"/>
          <a:cs typeface="+mn-cs"/>
        </a:defRPr>
      </a:lvl2pPr>
      <a:lvl3pPr marL="857021" indent="-171404" algn="l" defTabSz="685617"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617" rtl="0" eaLnBrk="1" latinLnBrk="0" hangingPunct="1">
        <a:defRPr sz="1350" kern="1200">
          <a:solidFill>
            <a:schemeClr val="tx1"/>
          </a:solidFill>
          <a:latin typeface="+mn-lt"/>
          <a:ea typeface="+mn-ea"/>
          <a:cs typeface="+mn-cs"/>
        </a:defRPr>
      </a:lvl1pPr>
      <a:lvl2pPr marL="342809" algn="l" defTabSz="685617" rtl="0" eaLnBrk="1" latinLnBrk="0" hangingPunct="1">
        <a:defRPr sz="1350" kern="1200">
          <a:solidFill>
            <a:schemeClr val="tx1"/>
          </a:solidFill>
          <a:latin typeface="+mn-lt"/>
          <a:ea typeface="+mn-ea"/>
          <a:cs typeface="+mn-cs"/>
        </a:defRPr>
      </a:lvl2pPr>
      <a:lvl3pPr marL="685617" algn="l" defTabSz="685617" rtl="0" eaLnBrk="1" latinLnBrk="0" hangingPunct="1">
        <a:defRPr sz="1350" kern="1200">
          <a:solidFill>
            <a:schemeClr val="tx1"/>
          </a:solidFill>
          <a:latin typeface="+mn-lt"/>
          <a:ea typeface="+mn-ea"/>
          <a:cs typeface="+mn-cs"/>
        </a:defRPr>
      </a:lvl3pPr>
      <a:lvl4pPr marL="1028426" algn="l" defTabSz="685617" rtl="0" eaLnBrk="1" latinLnBrk="0" hangingPunct="1">
        <a:defRPr sz="1350" kern="1200">
          <a:solidFill>
            <a:schemeClr val="tx1"/>
          </a:solidFill>
          <a:latin typeface="+mn-lt"/>
          <a:ea typeface="+mn-ea"/>
          <a:cs typeface="+mn-cs"/>
        </a:defRPr>
      </a:lvl4pPr>
      <a:lvl5pPr marL="1371234" algn="l" defTabSz="685617" rtl="0" eaLnBrk="1" latinLnBrk="0" hangingPunct="1">
        <a:defRPr sz="1350" kern="1200">
          <a:solidFill>
            <a:schemeClr val="tx1"/>
          </a:solidFill>
          <a:latin typeface="+mn-lt"/>
          <a:ea typeface="+mn-ea"/>
          <a:cs typeface="+mn-cs"/>
        </a:defRPr>
      </a:lvl5pPr>
      <a:lvl6pPr marL="1714043" algn="l" defTabSz="685617" rtl="0" eaLnBrk="1" latinLnBrk="0" hangingPunct="1">
        <a:defRPr sz="1350" kern="1200">
          <a:solidFill>
            <a:schemeClr val="tx1"/>
          </a:solidFill>
          <a:latin typeface="+mn-lt"/>
          <a:ea typeface="+mn-ea"/>
          <a:cs typeface="+mn-cs"/>
        </a:defRPr>
      </a:lvl6pPr>
      <a:lvl7pPr marL="2056851" algn="l" defTabSz="685617" rtl="0" eaLnBrk="1" latinLnBrk="0" hangingPunct="1">
        <a:defRPr sz="1350" kern="1200">
          <a:solidFill>
            <a:schemeClr val="tx1"/>
          </a:solidFill>
          <a:latin typeface="+mn-lt"/>
          <a:ea typeface="+mn-ea"/>
          <a:cs typeface="+mn-cs"/>
        </a:defRPr>
      </a:lvl7pPr>
      <a:lvl8pPr marL="2399660" algn="l" defTabSz="685617" rtl="0" eaLnBrk="1" latinLnBrk="0" hangingPunct="1">
        <a:defRPr sz="1350" kern="1200">
          <a:solidFill>
            <a:schemeClr val="tx1"/>
          </a:solidFill>
          <a:latin typeface="+mn-lt"/>
          <a:ea typeface="+mn-ea"/>
          <a:cs typeface="+mn-cs"/>
        </a:defRPr>
      </a:lvl8pPr>
      <a:lvl9pPr marL="2742468" algn="l" defTabSz="685617"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617"/>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2778406026"/>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xStyles>
    <p:titleStyle>
      <a:lvl1pPr algn="ctr" defTabSz="685617" rtl="0" eaLnBrk="1" latinLnBrk="0" hangingPunct="1">
        <a:spcBef>
          <a:spcPct val="0"/>
        </a:spcBef>
        <a:buNone/>
        <a:defRPr sz="3299" kern="1200">
          <a:solidFill>
            <a:schemeClr val="tx1"/>
          </a:solidFill>
          <a:latin typeface="+mj-lt"/>
          <a:ea typeface="+mj-ea"/>
          <a:cs typeface="+mj-cs"/>
        </a:defRPr>
      </a:lvl1pPr>
    </p:titleStyle>
    <p:bodyStyle>
      <a:lvl1pPr marL="257106" indent="-257106" algn="l" defTabSz="685617"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1pPr>
      <a:lvl2pPr marL="557064" indent="-214255" algn="l" defTabSz="685617" rtl="0" eaLnBrk="1" latinLnBrk="0" hangingPunct="1">
        <a:spcBef>
          <a:spcPct val="20000"/>
        </a:spcBef>
        <a:buFont typeface="Arial" panose="020B0604020202020204" pitchFamily="34" charset="0"/>
        <a:buChar char="–"/>
        <a:defRPr sz="2099" kern="1200">
          <a:solidFill>
            <a:schemeClr val="tx1"/>
          </a:solidFill>
          <a:latin typeface="+mn-lt"/>
          <a:ea typeface="+mn-ea"/>
          <a:cs typeface="+mn-cs"/>
        </a:defRPr>
      </a:lvl2pPr>
      <a:lvl3pPr marL="857021" indent="-171404" algn="l" defTabSz="685617"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617" rtl="0" eaLnBrk="1" latinLnBrk="0" hangingPunct="1">
        <a:defRPr sz="1350" kern="1200">
          <a:solidFill>
            <a:schemeClr val="tx1"/>
          </a:solidFill>
          <a:latin typeface="+mn-lt"/>
          <a:ea typeface="+mn-ea"/>
          <a:cs typeface="+mn-cs"/>
        </a:defRPr>
      </a:lvl1pPr>
      <a:lvl2pPr marL="342809" algn="l" defTabSz="685617" rtl="0" eaLnBrk="1" latinLnBrk="0" hangingPunct="1">
        <a:defRPr sz="1350" kern="1200">
          <a:solidFill>
            <a:schemeClr val="tx1"/>
          </a:solidFill>
          <a:latin typeface="+mn-lt"/>
          <a:ea typeface="+mn-ea"/>
          <a:cs typeface="+mn-cs"/>
        </a:defRPr>
      </a:lvl2pPr>
      <a:lvl3pPr marL="685617" algn="l" defTabSz="685617" rtl="0" eaLnBrk="1" latinLnBrk="0" hangingPunct="1">
        <a:defRPr sz="1350" kern="1200">
          <a:solidFill>
            <a:schemeClr val="tx1"/>
          </a:solidFill>
          <a:latin typeface="+mn-lt"/>
          <a:ea typeface="+mn-ea"/>
          <a:cs typeface="+mn-cs"/>
        </a:defRPr>
      </a:lvl3pPr>
      <a:lvl4pPr marL="1028426" algn="l" defTabSz="685617" rtl="0" eaLnBrk="1" latinLnBrk="0" hangingPunct="1">
        <a:defRPr sz="1350" kern="1200">
          <a:solidFill>
            <a:schemeClr val="tx1"/>
          </a:solidFill>
          <a:latin typeface="+mn-lt"/>
          <a:ea typeface="+mn-ea"/>
          <a:cs typeface="+mn-cs"/>
        </a:defRPr>
      </a:lvl4pPr>
      <a:lvl5pPr marL="1371234" algn="l" defTabSz="685617" rtl="0" eaLnBrk="1" latinLnBrk="0" hangingPunct="1">
        <a:defRPr sz="1350" kern="1200">
          <a:solidFill>
            <a:schemeClr val="tx1"/>
          </a:solidFill>
          <a:latin typeface="+mn-lt"/>
          <a:ea typeface="+mn-ea"/>
          <a:cs typeface="+mn-cs"/>
        </a:defRPr>
      </a:lvl5pPr>
      <a:lvl6pPr marL="1714043" algn="l" defTabSz="685617" rtl="0" eaLnBrk="1" latinLnBrk="0" hangingPunct="1">
        <a:defRPr sz="1350" kern="1200">
          <a:solidFill>
            <a:schemeClr val="tx1"/>
          </a:solidFill>
          <a:latin typeface="+mn-lt"/>
          <a:ea typeface="+mn-ea"/>
          <a:cs typeface="+mn-cs"/>
        </a:defRPr>
      </a:lvl6pPr>
      <a:lvl7pPr marL="2056851" algn="l" defTabSz="685617" rtl="0" eaLnBrk="1" latinLnBrk="0" hangingPunct="1">
        <a:defRPr sz="1350" kern="1200">
          <a:solidFill>
            <a:schemeClr val="tx1"/>
          </a:solidFill>
          <a:latin typeface="+mn-lt"/>
          <a:ea typeface="+mn-ea"/>
          <a:cs typeface="+mn-cs"/>
        </a:defRPr>
      </a:lvl7pPr>
      <a:lvl8pPr marL="2399660" algn="l" defTabSz="685617" rtl="0" eaLnBrk="1" latinLnBrk="0" hangingPunct="1">
        <a:defRPr sz="1350" kern="1200">
          <a:solidFill>
            <a:schemeClr val="tx1"/>
          </a:solidFill>
          <a:latin typeface="+mn-lt"/>
          <a:ea typeface="+mn-ea"/>
          <a:cs typeface="+mn-cs"/>
        </a:defRPr>
      </a:lvl8pPr>
      <a:lvl9pPr marL="2742468" algn="l" defTabSz="685617"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24AF190-E6C3-4F71-9AD4-820770AEF1A8}"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2022/5/11</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5B5BF9F-75C6-42BD-8363-2F606FE0B601}"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98047572"/>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ransition spd="slow">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617"/>
            <a:fld id="{36D189D4-9897-4AD5-AA83-2E08D6D6B6C7}" type="datetimeFigureOut">
              <a:rPr lang="zh-CN" altLang="en-US" smtClean="0">
                <a:solidFill>
                  <a:prstClr val="black">
                    <a:tint val="75000"/>
                  </a:prstClr>
                </a:solidFill>
              </a:rPr>
              <a:pPr defTabSz="685617"/>
              <a:t>2022/5/11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617"/>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617"/>
            <a:fld id="{D1089148-E374-4F18-8DBE-F393F2EA847B}" type="slidenum">
              <a:rPr lang="zh-CN" altLang="en-US" smtClean="0">
                <a:solidFill>
                  <a:prstClr val="black">
                    <a:tint val="75000"/>
                  </a:prstClr>
                </a:solidFill>
              </a:rPr>
              <a:pPr defTabSz="685617"/>
              <a:t>‹#›</a:t>
            </a:fld>
            <a:endParaRPr lang="zh-CN" altLang="en-US">
              <a:solidFill>
                <a:prstClr val="black">
                  <a:tint val="75000"/>
                </a:prstClr>
              </a:solidFill>
            </a:endParaRPr>
          </a:p>
        </p:txBody>
      </p:sp>
    </p:spTree>
    <p:extLst>
      <p:ext uri="{BB962C8B-B14F-4D97-AF65-F5344CB8AC3E}">
        <p14:creationId xmlns:p14="http://schemas.microsoft.com/office/powerpoint/2010/main" val="4267142950"/>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xStyles>
    <p:titleStyle>
      <a:lvl1pPr algn="ctr" defTabSz="685617" rtl="0" eaLnBrk="1" latinLnBrk="0" hangingPunct="1">
        <a:spcBef>
          <a:spcPct val="0"/>
        </a:spcBef>
        <a:buNone/>
        <a:defRPr sz="3299" kern="1200">
          <a:solidFill>
            <a:schemeClr val="tx1"/>
          </a:solidFill>
          <a:latin typeface="+mj-lt"/>
          <a:ea typeface="+mj-ea"/>
          <a:cs typeface="+mj-cs"/>
        </a:defRPr>
      </a:lvl1pPr>
    </p:titleStyle>
    <p:bodyStyle>
      <a:lvl1pPr marL="257106" indent="-257106" algn="l" defTabSz="685617"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1pPr>
      <a:lvl2pPr marL="557064" indent="-214255" algn="l" defTabSz="685617" rtl="0" eaLnBrk="1" latinLnBrk="0" hangingPunct="1">
        <a:spcBef>
          <a:spcPct val="20000"/>
        </a:spcBef>
        <a:buFont typeface="Arial" panose="020B0604020202020204" pitchFamily="34" charset="0"/>
        <a:buChar char="–"/>
        <a:defRPr sz="2099" kern="1200">
          <a:solidFill>
            <a:schemeClr val="tx1"/>
          </a:solidFill>
          <a:latin typeface="+mn-lt"/>
          <a:ea typeface="+mn-ea"/>
          <a:cs typeface="+mn-cs"/>
        </a:defRPr>
      </a:lvl2pPr>
      <a:lvl3pPr marL="857021" indent="-171404" algn="l" defTabSz="685617"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617" rtl="0" eaLnBrk="1" latinLnBrk="0" hangingPunct="1">
        <a:defRPr sz="1350" kern="1200">
          <a:solidFill>
            <a:schemeClr val="tx1"/>
          </a:solidFill>
          <a:latin typeface="+mn-lt"/>
          <a:ea typeface="+mn-ea"/>
          <a:cs typeface="+mn-cs"/>
        </a:defRPr>
      </a:lvl1pPr>
      <a:lvl2pPr marL="342809" algn="l" defTabSz="685617" rtl="0" eaLnBrk="1" latinLnBrk="0" hangingPunct="1">
        <a:defRPr sz="1350" kern="1200">
          <a:solidFill>
            <a:schemeClr val="tx1"/>
          </a:solidFill>
          <a:latin typeface="+mn-lt"/>
          <a:ea typeface="+mn-ea"/>
          <a:cs typeface="+mn-cs"/>
        </a:defRPr>
      </a:lvl2pPr>
      <a:lvl3pPr marL="685617" algn="l" defTabSz="685617" rtl="0" eaLnBrk="1" latinLnBrk="0" hangingPunct="1">
        <a:defRPr sz="1350" kern="1200">
          <a:solidFill>
            <a:schemeClr val="tx1"/>
          </a:solidFill>
          <a:latin typeface="+mn-lt"/>
          <a:ea typeface="+mn-ea"/>
          <a:cs typeface="+mn-cs"/>
        </a:defRPr>
      </a:lvl3pPr>
      <a:lvl4pPr marL="1028426" algn="l" defTabSz="685617" rtl="0" eaLnBrk="1" latinLnBrk="0" hangingPunct="1">
        <a:defRPr sz="1350" kern="1200">
          <a:solidFill>
            <a:schemeClr val="tx1"/>
          </a:solidFill>
          <a:latin typeface="+mn-lt"/>
          <a:ea typeface="+mn-ea"/>
          <a:cs typeface="+mn-cs"/>
        </a:defRPr>
      </a:lvl4pPr>
      <a:lvl5pPr marL="1371234" algn="l" defTabSz="685617" rtl="0" eaLnBrk="1" latinLnBrk="0" hangingPunct="1">
        <a:defRPr sz="1350" kern="1200">
          <a:solidFill>
            <a:schemeClr val="tx1"/>
          </a:solidFill>
          <a:latin typeface="+mn-lt"/>
          <a:ea typeface="+mn-ea"/>
          <a:cs typeface="+mn-cs"/>
        </a:defRPr>
      </a:lvl5pPr>
      <a:lvl6pPr marL="1714043" algn="l" defTabSz="685617" rtl="0" eaLnBrk="1" latinLnBrk="0" hangingPunct="1">
        <a:defRPr sz="1350" kern="1200">
          <a:solidFill>
            <a:schemeClr val="tx1"/>
          </a:solidFill>
          <a:latin typeface="+mn-lt"/>
          <a:ea typeface="+mn-ea"/>
          <a:cs typeface="+mn-cs"/>
        </a:defRPr>
      </a:lvl6pPr>
      <a:lvl7pPr marL="2056851" algn="l" defTabSz="685617" rtl="0" eaLnBrk="1" latinLnBrk="0" hangingPunct="1">
        <a:defRPr sz="1350" kern="1200">
          <a:solidFill>
            <a:schemeClr val="tx1"/>
          </a:solidFill>
          <a:latin typeface="+mn-lt"/>
          <a:ea typeface="+mn-ea"/>
          <a:cs typeface="+mn-cs"/>
        </a:defRPr>
      </a:lvl7pPr>
      <a:lvl8pPr marL="2399660" algn="l" defTabSz="685617" rtl="0" eaLnBrk="1" latinLnBrk="0" hangingPunct="1">
        <a:defRPr sz="1350" kern="1200">
          <a:solidFill>
            <a:schemeClr val="tx1"/>
          </a:solidFill>
          <a:latin typeface="+mn-lt"/>
          <a:ea typeface="+mn-ea"/>
          <a:cs typeface="+mn-cs"/>
        </a:defRPr>
      </a:lvl8pPr>
      <a:lvl9pPr marL="2742468" algn="l" defTabSz="685617"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803679084"/>
      </p:ext>
    </p:extLst>
  </p:cSld>
  <p:clrMap bg1="lt1" tx1="dk1" bg2="lt2" tx2="dk2" accent1="accent1" accent2="accent2" accent3="accent3" accent4="accent4" accent5="accent5" accent6="accent6" hlink="hlink" folHlink="folHlink"/>
  <p:sldLayoutIdLst>
    <p:sldLayoutId id="2147483905"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810866"/>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5377491"/>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740570609"/>
      </p:ext>
    </p:extLst>
  </p:cSld>
  <p:clrMap bg1="lt1" tx1="dk1" bg2="lt2" tx2="dk2" accent1="accent1" accent2="accent2" accent3="accent3" accent4="accent4" accent5="accent5" accent6="accent6" hlink="hlink" folHlink="folHlink"/>
  <p:sldLayoutIdLst>
    <p:sldLayoutId id="2147483931"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4"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507098"/>
      </p:ext>
    </p:extLst>
  </p:cSld>
  <p:clrMap bg1="lt1" tx1="dk1" bg2="lt2" tx2="dk2" accent1="accent1" accent2="accent2" accent3="accent3" accent4="accent4" accent5="accent5" accent6="accent6" hlink="hlink" folHlink="folHlink"/>
  <p:sldLayoutIdLst>
    <p:sldLayoutId id="2147483933" r:id="rId1"/>
  </p:sldLayoutIdLst>
  <p:txStyles>
    <p:titleStyle>
      <a:lvl1pPr algn="l" defTabSz="685800" rtl="0" eaLnBrk="1" latinLnBrk="0" hangingPunct="1">
        <a:lnSpc>
          <a:spcPct val="90000"/>
        </a:lnSpc>
        <a:spcBef>
          <a:spcPct val="0"/>
        </a:spcBef>
        <a:buNone/>
        <a:defRPr lang="en-US" sz="2700" b="1" kern="1200">
          <a:solidFill>
            <a:schemeClr val="bg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646487179"/>
      </p:ext>
    </p:extLst>
  </p:cSld>
  <p:clrMap bg1="lt1" tx1="dk1" bg2="lt2" tx2="dk2" accent1="accent1" accent2="accent2" accent3="accent3" accent4="accent4" accent5="accent5" accent6="accent6" hlink="hlink" folHlink="folHlink"/>
  <p:sldLayoutIdLst>
    <p:sldLayoutId id="2147483935"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664390778"/>
      </p:ext>
    </p:extLst>
  </p:cSld>
  <p:clrMap bg1="lt1" tx1="dk1" bg2="lt2" tx2="dk2" accent1="accent1" accent2="accent2" accent3="accent3" accent4="accent4" accent5="accent5" accent6="accent6" hlink="hlink" folHlink="folHlink"/>
  <p:sldLayoutIdLst>
    <p:sldLayoutId id="2147483937"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245922838"/>
      </p:ext>
    </p:extLst>
  </p:cSld>
  <p:clrMap bg1="lt1" tx1="dk1" bg2="lt2" tx2="dk2" accent1="accent1" accent2="accent2" accent3="accent3" accent4="accent4" accent5="accent5" accent6="accent6" hlink="hlink" folHlink="folHlink"/>
  <p:sldLayoutIdLst>
    <p:sldLayoutId id="2147483939"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3625961887"/>
      </p:ext>
    </p:extLst>
  </p:cSld>
  <p:clrMap bg1="lt1" tx1="dk1" bg2="lt2" tx2="dk2" accent1="accent1" accent2="accent2" accent3="accent3" accent4="accent4" accent5="accent5" accent6="accent6" hlink="hlink" folHlink="folHlink"/>
  <p:sldLayoutIdLst>
    <p:sldLayoutId id="2147483941"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3601875450"/>
      </p:ext>
    </p:extLst>
  </p:cSld>
  <p:clrMap bg1="lt1" tx1="dk1" bg2="lt2" tx2="dk2" accent1="accent1" accent2="accent2" accent3="accent3" accent4="accent4" accent5="accent5" accent6="accent6" hlink="hlink" folHlink="folHlink"/>
  <p:sldLayoutIdLst>
    <p:sldLayoutId id="2147483943"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4"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38496298"/>
      </p:ext>
    </p:extLst>
  </p:cSld>
  <p:clrMap bg1="lt1" tx1="dk1" bg2="lt2" tx2="dk2" accent1="accent1" accent2="accent2" accent3="accent3" accent4="accent4" accent5="accent5" accent6="accent6" hlink="hlink" folHlink="folHlink"/>
  <p:sldLayoutIdLst>
    <p:sldLayoutId id="2147483945" r:id="rId1"/>
    <p:sldLayoutId id="2147483946" r:id="rId2"/>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172907419"/>
      </p:ext>
    </p:extLst>
  </p:cSld>
  <p:clrMap bg1="lt1" tx1="dk1" bg2="lt2" tx2="dk2" accent1="accent1" accent2="accent2" accent3="accent3" accent4="accent4" accent5="accent5" accent6="accent6" hlink="hlink" folHlink="folHlink"/>
  <p:sldLayoutIdLst>
    <p:sldLayoutId id="2147483948"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4074017262"/>
      </p:ext>
    </p:extLst>
  </p:cSld>
  <p:clrMap bg1="lt1" tx1="dk1" bg2="lt2" tx2="dk2" accent1="accent1" accent2="accent2" accent3="accent3" accent4="accent4" accent5="accent5" accent6="accent6" hlink="hlink" folHlink="folHlink"/>
  <p:sldLayoutIdLst>
    <p:sldLayoutId id="2147483950"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431746104"/>
      </p:ext>
    </p:extLst>
  </p:cSld>
  <p:clrMap bg1="lt1" tx1="dk1" bg2="lt2" tx2="dk2" accent1="accent1" accent2="accent2" accent3="accent3" accent4="accent4" accent5="accent5" accent6="accent6" hlink="hlink" folHlink="folHlink"/>
  <p:sldLayoutIdLst>
    <p:sldLayoutId id="2147483952"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14040C4-2C9D-4FAE-9F6B-59EDE73CA5B7}"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2022/5/11</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73670BA4-FC3A-4E34-A44F-9338F4CFE8A2}"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29740785"/>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123515682"/>
      </p:ext>
    </p:extLst>
  </p:cSld>
  <p:clrMap bg1="lt1" tx1="dk1" bg2="lt2" tx2="dk2" accent1="accent1" accent2="accent2" accent3="accent3" accent4="accent4" accent5="accent5" accent6="accent6" hlink="hlink" folHlink="folHlink"/>
  <p:sldLayoutIdLst>
    <p:sldLayoutId id="2147483966"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990835662"/>
      </p:ext>
    </p:extLst>
  </p:cSld>
  <p:clrMap bg1="lt1" tx1="dk1" bg2="lt2" tx2="dk2" accent1="accent1" accent2="accent2" accent3="accent3" accent4="accent4" accent5="accent5" accent6="accent6" hlink="hlink" folHlink="folHlink"/>
  <p:sldLayoutIdLst>
    <p:sldLayoutId id="2147483968"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541750014"/>
      </p:ext>
    </p:extLst>
  </p:cSld>
  <p:clrMap bg1="lt1" tx1="dk1" bg2="lt2" tx2="dk2" accent1="accent1" accent2="accent2" accent3="accent3" accent4="accent4" accent5="accent5" accent6="accent6" hlink="hlink" folHlink="folHlink"/>
  <p:sldLayoutIdLst>
    <p:sldLayoutId id="2147483970"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2612"/>
            <a:ext cx="7886700" cy="554292"/>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628650" y="914401"/>
            <a:ext cx="7886700" cy="37183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729434"/>
            <a:ext cx="9144000" cy="41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9526" y="5219701"/>
            <a:ext cx="1059906" cy="21929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825"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8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68384" y="130191"/>
            <a:ext cx="277122"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241181" y="-12491"/>
            <a:ext cx="1180174" cy="482192"/>
            <a:chOff x="-2096383" y="21447"/>
            <a:chExt cx="1573565" cy="642922"/>
          </a:xfrm>
        </p:grpSpPr>
        <p:sp>
          <p:nvSpPr>
            <p:cNvPr id="15" name="TextBox 14"/>
            <p:cNvSpPr txBox="1"/>
            <p:nvPr userDrawn="1"/>
          </p:nvSpPr>
          <p:spPr>
            <a:xfrm>
              <a:off x="-2096383" y="21447"/>
              <a:ext cx="39156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919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3705132788"/>
      </p:ext>
    </p:extLst>
  </p:cSld>
  <p:clrMap bg1="lt1" tx1="dk1" bg2="lt2" tx2="dk2" accent1="accent1" accent2="accent2" accent3="accent3" accent4="accent4" accent5="accent5" accent6="accent6" hlink="hlink" folHlink="folHlink"/>
  <p:sldLayoutIdLst>
    <p:sldLayoutId id="2147483972"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743" y="0"/>
            <a:ext cx="9135880" cy="5143500"/>
          </a:xfrm>
          <a:prstGeom prst="rect">
            <a:avLst/>
          </a:prstGeom>
        </p:spPr>
      </p:pic>
    </p:spTree>
    <p:extLst>
      <p:ext uri="{BB962C8B-B14F-4D97-AF65-F5344CB8AC3E}">
        <p14:creationId xmlns:p14="http://schemas.microsoft.com/office/powerpoint/2010/main" val="1564488261"/>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685560" rtl="0" eaLnBrk="1" latinLnBrk="0" hangingPunct="1">
        <a:lnSpc>
          <a:spcPct val="90000"/>
        </a:lnSpc>
        <a:spcBef>
          <a:spcPct val="0"/>
        </a:spcBef>
        <a:buNone/>
        <a:defRPr sz="3299" kern="1200">
          <a:solidFill>
            <a:schemeClr val="tx1"/>
          </a:solidFill>
          <a:latin typeface="+mj-lt"/>
          <a:ea typeface="+mj-ea"/>
          <a:cs typeface="+mj-cs"/>
        </a:defRPr>
      </a:lvl1pPr>
    </p:titleStyle>
    <p:bodyStyle>
      <a:lvl1pPr marL="171390" indent="-171390" algn="l" defTabSz="685560" rtl="0" eaLnBrk="1" latinLnBrk="0" hangingPunct="1">
        <a:lnSpc>
          <a:spcPct val="90000"/>
        </a:lnSpc>
        <a:spcBef>
          <a:spcPts val="750"/>
        </a:spcBef>
        <a:buFont typeface="Arial" panose="020B0604020202020204" pitchFamily="34" charset="0"/>
        <a:buChar char="•"/>
        <a:defRPr sz="2099" kern="1200">
          <a:solidFill>
            <a:schemeClr val="tx1"/>
          </a:solidFill>
          <a:latin typeface="+mn-lt"/>
          <a:ea typeface="+mn-ea"/>
          <a:cs typeface="+mn-cs"/>
        </a:defRPr>
      </a:lvl1pPr>
      <a:lvl2pPr marL="514170" indent="-171390" algn="l" defTabSz="685560" rtl="0" eaLnBrk="1" latinLnBrk="0" hangingPunct="1">
        <a:lnSpc>
          <a:spcPct val="90000"/>
        </a:lnSpc>
        <a:spcBef>
          <a:spcPts val="375"/>
        </a:spcBef>
        <a:buFont typeface="Arial" panose="020B0604020202020204" pitchFamily="34" charset="0"/>
        <a:buChar char="•"/>
        <a:defRPr sz="1799" kern="1200">
          <a:solidFill>
            <a:schemeClr val="tx1"/>
          </a:solidFill>
          <a:latin typeface="+mn-lt"/>
          <a:ea typeface="+mn-ea"/>
          <a:cs typeface="+mn-cs"/>
        </a:defRPr>
      </a:lvl2pPr>
      <a:lvl3pPr marL="856949" indent="-171390" algn="l" defTabSz="685560" rtl="0" eaLnBrk="1" latinLnBrk="0" hangingPunct="1">
        <a:lnSpc>
          <a:spcPct val="90000"/>
        </a:lnSpc>
        <a:spcBef>
          <a:spcPts val="375"/>
        </a:spcBef>
        <a:buFont typeface="Arial" panose="020B0604020202020204" pitchFamily="34" charset="0"/>
        <a:buChar char="•"/>
        <a:defRPr sz="1499" kern="1200">
          <a:solidFill>
            <a:schemeClr val="tx1"/>
          </a:solidFill>
          <a:latin typeface="+mn-lt"/>
          <a:ea typeface="+mn-ea"/>
          <a:cs typeface="+mn-cs"/>
        </a:defRPr>
      </a:lvl3pPr>
      <a:lvl4pPr marL="1199730" indent="-171390" algn="l" defTabSz="68556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511" indent="-171390" algn="l" defTabSz="68556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290" indent="-171390" algn="l" defTabSz="68556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070" indent="-171390" algn="l" defTabSz="68556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0850" indent="-171390" algn="l" defTabSz="68556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3630" indent="-171390" algn="l" defTabSz="68556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560" rtl="0" eaLnBrk="1" latinLnBrk="0" hangingPunct="1">
        <a:defRPr sz="1400" kern="1200">
          <a:solidFill>
            <a:schemeClr val="tx1"/>
          </a:solidFill>
          <a:latin typeface="+mn-lt"/>
          <a:ea typeface="+mn-ea"/>
          <a:cs typeface="+mn-cs"/>
        </a:defRPr>
      </a:lvl1pPr>
      <a:lvl2pPr marL="342781" algn="l" defTabSz="685560" rtl="0" eaLnBrk="1" latinLnBrk="0" hangingPunct="1">
        <a:defRPr sz="1400" kern="1200">
          <a:solidFill>
            <a:schemeClr val="tx1"/>
          </a:solidFill>
          <a:latin typeface="+mn-lt"/>
          <a:ea typeface="+mn-ea"/>
          <a:cs typeface="+mn-cs"/>
        </a:defRPr>
      </a:lvl2pPr>
      <a:lvl3pPr marL="685560" algn="l" defTabSz="685560" rtl="0" eaLnBrk="1" latinLnBrk="0" hangingPunct="1">
        <a:defRPr sz="1400" kern="1200">
          <a:solidFill>
            <a:schemeClr val="tx1"/>
          </a:solidFill>
          <a:latin typeface="+mn-lt"/>
          <a:ea typeface="+mn-ea"/>
          <a:cs typeface="+mn-cs"/>
        </a:defRPr>
      </a:lvl3pPr>
      <a:lvl4pPr marL="1028340" algn="l" defTabSz="685560" rtl="0" eaLnBrk="1" latinLnBrk="0" hangingPunct="1">
        <a:defRPr sz="1400" kern="1200">
          <a:solidFill>
            <a:schemeClr val="tx1"/>
          </a:solidFill>
          <a:latin typeface="+mn-lt"/>
          <a:ea typeface="+mn-ea"/>
          <a:cs typeface="+mn-cs"/>
        </a:defRPr>
      </a:lvl4pPr>
      <a:lvl5pPr marL="1371120" algn="l" defTabSz="685560" rtl="0" eaLnBrk="1" latinLnBrk="0" hangingPunct="1">
        <a:defRPr sz="1400" kern="1200">
          <a:solidFill>
            <a:schemeClr val="tx1"/>
          </a:solidFill>
          <a:latin typeface="+mn-lt"/>
          <a:ea typeface="+mn-ea"/>
          <a:cs typeface="+mn-cs"/>
        </a:defRPr>
      </a:lvl5pPr>
      <a:lvl6pPr marL="1713900" algn="l" defTabSz="685560" rtl="0" eaLnBrk="1" latinLnBrk="0" hangingPunct="1">
        <a:defRPr sz="1400" kern="1200">
          <a:solidFill>
            <a:schemeClr val="tx1"/>
          </a:solidFill>
          <a:latin typeface="+mn-lt"/>
          <a:ea typeface="+mn-ea"/>
          <a:cs typeface="+mn-cs"/>
        </a:defRPr>
      </a:lvl6pPr>
      <a:lvl7pPr marL="2056679" algn="l" defTabSz="685560" rtl="0" eaLnBrk="1" latinLnBrk="0" hangingPunct="1">
        <a:defRPr sz="1400" kern="1200">
          <a:solidFill>
            <a:schemeClr val="tx1"/>
          </a:solidFill>
          <a:latin typeface="+mn-lt"/>
          <a:ea typeface="+mn-ea"/>
          <a:cs typeface="+mn-cs"/>
        </a:defRPr>
      </a:lvl7pPr>
      <a:lvl8pPr marL="2399460" algn="l" defTabSz="685560" rtl="0" eaLnBrk="1" latinLnBrk="0" hangingPunct="1">
        <a:defRPr sz="1400" kern="1200">
          <a:solidFill>
            <a:schemeClr val="tx1"/>
          </a:solidFill>
          <a:latin typeface="+mn-lt"/>
          <a:ea typeface="+mn-ea"/>
          <a:cs typeface="+mn-cs"/>
        </a:defRPr>
      </a:lvl8pPr>
      <a:lvl9pPr marL="2742241" algn="l" defTabSz="685560" rtl="0" eaLnBrk="1" latinLnBrk="0" hangingPunct="1">
        <a:defRPr sz="14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63636"/>
            </a:gs>
            <a:gs pos="37000">
              <a:srgbClr val="2B2B2B"/>
            </a:gs>
            <a:gs pos="86000">
              <a:srgbClr val="101010"/>
            </a:gs>
            <a:gs pos="100000">
              <a:srgbClr val="020007"/>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3250" y="71073"/>
            <a:ext cx="9057503" cy="4989020"/>
          </a:xfrm>
          <a:prstGeom prst="rect">
            <a:avLst/>
          </a:prstGeom>
        </p:spPr>
      </p:pic>
    </p:spTree>
    <p:extLst>
      <p:ext uri="{BB962C8B-B14F-4D97-AF65-F5344CB8AC3E}">
        <p14:creationId xmlns:p14="http://schemas.microsoft.com/office/powerpoint/2010/main" val="174625932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2.xml"/><Relationship Id="rId5" Type="http://schemas.openxmlformats.org/officeDocument/2006/relationships/slideLayout" Target="../slideLayouts/slideLayout156.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1.xml"/></Relationships>
</file>

<file path=ppt/slides/_rels/slide6.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5.jpe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notesSlide" Target="../notesSlides/notesSlide5.xml"/><Relationship Id="rId4" Type="http://schemas.openxmlformats.org/officeDocument/2006/relationships/slideLayout" Target="../slideLayouts/slideLayout7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5.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4.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4.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4.xml"/><Relationship Id="rId5" Type="http://schemas.openxmlformats.org/officeDocument/2006/relationships/image" Target="../media/image25.jp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54.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20.xml"/><Relationship Id="rId5" Type="http://schemas.openxmlformats.org/officeDocument/2006/relationships/image" Target="../media/image47.jpeg"/><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2.xml"/><Relationship Id="rId1" Type="http://schemas.openxmlformats.org/officeDocument/2006/relationships/vmlDrawing" Target="../drawings/vmlDrawing1.vml"/><Relationship Id="rId6" Type="http://schemas.openxmlformats.org/officeDocument/2006/relationships/image" Target="../media/image52.jpeg"/><Relationship Id="rId5" Type="http://schemas.openxmlformats.org/officeDocument/2006/relationships/image" Target="../media/image51.wmf"/><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98.xml"/></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53.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55.wmf"/><Relationship Id="rId5" Type="http://schemas.openxmlformats.org/officeDocument/2006/relationships/oleObject" Target="../embeddings/oleObject3.bin"/><Relationship Id="rId4" Type="http://schemas.openxmlformats.org/officeDocument/2006/relationships/image" Target="../media/image54.wm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0.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7.xml"/><Relationship Id="rId1" Type="http://schemas.openxmlformats.org/officeDocument/2006/relationships/vmlDrawing" Target="../drawings/vmlDrawing3.vml"/><Relationship Id="rId4" Type="http://schemas.openxmlformats.org/officeDocument/2006/relationships/image" Target="../media/image56.wmf"/></Relationships>
</file>

<file path=ppt/slides/_rels/slide4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1.xml"/><Relationship Id="rId1" Type="http://schemas.openxmlformats.org/officeDocument/2006/relationships/slideLayout" Target="../slideLayouts/slideLayout12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10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62.png"/><Relationship Id="rId7"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152.xml"/><Relationship Id="rId6" Type="http://schemas.openxmlformats.org/officeDocument/2006/relationships/image" Target="NULL"/><Relationship Id="rId5" Type="http://schemas.openxmlformats.org/officeDocument/2006/relationships/image" Target="../media/image63.png"/><Relationship Id="rId4" Type="http://schemas.openxmlformats.org/officeDocument/2006/relationships/image" Target="NUL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2.xml"/></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82.xml"/></Relationships>
</file>

<file path=ppt/slides/_rels/slide5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1.xml"/><Relationship Id="rId1" Type="http://schemas.openxmlformats.org/officeDocument/2006/relationships/slideLayout" Target="../slideLayouts/slideLayout82.xml"/></Relationships>
</file>

<file path=ppt/slides/_rels/slide5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82.xml"/></Relationships>
</file>

<file path=ppt/slides/_rels/slide5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3.xml"/><Relationship Id="rId1" Type="http://schemas.openxmlformats.org/officeDocument/2006/relationships/slideLayout" Target="../slideLayouts/slideLayout82.xml"/></Relationships>
</file>

<file path=ppt/slides/_rels/slide55.xml.rels><?xml version="1.0" encoding="UTF-8" standalone="yes"?>
<Relationships xmlns="http://schemas.openxmlformats.org/package/2006/relationships"><Relationship Id="rId3" Type="http://schemas.openxmlformats.org/officeDocument/2006/relationships/image" Target="../media/image76.jfif"/><Relationship Id="rId2" Type="http://schemas.openxmlformats.org/officeDocument/2006/relationships/notesSlide" Target="../notesSlides/notesSlide34.xml"/><Relationship Id="rId1" Type="http://schemas.openxmlformats.org/officeDocument/2006/relationships/slideLayout" Target="../slideLayouts/slideLayout82.xml"/></Relationships>
</file>

<file path=ppt/slides/_rels/slide5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5.xml"/><Relationship Id="rId1" Type="http://schemas.openxmlformats.org/officeDocument/2006/relationships/slideLayout" Target="../slideLayouts/slideLayout82.xml"/></Relationships>
</file>

<file path=ppt/slides/_rels/slide5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6.xml"/><Relationship Id="rId1" Type="http://schemas.openxmlformats.org/officeDocument/2006/relationships/slideLayout" Target="../slideLayouts/slideLayout82.xml"/></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7.xml"/><Relationship Id="rId1" Type="http://schemas.openxmlformats.org/officeDocument/2006/relationships/slideLayout" Target="../slideLayouts/slideLayout82.xml"/></Relationships>
</file>

<file path=ppt/slides/_rels/slide59.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notesSlide" Target="../notesSlides/notesSlide38.xml"/><Relationship Id="rId1" Type="http://schemas.openxmlformats.org/officeDocument/2006/relationships/slideLayout" Target="../slideLayouts/slideLayout82.xml"/></Relationships>
</file>

<file path=ppt/slides/_rels/slide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0.xml"/><Relationship Id="rId1" Type="http://schemas.openxmlformats.org/officeDocument/2006/relationships/slideLayout" Target="../slideLayouts/slideLayout1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84.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2.xml"/><Relationship Id="rId1" Type="http://schemas.openxmlformats.org/officeDocument/2006/relationships/slideLayout" Target="../slideLayouts/slideLayout38.xml"/><Relationship Id="rId4" Type="http://schemas.openxmlformats.org/officeDocument/2006/relationships/image" Target="../media/image86.png"/></Relationships>
</file>

<file path=ppt/slides/_rels/slide6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3.xml"/><Relationship Id="rId1" Type="http://schemas.openxmlformats.org/officeDocument/2006/relationships/slideLayout" Target="../slideLayouts/slideLayout38.xml"/><Relationship Id="rId4" Type="http://schemas.openxmlformats.org/officeDocument/2006/relationships/image" Target="../media/image88.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9.xml"/></Relationships>
</file>

<file path=ppt/slides/_rels/slide6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126.xml"/><Relationship Id="rId5" Type="http://schemas.openxmlformats.org/officeDocument/2006/relationships/image" Target="../media/image91.png"/><Relationship Id="rId4" Type="http://schemas.openxmlformats.org/officeDocument/2006/relationships/image" Target="../media/image90.png"/></Relationships>
</file>

<file path=ppt/slides/_rels/slide69.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46.xml"/><Relationship Id="rId1" Type="http://schemas.openxmlformats.org/officeDocument/2006/relationships/slideLayout" Target="../slideLayouts/slideLayout126.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70.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diagramQuickStyle" Target="../diagrams/quickStyle3.xml"/><Relationship Id="rId3" Type="http://schemas.openxmlformats.org/officeDocument/2006/relationships/image" Target="../media/image94.png"/><Relationship Id="rId7" Type="http://schemas.openxmlformats.org/officeDocument/2006/relationships/image" Target="../media/image96.png"/><Relationship Id="rId12" Type="http://schemas.openxmlformats.org/officeDocument/2006/relationships/diagramLayout" Target="../diagrams/layout3.xml"/><Relationship Id="rId2" Type="http://schemas.openxmlformats.org/officeDocument/2006/relationships/notesSlide" Target="../notesSlides/notesSlide47.xml"/><Relationship Id="rId1" Type="http://schemas.openxmlformats.org/officeDocument/2006/relationships/slideLayout" Target="../slideLayouts/slideLayout129.xml"/><Relationship Id="rId6" Type="http://schemas.openxmlformats.org/officeDocument/2006/relationships/image" Target="../media/image14.svg"/><Relationship Id="rId11" Type="http://schemas.openxmlformats.org/officeDocument/2006/relationships/diagramData" Target="../diagrams/data3.xml"/><Relationship Id="rId5" Type="http://schemas.openxmlformats.org/officeDocument/2006/relationships/image" Target="../media/image95.png"/><Relationship Id="rId15" Type="http://schemas.microsoft.com/office/2007/relationships/diagramDrawing" Target="../diagrams/drawing3.xml"/><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97.png"/><Relationship Id="rId14" Type="http://schemas.openxmlformats.org/officeDocument/2006/relationships/diagramColors" Target="../diagrams/colors3.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8.xml"/><Relationship Id="rId1" Type="http://schemas.openxmlformats.org/officeDocument/2006/relationships/slideLayout" Target="../slideLayouts/slideLayout13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9.xml"/><Relationship Id="rId1" Type="http://schemas.openxmlformats.org/officeDocument/2006/relationships/slideLayout" Target="../slideLayouts/slideLayout132.xml"/></Relationships>
</file>

<file path=ppt/slides/_rels/slide7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0.xml"/><Relationship Id="rId1" Type="http://schemas.openxmlformats.org/officeDocument/2006/relationships/slideLayout" Target="../slideLayouts/slideLayout143.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52.xml"/><Relationship Id="rId1" Type="http://schemas.openxmlformats.org/officeDocument/2006/relationships/slideLayout" Target="../slideLayouts/slideLayout153.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 name="椭圆 5"/>
          <p:cNvSpPr/>
          <p:nvPr/>
        </p:nvSpPr>
        <p:spPr>
          <a:xfrm>
            <a:off x="3696888" y="965498"/>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 name="椭圆 6"/>
          <p:cNvSpPr/>
          <p:nvPr/>
        </p:nvSpPr>
        <p:spPr>
          <a:xfrm>
            <a:off x="5416899" y="919889"/>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2" name="组合 11"/>
          <p:cNvGrpSpPr/>
          <p:nvPr/>
        </p:nvGrpSpPr>
        <p:grpSpPr>
          <a:xfrm>
            <a:off x="3806843" y="1077066"/>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5" name="组合 14"/>
          <p:cNvGrpSpPr/>
          <p:nvPr/>
        </p:nvGrpSpPr>
        <p:grpSpPr>
          <a:xfrm>
            <a:off x="5400512" y="931004"/>
            <a:ext cx="1570971" cy="1519381"/>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21" name="矩形 20"/>
          <p:cNvSpPr/>
          <p:nvPr/>
        </p:nvSpPr>
        <p:spPr>
          <a:xfrm>
            <a:off x="2178325" y="949640"/>
            <a:ext cx="943858"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R</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2" name="矩形 21"/>
          <p:cNvSpPr/>
          <p:nvPr/>
        </p:nvSpPr>
        <p:spPr>
          <a:xfrm>
            <a:off x="4001491" y="1098433"/>
            <a:ext cx="1032024"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U</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3" name="矩形 22"/>
          <p:cNvSpPr/>
          <p:nvPr/>
        </p:nvSpPr>
        <p:spPr>
          <a:xfrm>
            <a:off x="5635584" y="950508"/>
            <a:ext cx="1081716"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H</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61" name="圆角矩形 60"/>
          <p:cNvSpPr/>
          <p:nvPr/>
        </p:nvSpPr>
        <p:spPr>
          <a:xfrm>
            <a:off x="1995848" y="2816232"/>
            <a:ext cx="5437808" cy="76214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2" name="TextBox 187"/>
          <p:cNvSpPr txBox="1"/>
          <p:nvPr/>
        </p:nvSpPr>
        <p:spPr>
          <a:xfrm>
            <a:off x="2106045" y="2898586"/>
            <a:ext cx="5134591" cy="58475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srgbClr val="EA6103"/>
                </a:solidFill>
                <a:effectLst>
                  <a:outerShdw blurRad="38100" dist="38100" dir="2700000" algn="tl">
                    <a:srgbClr val="000000">
                      <a:alpha val="43137"/>
                    </a:srgbClr>
                  </a:outerShdw>
                </a:effectLst>
                <a:uLnTx/>
                <a:uFillTx/>
                <a:latin typeface="Lemon" panose="02000000000000000000" pitchFamily="2" charset="0"/>
                <a:ea typeface="微软雅黑" pitchFamily="34" charset="-122"/>
              </a:rPr>
              <a:t>SAĞLIĞININ TEMELLERİ</a:t>
            </a:r>
            <a:endParaRPr kumimoji="0" lang="zh-CN" altLang="en-US" sz="3200" b="1" i="0" u="none" strike="noStrike" kern="1200" cap="none" spc="0" normalizeH="0" baseline="0" noProof="0" dirty="0">
              <a:ln>
                <a:noFill/>
              </a:ln>
              <a:solidFill>
                <a:srgbClr val="EA6103"/>
              </a:solidFill>
              <a:effectLst>
                <a:outerShdw blurRad="38100" dist="38100" dir="2700000" algn="tl">
                  <a:srgbClr val="000000">
                    <a:alpha val="43137"/>
                  </a:srgbClr>
                </a:outerShdw>
              </a:effectLst>
              <a:uLnTx/>
              <a:uFillTx/>
              <a:latin typeface="Lemon" panose="02000000000000000000" pitchFamily="2" charset="0"/>
              <a:ea typeface="微软雅黑" pitchFamily="34" charset="-122"/>
            </a:endParaRPr>
          </a:p>
        </p:txBody>
      </p:sp>
      <p:grpSp>
        <p:nvGrpSpPr>
          <p:cNvPr id="63" name="组合 62"/>
          <p:cNvGrpSpPr/>
          <p:nvPr/>
        </p:nvGrpSpPr>
        <p:grpSpPr>
          <a:xfrm>
            <a:off x="1835473" y="2787724"/>
            <a:ext cx="719818" cy="790654"/>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C00000"/>
                </a:solidFill>
                <a:effectLst/>
                <a:uLnTx/>
                <a:uFillTx/>
                <a:latin typeface="Arial" panose="020F0502020204030204"/>
                <a:ea typeface="微软雅黑" pitchFamily="34" charset="-122"/>
                <a:cs typeface="+mn-cs"/>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C00000"/>
                </a:solidFill>
                <a:effectLst/>
                <a:uLnTx/>
                <a:uFillTx/>
                <a:latin typeface="Arial" panose="020F0502020204030204"/>
                <a:ea typeface="微软雅黑" pitchFamily="34" charset="-122"/>
                <a:cs typeface="+mn-cs"/>
              </a:endParaRPr>
            </a:p>
          </p:txBody>
        </p:sp>
      </p:grpSp>
      <p:pic>
        <p:nvPicPr>
          <p:cNvPr id="66" name="Picture 2" descr="C:\Users\Administrator\Desktop\手.png"/>
          <p:cNvPicPr>
            <a:picLocks noChangeAspect="1" noChangeArrowheads="1"/>
          </p:cNvPicPr>
          <p:nvPr/>
        </p:nvPicPr>
        <p:blipFill>
          <a:blip r:embed="rId3"/>
          <a:srcRect/>
          <a:stretch>
            <a:fillRect/>
          </a:stretch>
        </p:blipFill>
        <p:spPr bwMode="auto">
          <a:xfrm flipH="1">
            <a:off x="1721197" y="2898586"/>
            <a:ext cx="2958790" cy="2876318"/>
          </a:xfrm>
          <a:prstGeom prst="rect">
            <a:avLst/>
          </a:prstGeom>
          <a:noFill/>
        </p:spPr>
      </p:pic>
      <p:sp>
        <p:nvSpPr>
          <p:cNvPr id="67" name="TextBox 7"/>
          <p:cNvSpPr>
            <a:spLocks noChangeArrowheads="1"/>
          </p:cNvSpPr>
          <p:nvPr/>
        </p:nvSpPr>
        <p:spPr bwMode="auto">
          <a:xfrm>
            <a:off x="1290347" y="4086693"/>
            <a:ext cx="6912352" cy="584775"/>
          </a:xfrm>
          <a:prstGeom prst="rect">
            <a:avLst/>
          </a:prstGeom>
          <a:noFill/>
          <a:ln>
            <a:noFill/>
          </a:ln>
          <a:effectLst/>
          <a:extLst>
            <a:ext uri="{909E8E84-426E-40DD-AFC4-6F175D3DCCD1}">
              <a14:hiddenFill xmlns:a14="http://schemas.microsoft.com/office/drawing/2010/main">
                <a:solidFill>
                  <a:schemeClr val="bg2">
                    <a:alpha val="70000"/>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srgbClr val="00A2B3"/>
                </a:solidFill>
                <a:effectLst/>
                <a:uLnTx/>
                <a:uFillTx/>
                <a:latin typeface="Lemon" panose="02000000000000000000" pitchFamily="2" charset="0"/>
                <a:ea typeface="微软雅黑" pitchFamily="34" charset="-122"/>
                <a:sym typeface="微软雅黑" pitchFamily="34" charset="-122"/>
              </a:rPr>
              <a:t>KİŞİLİK VE KİŞİLİĞİN GELİŞİMİ</a:t>
            </a:r>
            <a:endParaRPr kumimoji="0" lang="zh-CN" altLang="en-US" sz="3200" b="1" i="0" u="none" strike="noStrike" kern="1200" cap="none" spc="0" normalizeH="0" baseline="0" noProof="0" dirty="0">
              <a:ln>
                <a:noFill/>
              </a:ln>
              <a:solidFill>
                <a:srgbClr val="00A2B3"/>
              </a:solidFill>
              <a:effectLst/>
              <a:uLnTx/>
              <a:uFillTx/>
              <a:latin typeface="Lemon" panose="02000000000000000000" pitchFamily="2" charset="0"/>
              <a:ea typeface="微软雅黑" pitchFamily="34" charset="-122"/>
            </a:endParaRPr>
          </a:p>
        </p:txBody>
      </p:sp>
      <p:sp>
        <p:nvSpPr>
          <p:cNvPr id="85" name="椭圆 5"/>
          <p:cNvSpPr/>
          <p:nvPr/>
        </p:nvSpPr>
        <p:spPr>
          <a:xfrm>
            <a:off x="5326246" y="860107"/>
            <a:ext cx="1741216" cy="1669826"/>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1208811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250" fill="hold"/>
                                        <p:tgtEl>
                                          <p:spTgt spid="34"/>
                                        </p:tgtEl>
                                        <p:attrNameLst>
                                          <p:attrName>ppt_w</p:attrName>
                                        </p:attrNameLst>
                                      </p:cBhvr>
                                      <p:tavLst>
                                        <p:tav tm="0">
                                          <p:val>
                                            <p:fltVal val="0"/>
                                          </p:val>
                                        </p:tav>
                                        <p:tav tm="100000">
                                          <p:val>
                                            <p:strVal val="#ppt_w"/>
                                          </p:val>
                                        </p:tav>
                                      </p:tavLst>
                                    </p:anim>
                                    <p:anim calcmode="lin" valueType="num">
                                      <p:cBhvr>
                                        <p:cTn id="62" dur="250" fill="hold"/>
                                        <p:tgtEl>
                                          <p:spTgt spid="34"/>
                                        </p:tgtEl>
                                        <p:attrNameLst>
                                          <p:attrName>ppt_h</p:attrName>
                                        </p:attrNameLst>
                                      </p:cBhvr>
                                      <p:tavLst>
                                        <p:tav tm="0">
                                          <p:val>
                                            <p:fltVal val="0"/>
                                          </p:val>
                                        </p:tav>
                                        <p:tav tm="100000">
                                          <p:val>
                                            <p:strVal val="#ppt_h"/>
                                          </p:val>
                                        </p:tav>
                                      </p:tavLst>
                                    </p:anim>
                                    <p:animEffect transition="in" filter="fade">
                                      <p:cBhvr>
                                        <p:cTn id="63" dur="250"/>
                                        <p:tgtEl>
                                          <p:spTgt spid="34"/>
                                        </p:tgtEl>
                                      </p:cBhvr>
                                    </p:animEffect>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250" fill="hold"/>
                                        <p:tgtEl>
                                          <p:spTgt spid="37"/>
                                        </p:tgtEl>
                                        <p:attrNameLst>
                                          <p:attrName>ppt_w</p:attrName>
                                        </p:attrNameLst>
                                      </p:cBhvr>
                                      <p:tavLst>
                                        <p:tav tm="0">
                                          <p:val>
                                            <p:fltVal val="0"/>
                                          </p:val>
                                        </p:tav>
                                        <p:tav tm="100000">
                                          <p:val>
                                            <p:strVal val="#ppt_w"/>
                                          </p:val>
                                        </p:tav>
                                      </p:tavLst>
                                    </p:anim>
                                    <p:anim calcmode="lin" valueType="num">
                                      <p:cBhvr>
                                        <p:cTn id="68" dur="250" fill="hold"/>
                                        <p:tgtEl>
                                          <p:spTgt spid="37"/>
                                        </p:tgtEl>
                                        <p:attrNameLst>
                                          <p:attrName>ppt_h</p:attrName>
                                        </p:attrNameLst>
                                      </p:cBhvr>
                                      <p:tavLst>
                                        <p:tav tm="0">
                                          <p:val>
                                            <p:fltVal val="0"/>
                                          </p:val>
                                        </p:tav>
                                        <p:tav tm="100000">
                                          <p:val>
                                            <p:strVal val="#ppt_h"/>
                                          </p:val>
                                        </p:tav>
                                      </p:tavLst>
                                    </p:anim>
                                    <p:animEffect transition="in" filter="fade">
                                      <p:cBhvr>
                                        <p:cTn id="69" dur="250"/>
                                        <p:tgtEl>
                                          <p:spTgt spid="37"/>
                                        </p:tgtEl>
                                      </p:cBhvr>
                                    </p:animEffect>
                                  </p:childTnLst>
                                </p:cTn>
                              </p:par>
                            </p:childTnLst>
                          </p:cTn>
                        </p:par>
                        <p:par>
                          <p:cTn id="70" fill="hold">
                            <p:stCondLst>
                              <p:cond delay="4250"/>
                            </p:stCondLst>
                            <p:childTnLst>
                              <p:par>
                                <p:cTn id="71" presetID="53" presetClass="entr" presetSubtype="16"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250" fill="hold"/>
                                        <p:tgtEl>
                                          <p:spTgt spid="49"/>
                                        </p:tgtEl>
                                        <p:attrNameLst>
                                          <p:attrName>ppt_w</p:attrName>
                                        </p:attrNameLst>
                                      </p:cBhvr>
                                      <p:tavLst>
                                        <p:tav tm="0">
                                          <p:val>
                                            <p:fltVal val="0"/>
                                          </p:val>
                                        </p:tav>
                                        <p:tav tm="100000">
                                          <p:val>
                                            <p:strVal val="#ppt_w"/>
                                          </p:val>
                                        </p:tav>
                                      </p:tavLst>
                                    </p:anim>
                                    <p:anim calcmode="lin" valueType="num">
                                      <p:cBhvr>
                                        <p:cTn id="74" dur="250" fill="hold"/>
                                        <p:tgtEl>
                                          <p:spTgt spid="49"/>
                                        </p:tgtEl>
                                        <p:attrNameLst>
                                          <p:attrName>ppt_h</p:attrName>
                                        </p:attrNameLst>
                                      </p:cBhvr>
                                      <p:tavLst>
                                        <p:tav tm="0">
                                          <p:val>
                                            <p:fltVal val="0"/>
                                          </p:val>
                                        </p:tav>
                                        <p:tav tm="100000">
                                          <p:val>
                                            <p:strVal val="#ppt_h"/>
                                          </p:val>
                                        </p:tav>
                                      </p:tavLst>
                                    </p:anim>
                                    <p:animEffect transition="in" filter="fade">
                                      <p:cBhvr>
                                        <p:cTn id="75" dur="250"/>
                                        <p:tgtEl>
                                          <p:spTgt spid="49"/>
                                        </p:tgtEl>
                                      </p:cBhvr>
                                    </p:animEffect>
                                  </p:childTnLst>
                                </p:cTn>
                              </p:par>
                            </p:childTnLst>
                          </p:cTn>
                        </p:par>
                        <p:par>
                          <p:cTn id="76" fill="hold">
                            <p:stCondLst>
                              <p:cond delay="4500"/>
                            </p:stCondLst>
                            <p:childTnLst>
                              <p:par>
                                <p:cTn id="77" presetID="53" presetClass="entr" presetSubtype="16"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p:cTn id="79" dur="250" fill="hold"/>
                                        <p:tgtEl>
                                          <p:spTgt spid="43"/>
                                        </p:tgtEl>
                                        <p:attrNameLst>
                                          <p:attrName>ppt_w</p:attrName>
                                        </p:attrNameLst>
                                      </p:cBhvr>
                                      <p:tavLst>
                                        <p:tav tm="0">
                                          <p:val>
                                            <p:fltVal val="0"/>
                                          </p:val>
                                        </p:tav>
                                        <p:tav tm="100000">
                                          <p:val>
                                            <p:strVal val="#ppt_w"/>
                                          </p:val>
                                        </p:tav>
                                      </p:tavLst>
                                    </p:anim>
                                    <p:anim calcmode="lin" valueType="num">
                                      <p:cBhvr>
                                        <p:cTn id="80" dur="250" fill="hold"/>
                                        <p:tgtEl>
                                          <p:spTgt spid="43"/>
                                        </p:tgtEl>
                                        <p:attrNameLst>
                                          <p:attrName>ppt_h</p:attrName>
                                        </p:attrNameLst>
                                      </p:cBhvr>
                                      <p:tavLst>
                                        <p:tav tm="0">
                                          <p:val>
                                            <p:fltVal val="0"/>
                                          </p:val>
                                        </p:tav>
                                        <p:tav tm="100000">
                                          <p:val>
                                            <p:strVal val="#ppt_h"/>
                                          </p:val>
                                        </p:tav>
                                      </p:tavLst>
                                    </p:anim>
                                    <p:animEffect transition="in" filter="fade">
                                      <p:cBhvr>
                                        <p:cTn id="81" dur="250"/>
                                        <p:tgtEl>
                                          <p:spTgt spid="43"/>
                                        </p:tgtEl>
                                      </p:cBhvr>
                                    </p:animEffect>
                                  </p:childTnLst>
                                </p:cTn>
                              </p:par>
                            </p:childTnLst>
                          </p:cTn>
                        </p:par>
                        <p:par>
                          <p:cTn id="82" fill="hold">
                            <p:stCondLst>
                              <p:cond delay="4750"/>
                            </p:stCondLst>
                            <p:childTnLst>
                              <p:par>
                                <p:cTn id="83" presetID="53" presetClass="entr" presetSubtype="16"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250" fill="hold"/>
                                        <p:tgtEl>
                                          <p:spTgt spid="40"/>
                                        </p:tgtEl>
                                        <p:attrNameLst>
                                          <p:attrName>ppt_w</p:attrName>
                                        </p:attrNameLst>
                                      </p:cBhvr>
                                      <p:tavLst>
                                        <p:tav tm="0">
                                          <p:val>
                                            <p:fltVal val="0"/>
                                          </p:val>
                                        </p:tav>
                                        <p:tav tm="100000">
                                          <p:val>
                                            <p:strVal val="#ppt_w"/>
                                          </p:val>
                                        </p:tav>
                                      </p:tavLst>
                                    </p:anim>
                                    <p:anim calcmode="lin" valueType="num">
                                      <p:cBhvr>
                                        <p:cTn id="86" dur="250" fill="hold"/>
                                        <p:tgtEl>
                                          <p:spTgt spid="40"/>
                                        </p:tgtEl>
                                        <p:attrNameLst>
                                          <p:attrName>ppt_h</p:attrName>
                                        </p:attrNameLst>
                                      </p:cBhvr>
                                      <p:tavLst>
                                        <p:tav tm="0">
                                          <p:val>
                                            <p:fltVal val="0"/>
                                          </p:val>
                                        </p:tav>
                                        <p:tav tm="100000">
                                          <p:val>
                                            <p:strVal val="#ppt_h"/>
                                          </p:val>
                                        </p:tav>
                                      </p:tavLst>
                                    </p:anim>
                                    <p:animEffect transition="in" filter="fade">
                                      <p:cBhvr>
                                        <p:cTn id="87" dur="250"/>
                                        <p:tgtEl>
                                          <p:spTgt spid="40"/>
                                        </p:tgtEl>
                                      </p:cBhvr>
                                    </p:animEffect>
                                  </p:childTnLst>
                                </p:cTn>
                              </p:par>
                            </p:childTnLst>
                          </p:cTn>
                        </p:par>
                        <p:par>
                          <p:cTn id="88" fill="hold">
                            <p:stCondLst>
                              <p:cond delay="5000"/>
                            </p:stCondLst>
                            <p:childTnLst>
                              <p:par>
                                <p:cTn id="89" presetID="53" presetClass="entr" presetSubtype="16"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250" fill="hold"/>
                                        <p:tgtEl>
                                          <p:spTgt spid="25"/>
                                        </p:tgtEl>
                                        <p:attrNameLst>
                                          <p:attrName>ppt_w</p:attrName>
                                        </p:attrNameLst>
                                      </p:cBhvr>
                                      <p:tavLst>
                                        <p:tav tm="0">
                                          <p:val>
                                            <p:fltVal val="0"/>
                                          </p:val>
                                        </p:tav>
                                        <p:tav tm="100000">
                                          <p:val>
                                            <p:strVal val="#ppt_w"/>
                                          </p:val>
                                        </p:tav>
                                      </p:tavLst>
                                    </p:anim>
                                    <p:anim calcmode="lin" valueType="num">
                                      <p:cBhvr>
                                        <p:cTn id="92" dur="250" fill="hold"/>
                                        <p:tgtEl>
                                          <p:spTgt spid="25"/>
                                        </p:tgtEl>
                                        <p:attrNameLst>
                                          <p:attrName>ppt_h</p:attrName>
                                        </p:attrNameLst>
                                      </p:cBhvr>
                                      <p:tavLst>
                                        <p:tav tm="0">
                                          <p:val>
                                            <p:fltVal val="0"/>
                                          </p:val>
                                        </p:tav>
                                        <p:tav tm="100000">
                                          <p:val>
                                            <p:strVal val="#ppt_h"/>
                                          </p:val>
                                        </p:tav>
                                      </p:tavLst>
                                    </p:anim>
                                    <p:animEffect transition="in" filter="fade">
                                      <p:cBhvr>
                                        <p:cTn id="93" dur="250"/>
                                        <p:tgtEl>
                                          <p:spTgt spid="25"/>
                                        </p:tgtEl>
                                      </p:cBhvr>
                                    </p:animEffect>
                                  </p:childTnLst>
                                </p:cTn>
                              </p:par>
                            </p:childTnLst>
                          </p:cTn>
                        </p:par>
                        <p:par>
                          <p:cTn id="94" fill="hold">
                            <p:stCondLst>
                              <p:cond delay="5250"/>
                            </p:stCondLst>
                            <p:childTnLst>
                              <p:par>
                                <p:cTn id="95" presetID="53" presetClass="entr" presetSubtype="16"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250" fill="hold"/>
                                        <p:tgtEl>
                                          <p:spTgt spid="31"/>
                                        </p:tgtEl>
                                        <p:attrNameLst>
                                          <p:attrName>ppt_w</p:attrName>
                                        </p:attrNameLst>
                                      </p:cBhvr>
                                      <p:tavLst>
                                        <p:tav tm="0">
                                          <p:val>
                                            <p:fltVal val="0"/>
                                          </p:val>
                                        </p:tav>
                                        <p:tav tm="100000">
                                          <p:val>
                                            <p:strVal val="#ppt_w"/>
                                          </p:val>
                                        </p:tav>
                                      </p:tavLst>
                                    </p:anim>
                                    <p:anim calcmode="lin" valueType="num">
                                      <p:cBhvr>
                                        <p:cTn id="98" dur="250" fill="hold"/>
                                        <p:tgtEl>
                                          <p:spTgt spid="31"/>
                                        </p:tgtEl>
                                        <p:attrNameLst>
                                          <p:attrName>ppt_h</p:attrName>
                                        </p:attrNameLst>
                                      </p:cBhvr>
                                      <p:tavLst>
                                        <p:tav tm="0">
                                          <p:val>
                                            <p:fltVal val="0"/>
                                          </p:val>
                                        </p:tav>
                                        <p:tav tm="100000">
                                          <p:val>
                                            <p:strVal val="#ppt_h"/>
                                          </p:val>
                                        </p:tav>
                                      </p:tavLst>
                                    </p:anim>
                                    <p:animEffect transition="in" filter="fade">
                                      <p:cBhvr>
                                        <p:cTn id="99" dur="250"/>
                                        <p:tgtEl>
                                          <p:spTgt spid="31"/>
                                        </p:tgtEl>
                                      </p:cBhvr>
                                    </p:animEffect>
                                  </p:childTnLst>
                                </p:cTn>
                              </p:par>
                            </p:childTnLst>
                          </p:cTn>
                        </p:par>
                        <p:par>
                          <p:cTn id="100" fill="hold">
                            <p:stCondLst>
                              <p:cond delay="5500"/>
                            </p:stCondLst>
                            <p:childTnLst>
                              <p:par>
                                <p:cTn id="101" presetID="53" presetClass="entr" presetSubtype="16" fill="hold" nodeType="afterEffect">
                                  <p:stCondLst>
                                    <p:cond delay="0"/>
                                  </p:stCondLst>
                                  <p:childTnLst>
                                    <p:set>
                                      <p:cBhvr>
                                        <p:cTn id="102" dur="1" fill="hold">
                                          <p:stCondLst>
                                            <p:cond delay="0"/>
                                          </p:stCondLst>
                                        </p:cTn>
                                        <p:tgtEl>
                                          <p:spTgt spid="52"/>
                                        </p:tgtEl>
                                        <p:attrNameLst>
                                          <p:attrName>style.visibility</p:attrName>
                                        </p:attrNameLst>
                                      </p:cBhvr>
                                      <p:to>
                                        <p:strVal val="visible"/>
                                      </p:to>
                                    </p:set>
                                    <p:anim calcmode="lin" valueType="num">
                                      <p:cBhvr>
                                        <p:cTn id="103" dur="250" fill="hold"/>
                                        <p:tgtEl>
                                          <p:spTgt spid="52"/>
                                        </p:tgtEl>
                                        <p:attrNameLst>
                                          <p:attrName>ppt_w</p:attrName>
                                        </p:attrNameLst>
                                      </p:cBhvr>
                                      <p:tavLst>
                                        <p:tav tm="0">
                                          <p:val>
                                            <p:fltVal val="0"/>
                                          </p:val>
                                        </p:tav>
                                        <p:tav tm="100000">
                                          <p:val>
                                            <p:strVal val="#ppt_w"/>
                                          </p:val>
                                        </p:tav>
                                      </p:tavLst>
                                    </p:anim>
                                    <p:anim calcmode="lin" valueType="num">
                                      <p:cBhvr>
                                        <p:cTn id="104" dur="250" fill="hold"/>
                                        <p:tgtEl>
                                          <p:spTgt spid="52"/>
                                        </p:tgtEl>
                                        <p:attrNameLst>
                                          <p:attrName>ppt_h</p:attrName>
                                        </p:attrNameLst>
                                      </p:cBhvr>
                                      <p:tavLst>
                                        <p:tav tm="0">
                                          <p:val>
                                            <p:fltVal val="0"/>
                                          </p:val>
                                        </p:tav>
                                        <p:tav tm="100000">
                                          <p:val>
                                            <p:strVal val="#ppt_h"/>
                                          </p:val>
                                        </p:tav>
                                      </p:tavLst>
                                    </p:anim>
                                    <p:animEffect transition="in" filter="fade">
                                      <p:cBhvr>
                                        <p:cTn id="105" dur="250"/>
                                        <p:tgtEl>
                                          <p:spTgt spid="52"/>
                                        </p:tgtEl>
                                      </p:cBhvr>
                                    </p:animEffect>
                                  </p:childTnLst>
                                </p:cTn>
                              </p:par>
                            </p:childTnLst>
                          </p:cTn>
                        </p:par>
                        <p:par>
                          <p:cTn id="106" fill="hold">
                            <p:stCondLst>
                              <p:cond delay="5750"/>
                            </p:stCondLst>
                            <p:childTnLst>
                              <p:par>
                                <p:cTn id="107" presetID="53" presetClass="entr" presetSubtype="16"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250" fill="hold"/>
                                        <p:tgtEl>
                                          <p:spTgt spid="55"/>
                                        </p:tgtEl>
                                        <p:attrNameLst>
                                          <p:attrName>ppt_w</p:attrName>
                                        </p:attrNameLst>
                                      </p:cBhvr>
                                      <p:tavLst>
                                        <p:tav tm="0">
                                          <p:val>
                                            <p:fltVal val="0"/>
                                          </p:val>
                                        </p:tav>
                                        <p:tav tm="100000">
                                          <p:val>
                                            <p:strVal val="#ppt_w"/>
                                          </p:val>
                                        </p:tav>
                                      </p:tavLst>
                                    </p:anim>
                                    <p:anim calcmode="lin" valueType="num">
                                      <p:cBhvr>
                                        <p:cTn id="110" dur="250" fill="hold"/>
                                        <p:tgtEl>
                                          <p:spTgt spid="55"/>
                                        </p:tgtEl>
                                        <p:attrNameLst>
                                          <p:attrName>ppt_h</p:attrName>
                                        </p:attrNameLst>
                                      </p:cBhvr>
                                      <p:tavLst>
                                        <p:tav tm="0">
                                          <p:val>
                                            <p:fltVal val="0"/>
                                          </p:val>
                                        </p:tav>
                                        <p:tav tm="100000">
                                          <p:val>
                                            <p:strVal val="#ppt_h"/>
                                          </p:val>
                                        </p:tav>
                                      </p:tavLst>
                                    </p:anim>
                                    <p:animEffect transition="in" filter="fade">
                                      <p:cBhvr>
                                        <p:cTn id="111" dur="250"/>
                                        <p:tgtEl>
                                          <p:spTgt spid="55"/>
                                        </p:tgtEl>
                                      </p:cBhvr>
                                    </p:animEffect>
                                  </p:childTnLst>
                                </p:cTn>
                              </p:par>
                            </p:childTnLst>
                          </p:cTn>
                        </p:par>
                        <p:par>
                          <p:cTn id="112" fill="hold">
                            <p:stCondLst>
                              <p:cond delay="6000"/>
                            </p:stCondLst>
                            <p:childTnLst>
                              <p:par>
                                <p:cTn id="113" presetID="53" presetClass="entr" presetSubtype="16"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250" fill="hold"/>
                                        <p:tgtEl>
                                          <p:spTgt spid="28"/>
                                        </p:tgtEl>
                                        <p:attrNameLst>
                                          <p:attrName>ppt_w</p:attrName>
                                        </p:attrNameLst>
                                      </p:cBhvr>
                                      <p:tavLst>
                                        <p:tav tm="0">
                                          <p:val>
                                            <p:fltVal val="0"/>
                                          </p:val>
                                        </p:tav>
                                        <p:tav tm="100000">
                                          <p:val>
                                            <p:strVal val="#ppt_w"/>
                                          </p:val>
                                        </p:tav>
                                      </p:tavLst>
                                    </p:anim>
                                    <p:anim calcmode="lin" valueType="num">
                                      <p:cBhvr>
                                        <p:cTn id="116" dur="250" fill="hold"/>
                                        <p:tgtEl>
                                          <p:spTgt spid="28"/>
                                        </p:tgtEl>
                                        <p:attrNameLst>
                                          <p:attrName>ppt_h</p:attrName>
                                        </p:attrNameLst>
                                      </p:cBhvr>
                                      <p:tavLst>
                                        <p:tav tm="0">
                                          <p:val>
                                            <p:fltVal val="0"/>
                                          </p:val>
                                        </p:tav>
                                        <p:tav tm="100000">
                                          <p:val>
                                            <p:strVal val="#ppt_h"/>
                                          </p:val>
                                        </p:tav>
                                      </p:tavLst>
                                    </p:anim>
                                    <p:animEffect transition="in" filter="fade">
                                      <p:cBhvr>
                                        <p:cTn id="117" dur="250"/>
                                        <p:tgtEl>
                                          <p:spTgt spid="28"/>
                                        </p:tgtEl>
                                      </p:cBhvr>
                                    </p:animEffect>
                                  </p:childTnLst>
                                </p:cTn>
                              </p:par>
                            </p:childTnLst>
                          </p:cTn>
                        </p:par>
                        <p:par>
                          <p:cTn id="118" fill="hold">
                            <p:stCondLst>
                              <p:cond delay="6250"/>
                            </p:stCondLst>
                            <p:childTnLst>
                              <p:par>
                                <p:cTn id="119" presetID="53" presetClass="entr" presetSubtype="16" fill="hold" nodeType="afterEffect">
                                  <p:stCondLst>
                                    <p:cond delay="0"/>
                                  </p:stCondLst>
                                  <p:childTnLst>
                                    <p:set>
                                      <p:cBhvr>
                                        <p:cTn id="120" dur="1" fill="hold">
                                          <p:stCondLst>
                                            <p:cond delay="0"/>
                                          </p:stCondLst>
                                        </p:cTn>
                                        <p:tgtEl>
                                          <p:spTgt spid="46"/>
                                        </p:tgtEl>
                                        <p:attrNameLst>
                                          <p:attrName>style.visibility</p:attrName>
                                        </p:attrNameLst>
                                      </p:cBhvr>
                                      <p:to>
                                        <p:strVal val="visible"/>
                                      </p:to>
                                    </p:set>
                                    <p:anim calcmode="lin" valueType="num">
                                      <p:cBhvr>
                                        <p:cTn id="121" dur="250" fill="hold"/>
                                        <p:tgtEl>
                                          <p:spTgt spid="46"/>
                                        </p:tgtEl>
                                        <p:attrNameLst>
                                          <p:attrName>ppt_w</p:attrName>
                                        </p:attrNameLst>
                                      </p:cBhvr>
                                      <p:tavLst>
                                        <p:tav tm="0">
                                          <p:val>
                                            <p:fltVal val="0"/>
                                          </p:val>
                                        </p:tav>
                                        <p:tav tm="100000">
                                          <p:val>
                                            <p:strVal val="#ppt_w"/>
                                          </p:val>
                                        </p:tav>
                                      </p:tavLst>
                                    </p:anim>
                                    <p:anim calcmode="lin" valueType="num">
                                      <p:cBhvr>
                                        <p:cTn id="122" dur="250" fill="hold"/>
                                        <p:tgtEl>
                                          <p:spTgt spid="46"/>
                                        </p:tgtEl>
                                        <p:attrNameLst>
                                          <p:attrName>ppt_h</p:attrName>
                                        </p:attrNameLst>
                                      </p:cBhvr>
                                      <p:tavLst>
                                        <p:tav tm="0">
                                          <p:val>
                                            <p:fltVal val="0"/>
                                          </p:val>
                                        </p:tav>
                                        <p:tav tm="100000">
                                          <p:val>
                                            <p:strVal val="#ppt_h"/>
                                          </p:val>
                                        </p:tav>
                                      </p:tavLst>
                                    </p:anim>
                                    <p:animEffect transition="in" filter="fade">
                                      <p:cBhvr>
                                        <p:cTn id="123" dur="250"/>
                                        <p:tgtEl>
                                          <p:spTgt spid="46"/>
                                        </p:tgtEl>
                                      </p:cBhvr>
                                    </p:animEffect>
                                  </p:childTnLst>
                                </p:cTn>
                              </p:par>
                            </p:childTnLst>
                          </p:cTn>
                        </p:par>
                        <p:par>
                          <p:cTn id="124" fill="hold">
                            <p:stCondLst>
                              <p:cond delay="6500"/>
                            </p:stCondLst>
                            <p:childTnLst>
                              <p:par>
                                <p:cTn id="125" presetID="53" presetClass="entr" presetSubtype="16" fill="hold" nodeType="afterEffect">
                                  <p:stCondLst>
                                    <p:cond delay="0"/>
                                  </p:stCondLst>
                                  <p:childTnLst>
                                    <p:set>
                                      <p:cBhvr>
                                        <p:cTn id="126" dur="1" fill="hold">
                                          <p:stCondLst>
                                            <p:cond delay="0"/>
                                          </p:stCondLst>
                                        </p:cTn>
                                        <p:tgtEl>
                                          <p:spTgt spid="58"/>
                                        </p:tgtEl>
                                        <p:attrNameLst>
                                          <p:attrName>style.visibility</p:attrName>
                                        </p:attrNameLst>
                                      </p:cBhvr>
                                      <p:to>
                                        <p:strVal val="visible"/>
                                      </p:to>
                                    </p:set>
                                    <p:anim calcmode="lin" valueType="num">
                                      <p:cBhvr>
                                        <p:cTn id="127" dur="250" fill="hold"/>
                                        <p:tgtEl>
                                          <p:spTgt spid="58"/>
                                        </p:tgtEl>
                                        <p:attrNameLst>
                                          <p:attrName>ppt_w</p:attrName>
                                        </p:attrNameLst>
                                      </p:cBhvr>
                                      <p:tavLst>
                                        <p:tav tm="0">
                                          <p:val>
                                            <p:fltVal val="0"/>
                                          </p:val>
                                        </p:tav>
                                        <p:tav tm="100000">
                                          <p:val>
                                            <p:strVal val="#ppt_w"/>
                                          </p:val>
                                        </p:tav>
                                      </p:tavLst>
                                    </p:anim>
                                    <p:anim calcmode="lin" valueType="num">
                                      <p:cBhvr>
                                        <p:cTn id="128" dur="250" fill="hold"/>
                                        <p:tgtEl>
                                          <p:spTgt spid="58"/>
                                        </p:tgtEl>
                                        <p:attrNameLst>
                                          <p:attrName>ppt_h</p:attrName>
                                        </p:attrNameLst>
                                      </p:cBhvr>
                                      <p:tavLst>
                                        <p:tav tm="0">
                                          <p:val>
                                            <p:fltVal val="0"/>
                                          </p:val>
                                        </p:tav>
                                        <p:tav tm="100000">
                                          <p:val>
                                            <p:strVal val="#ppt_h"/>
                                          </p:val>
                                        </p:tav>
                                      </p:tavLst>
                                    </p:anim>
                                    <p:animEffect transition="in" filter="fade">
                                      <p:cBhvr>
                                        <p:cTn id="129" dur="250"/>
                                        <p:tgtEl>
                                          <p:spTgt spid="58"/>
                                        </p:tgtEl>
                                      </p:cBhvr>
                                    </p:animEffect>
                                  </p:childTnLst>
                                </p:cTn>
                              </p:par>
                            </p:childTnLst>
                          </p:cTn>
                        </p:par>
                        <p:par>
                          <p:cTn id="130" fill="hold">
                            <p:stCondLst>
                              <p:cond delay="6750"/>
                            </p:stCondLst>
                            <p:childTnLst>
                              <p:par>
                                <p:cTn id="131" presetID="10" presetClass="entr" presetSubtype="0" fill="hold" grpId="0" nodeType="afterEffect">
                                  <p:stCondLst>
                                    <p:cond delay="0"/>
                                  </p:stCondLst>
                                  <p:childTnLst>
                                    <p:set>
                                      <p:cBhvr>
                                        <p:cTn id="132" dur="1" fill="hold">
                                          <p:stCondLst>
                                            <p:cond delay="0"/>
                                          </p:stCondLst>
                                        </p:cTn>
                                        <p:tgtEl>
                                          <p:spTgt spid="61"/>
                                        </p:tgtEl>
                                        <p:attrNameLst>
                                          <p:attrName>style.visibility</p:attrName>
                                        </p:attrNameLst>
                                      </p:cBhvr>
                                      <p:to>
                                        <p:strVal val="visible"/>
                                      </p:to>
                                    </p:set>
                                    <p:animEffect transition="in" filter="fade">
                                      <p:cBhvr>
                                        <p:cTn id="133" dur="500"/>
                                        <p:tgtEl>
                                          <p:spTgt spid="61"/>
                                        </p:tgtEl>
                                      </p:cBhvr>
                                    </p:animEffect>
                                  </p:childTnLst>
                                </p:cTn>
                              </p:par>
                              <p:par>
                                <p:cTn id="134" presetID="10" presetClass="entr" presetSubtype="0" fill="hold" nodeType="with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fade">
                                      <p:cBhvr>
                                        <p:cTn id="136" dur="500"/>
                                        <p:tgtEl>
                                          <p:spTgt spid="63"/>
                                        </p:tgtEl>
                                      </p:cBhvr>
                                    </p:animEffect>
                                  </p:childTnLst>
                                </p:cTn>
                              </p:par>
                            </p:childTnLst>
                          </p:cTn>
                        </p:par>
                        <p:par>
                          <p:cTn id="137" fill="hold">
                            <p:stCondLst>
                              <p:cond delay="7250"/>
                            </p:stCondLst>
                            <p:childTnLst>
                              <p:par>
                                <p:cTn id="138" presetID="1" presetClass="entr" presetSubtype="0" fill="hold" nodeType="afterEffect">
                                  <p:stCondLst>
                                    <p:cond delay="0"/>
                                  </p:stCondLst>
                                  <p:childTnLst>
                                    <p:set>
                                      <p:cBhvr>
                                        <p:cTn id="139" dur="1" fill="hold">
                                          <p:stCondLst>
                                            <p:cond delay="0"/>
                                          </p:stCondLst>
                                        </p:cTn>
                                        <p:tgtEl>
                                          <p:spTgt spid="63"/>
                                        </p:tgtEl>
                                        <p:attrNameLst>
                                          <p:attrName>style.visibility</p:attrName>
                                        </p:attrNameLst>
                                      </p:cBhvr>
                                      <p:to>
                                        <p:strVal val="visible"/>
                                      </p:to>
                                    </p:set>
                                  </p:childTnLst>
                                </p:cTn>
                              </p:par>
                              <p:par>
                                <p:cTn id="140" presetID="63" presetClass="path" presetSubtype="0" accel="50000" decel="50000" fill="hold" nodeType="withEffect">
                                  <p:stCondLst>
                                    <p:cond delay="0"/>
                                  </p:stCondLst>
                                  <p:childTnLst>
                                    <p:animMotion origin="layout" path="M -4.16667E-6 2.83951E-6 L 0.575 2.83951E-6 " pathEditMode="relative" rAng="0" ptsTypes="AA">
                                      <p:cBhvr>
                                        <p:cTn id="141" dur="2000" fill="hold"/>
                                        <p:tgtEl>
                                          <p:spTgt spid="63"/>
                                        </p:tgtEl>
                                        <p:attrNameLst>
                                          <p:attrName>ppt_x</p:attrName>
                                          <p:attrName>ppt_y</p:attrName>
                                        </p:attrNameLst>
                                      </p:cBhvr>
                                      <p:rCtr x="28750" y="0"/>
                                    </p:animMotion>
                                  </p:childTnLst>
                                </p:cTn>
                              </p:par>
                              <p:par>
                                <p:cTn id="142" presetID="22" presetClass="entr" presetSubtype="8" fill="hold" grpId="0" nodeType="withEffect">
                                  <p:stCondLst>
                                    <p:cond delay="250"/>
                                  </p:stCondLst>
                                  <p:childTnLst>
                                    <p:set>
                                      <p:cBhvr>
                                        <p:cTn id="143" dur="1" fill="hold">
                                          <p:stCondLst>
                                            <p:cond delay="0"/>
                                          </p:stCondLst>
                                        </p:cTn>
                                        <p:tgtEl>
                                          <p:spTgt spid="62"/>
                                        </p:tgtEl>
                                        <p:attrNameLst>
                                          <p:attrName>style.visibility</p:attrName>
                                        </p:attrNameLst>
                                      </p:cBhvr>
                                      <p:to>
                                        <p:strVal val="visible"/>
                                      </p:to>
                                    </p:set>
                                    <p:animEffect transition="in" filter="wipe(left)">
                                      <p:cBhvr>
                                        <p:cTn id="144" dur="1750"/>
                                        <p:tgtEl>
                                          <p:spTgt spid="62"/>
                                        </p:tgtEl>
                                      </p:cBhvr>
                                    </p:animEffect>
                                  </p:childTnLst>
                                </p:cTn>
                              </p:par>
                              <p:par>
                                <p:cTn id="145" presetID="1" presetClass="entr" presetSubtype="0" fill="hold" nodeType="withEffect">
                                  <p:stCondLst>
                                    <p:cond delay="0"/>
                                  </p:stCondLst>
                                  <p:childTnLst>
                                    <p:set>
                                      <p:cBhvr>
                                        <p:cTn id="146" dur="1" fill="hold">
                                          <p:stCondLst>
                                            <p:cond delay="0"/>
                                          </p:stCondLst>
                                        </p:cTn>
                                        <p:tgtEl>
                                          <p:spTgt spid="66"/>
                                        </p:tgtEl>
                                        <p:attrNameLst>
                                          <p:attrName>style.visibility</p:attrName>
                                        </p:attrNameLst>
                                      </p:cBhvr>
                                      <p:to>
                                        <p:strVal val="visible"/>
                                      </p:to>
                                    </p:set>
                                  </p:childTnLst>
                                </p:cTn>
                              </p:par>
                              <p:par>
                                <p:cTn id="147" presetID="63" presetClass="path" presetSubtype="0" accel="50000" decel="50000" fill="hold" nodeType="withEffect">
                                  <p:stCondLst>
                                    <p:cond delay="0"/>
                                  </p:stCondLst>
                                  <p:childTnLst>
                                    <p:animMotion origin="layout" path="M 0 1.23457E-7 L 0.58351 1.23457E-7 " pathEditMode="relative" rAng="0" ptsTypes="AA">
                                      <p:cBhvr>
                                        <p:cTn id="148" dur="2000" fill="hold"/>
                                        <p:tgtEl>
                                          <p:spTgt spid="66"/>
                                        </p:tgtEl>
                                        <p:attrNameLst>
                                          <p:attrName>ppt_x</p:attrName>
                                          <p:attrName>ppt_y</p:attrName>
                                        </p:attrNameLst>
                                      </p:cBhvr>
                                      <p:rCtr x="29167" y="0"/>
                                    </p:animMotion>
                                  </p:childTnLst>
                                </p:cTn>
                              </p:par>
                            </p:childTnLst>
                          </p:cTn>
                        </p:par>
                        <p:par>
                          <p:cTn id="149" fill="hold">
                            <p:stCondLst>
                              <p:cond delay="9250"/>
                            </p:stCondLst>
                            <p:childTnLst>
                              <p:par>
                                <p:cTn id="150" presetID="42" presetClass="exit" presetSubtype="0" fill="hold" nodeType="afterEffect">
                                  <p:stCondLst>
                                    <p:cond delay="0"/>
                                  </p:stCondLst>
                                  <p:childTnLst>
                                    <p:animEffect transition="out" filter="fade">
                                      <p:cBhvr>
                                        <p:cTn id="151" dur="1000"/>
                                        <p:tgtEl>
                                          <p:spTgt spid="66"/>
                                        </p:tgtEl>
                                      </p:cBhvr>
                                    </p:animEffect>
                                    <p:anim calcmode="lin" valueType="num">
                                      <p:cBhvr>
                                        <p:cTn id="152" dur="1000"/>
                                        <p:tgtEl>
                                          <p:spTgt spid="66"/>
                                        </p:tgtEl>
                                        <p:attrNameLst>
                                          <p:attrName>ppt_x</p:attrName>
                                        </p:attrNameLst>
                                      </p:cBhvr>
                                      <p:tavLst>
                                        <p:tav tm="0">
                                          <p:val>
                                            <p:strVal val="ppt_x"/>
                                          </p:val>
                                        </p:tav>
                                        <p:tav tm="100000">
                                          <p:val>
                                            <p:strVal val="ppt_x"/>
                                          </p:val>
                                        </p:tav>
                                      </p:tavLst>
                                    </p:anim>
                                    <p:anim calcmode="lin" valueType="num">
                                      <p:cBhvr>
                                        <p:cTn id="153" dur="1000"/>
                                        <p:tgtEl>
                                          <p:spTgt spid="66"/>
                                        </p:tgtEl>
                                        <p:attrNameLst>
                                          <p:attrName>ppt_y</p:attrName>
                                        </p:attrNameLst>
                                      </p:cBhvr>
                                      <p:tavLst>
                                        <p:tav tm="0">
                                          <p:val>
                                            <p:strVal val="ppt_y"/>
                                          </p:val>
                                        </p:tav>
                                        <p:tav tm="100000">
                                          <p:val>
                                            <p:strVal val="ppt_y+.1"/>
                                          </p:val>
                                        </p:tav>
                                      </p:tavLst>
                                    </p:anim>
                                    <p:set>
                                      <p:cBhvr>
                                        <p:cTn id="154" dur="1" fill="hold">
                                          <p:stCondLst>
                                            <p:cond delay="999"/>
                                          </p:stCondLst>
                                        </p:cTn>
                                        <p:tgtEl>
                                          <p:spTgt spid="66"/>
                                        </p:tgtEl>
                                        <p:attrNameLst>
                                          <p:attrName>style.visibility</p:attrName>
                                        </p:attrNameLst>
                                      </p:cBhvr>
                                      <p:to>
                                        <p:strVal val="hidden"/>
                                      </p:to>
                                    </p:set>
                                  </p:childTnLst>
                                </p:cTn>
                              </p:par>
                            </p:childTnLst>
                          </p:cTn>
                        </p:par>
                        <p:par>
                          <p:cTn id="155" fill="hold">
                            <p:stCondLst>
                              <p:cond delay="10250"/>
                            </p:stCondLst>
                            <p:childTnLst>
                              <p:par>
                                <p:cTn id="156" presetID="16" presetClass="entr" presetSubtype="21" fill="hold" grpId="0" nodeType="afterEffect">
                                  <p:stCondLst>
                                    <p:cond delay="0"/>
                                  </p:stCondLst>
                                  <p:childTnLst>
                                    <p:set>
                                      <p:cBhvr>
                                        <p:cTn id="157" dur="1" fill="hold">
                                          <p:stCondLst>
                                            <p:cond delay="0"/>
                                          </p:stCondLst>
                                        </p:cTn>
                                        <p:tgtEl>
                                          <p:spTgt spid="67"/>
                                        </p:tgtEl>
                                        <p:attrNameLst>
                                          <p:attrName>style.visibility</p:attrName>
                                        </p:attrNameLst>
                                      </p:cBhvr>
                                      <p:to>
                                        <p:strVal val="visible"/>
                                      </p:to>
                                    </p:set>
                                    <p:animEffect transition="in" filter="barn(inVertical)">
                                      <p:cBhvr>
                                        <p:cTn id="158" dur="500"/>
                                        <p:tgtEl>
                                          <p:spTgt spid="67"/>
                                        </p:tgtEl>
                                      </p:cBhvr>
                                    </p:animEffect>
                                  </p:childTnLst>
                                </p:cTn>
                              </p:par>
                            </p:childTnLst>
                          </p:cTn>
                        </p:par>
                        <p:par>
                          <p:cTn id="159" fill="hold">
                            <p:stCondLst>
                              <p:cond delay="10750"/>
                            </p:stCondLst>
                            <p:childTnLst>
                              <p:par>
                                <p:cTn id="160" presetID="53" presetClass="entr" presetSubtype="16" fill="hold" grpId="0" nodeType="afterEffect">
                                  <p:stCondLst>
                                    <p:cond delay="0"/>
                                  </p:stCondLst>
                                  <p:childTnLst>
                                    <p:set>
                                      <p:cBhvr>
                                        <p:cTn id="161" dur="1" fill="hold">
                                          <p:stCondLst>
                                            <p:cond delay="0"/>
                                          </p:stCondLst>
                                        </p:cTn>
                                        <p:tgtEl>
                                          <p:spTgt spid="85"/>
                                        </p:tgtEl>
                                        <p:attrNameLst>
                                          <p:attrName>style.visibility</p:attrName>
                                        </p:attrNameLst>
                                      </p:cBhvr>
                                      <p:to>
                                        <p:strVal val="visible"/>
                                      </p:to>
                                    </p:set>
                                    <p:anim calcmode="lin" valueType="num">
                                      <p:cBhvr>
                                        <p:cTn id="162" dur="500" fill="hold"/>
                                        <p:tgtEl>
                                          <p:spTgt spid="85"/>
                                        </p:tgtEl>
                                        <p:attrNameLst>
                                          <p:attrName>ppt_w</p:attrName>
                                        </p:attrNameLst>
                                      </p:cBhvr>
                                      <p:tavLst>
                                        <p:tav tm="0">
                                          <p:val>
                                            <p:fltVal val="0"/>
                                          </p:val>
                                        </p:tav>
                                        <p:tav tm="100000">
                                          <p:val>
                                            <p:strVal val="#ppt_w"/>
                                          </p:val>
                                        </p:tav>
                                      </p:tavLst>
                                    </p:anim>
                                    <p:anim calcmode="lin" valueType="num">
                                      <p:cBhvr>
                                        <p:cTn id="163" dur="500" fill="hold"/>
                                        <p:tgtEl>
                                          <p:spTgt spid="85"/>
                                        </p:tgtEl>
                                        <p:attrNameLst>
                                          <p:attrName>ppt_h</p:attrName>
                                        </p:attrNameLst>
                                      </p:cBhvr>
                                      <p:tavLst>
                                        <p:tav tm="0">
                                          <p:val>
                                            <p:fltVal val="0"/>
                                          </p:val>
                                        </p:tav>
                                        <p:tav tm="100000">
                                          <p:val>
                                            <p:strVal val="#ppt_h"/>
                                          </p:val>
                                        </p:tav>
                                      </p:tavLst>
                                    </p:anim>
                                    <p:animEffect transition="in" filter="fade">
                                      <p:cBhvr>
                                        <p:cTn id="164"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1" grpId="0"/>
      <p:bldP spid="22" grpId="0"/>
      <p:bldP spid="23" grpId="0"/>
      <p:bldP spid="61" grpId="0" animBg="1"/>
      <p:bldP spid="62" grpId="0"/>
      <p:bldP spid="67" grpId="0"/>
      <p:bldP spid="8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40"/>
          <p:cNvSpPr/>
          <p:nvPr/>
        </p:nvSpPr>
        <p:spPr>
          <a:xfrm rot="7919">
            <a:off x="554817" y="822157"/>
            <a:ext cx="3193542" cy="559556"/>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783">
              <a:defRPr/>
            </a:pPr>
            <a:endParaRPr lang="zh-CN" altLang="en-US" sz="1200">
              <a:solidFill>
                <a:prstClr val="white"/>
              </a:solidFill>
              <a:latin typeface="微软雅黑" panose="020B0503020204020204" charset="-122"/>
              <a:ea typeface="微软雅黑" panose="020B0503020204020204" charset="-122"/>
              <a:sym typeface="Arial"/>
            </a:endParaRPr>
          </a:p>
        </p:txBody>
      </p:sp>
      <p:grpSp>
        <p:nvGrpSpPr>
          <p:cNvPr id="21" name="组合 55"/>
          <p:cNvGrpSpPr/>
          <p:nvPr/>
        </p:nvGrpSpPr>
        <p:grpSpPr>
          <a:xfrm rot="2707919">
            <a:off x="1075746" y="965109"/>
            <a:ext cx="3203180" cy="1443044"/>
            <a:chOff x="-1219836" y="3970152"/>
            <a:chExt cx="4270907" cy="1924059"/>
          </a:xfrm>
        </p:grpSpPr>
        <p:sp>
          <p:nvSpPr>
            <p:cNvPr id="22" name="圆角矩形 48"/>
            <p:cNvSpPr/>
            <p:nvPr/>
          </p:nvSpPr>
          <p:spPr>
            <a:xfrm rot="18900000">
              <a:off x="-1219836" y="5148137"/>
              <a:ext cx="4270907" cy="746074"/>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783">
                <a:defRPr/>
              </a:pPr>
              <a:endParaRPr lang="zh-CN" altLang="en-US" sz="1200">
                <a:solidFill>
                  <a:prstClr val="white"/>
                </a:solidFill>
                <a:latin typeface="微软雅黑" panose="020B0503020204020204" charset="-122"/>
                <a:ea typeface="微软雅黑" panose="020B0503020204020204" charset="-122"/>
                <a:sym typeface="Arial"/>
              </a:endParaRPr>
            </a:p>
          </p:txBody>
        </p:sp>
        <p:grpSp>
          <p:nvGrpSpPr>
            <p:cNvPr id="23" name="组合 53"/>
            <p:cNvGrpSpPr/>
            <p:nvPr/>
          </p:nvGrpSpPr>
          <p:grpSpPr>
            <a:xfrm>
              <a:off x="1841564" y="3970152"/>
              <a:ext cx="625187" cy="625187"/>
              <a:chOff x="798773" y="5020276"/>
              <a:chExt cx="625187" cy="625187"/>
            </a:xfrm>
          </p:grpSpPr>
          <p:sp>
            <p:nvSpPr>
              <p:cNvPr id="24" name="椭圆 49"/>
              <p:cNvSpPr/>
              <p:nvPr/>
            </p:nvSpPr>
            <p:spPr>
              <a:xfrm flipH="1">
                <a:off x="798773" y="5020276"/>
                <a:ext cx="625187" cy="625187"/>
              </a:xfrm>
              <a:prstGeom prst="ellipse">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200">
                  <a:solidFill>
                    <a:prstClr val="white"/>
                  </a:solidFill>
                  <a:latin typeface="微软雅黑" panose="020B0503020204020204" charset="-122"/>
                  <a:ea typeface="微软雅黑" panose="020B0503020204020204" charset="-122"/>
                  <a:sym typeface="Arial"/>
                </a:endParaRPr>
              </a:p>
            </p:txBody>
          </p:sp>
          <p:sp>
            <p:nvSpPr>
              <p:cNvPr id="25" name="矩形 50"/>
              <p:cNvSpPr/>
              <p:nvPr/>
            </p:nvSpPr>
            <p:spPr>
              <a:xfrm rot="18900000">
                <a:off x="877112" y="5082712"/>
                <a:ext cx="468506" cy="55399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783">
                  <a:defRPr/>
                </a:pPr>
                <a:r>
                  <a:rPr lang="tr-TR" altLang="zh-CN" sz="2100" b="1" kern="0" dirty="0">
                    <a:solidFill>
                      <a:prstClr val="white"/>
                    </a:solidFill>
                    <a:latin typeface="微软雅黑" panose="020B0503020204020204" charset="-122"/>
                    <a:ea typeface="微软雅黑" panose="020B0503020204020204" charset="-122"/>
                    <a:cs typeface="Arial" panose="020B0604020202020204" pitchFamily="34" charset="0"/>
                    <a:sym typeface="Arial"/>
                  </a:rPr>
                  <a:t>2</a:t>
                </a:r>
                <a:endParaRPr lang="zh-CN" altLang="en-US" sz="2100" b="1" kern="0" dirty="0">
                  <a:solidFill>
                    <a:prstClr val="white"/>
                  </a:solidFill>
                  <a:latin typeface="微软雅黑" panose="020B0503020204020204" charset="-122"/>
                  <a:ea typeface="微软雅黑" panose="020B0503020204020204" charset="-122"/>
                  <a:cs typeface="Arial" panose="020B0604020202020204" pitchFamily="34" charset="0"/>
                  <a:sym typeface="Arial"/>
                </a:endParaRPr>
              </a:p>
            </p:txBody>
          </p:sp>
        </p:grpSp>
      </p:grpSp>
      <p:grpSp>
        <p:nvGrpSpPr>
          <p:cNvPr id="26" name="组合 2"/>
          <p:cNvGrpSpPr/>
          <p:nvPr/>
        </p:nvGrpSpPr>
        <p:grpSpPr>
          <a:xfrm rot="2707919">
            <a:off x="342637" y="2537996"/>
            <a:ext cx="3185189" cy="1434367"/>
            <a:chOff x="5504853" y="2630752"/>
            <a:chExt cx="4246918" cy="1912489"/>
          </a:xfrm>
        </p:grpSpPr>
        <p:sp>
          <p:nvSpPr>
            <p:cNvPr id="27" name="圆角矩形 60"/>
            <p:cNvSpPr/>
            <p:nvPr/>
          </p:nvSpPr>
          <p:spPr>
            <a:xfrm rot="18900000">
              <a:off x="5504853" y="2630752"/>
              <a:ext cx="4246918" cy="746074"/>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783">
                <a:defRPr/>
              </a:pPr>
              <a:endParaRPr lang="zh-CN" altLang="en-US" sz="1200">
                <a:solidFill>
                  <a:prstClr val="white"/>
                </a:solidFill>
                <a:latin typeface="微软雅黑" panose="020B0503020204020204" charset="-122"/>
                <a:ea typeface="微软雅黑" panose="020B0503020204020204" charset="-122"/>
                <a:sym typeface="Arial"/>
              </a:endParaRPr>
            </a:p>
          </p:txBody>
        </p:sp>
        <p:sp>
          <p:nvSpPr>
            <p:cNvPr id="28" name="椭圆 61"/>
            <p:cNvSpPr/>
            <p:nvPr/>
          </p:nvSpPr>
          <p:spPr>
            <a:xfrm flipH="1">
              <a:off x="6096302" y="3918054"/>
              <a:ext cx="625187" cy="625187"/>
            </a:xfrm>
            <a:prstGeom prst="ellipse">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200">
                <a:solidFill>
                  <a:prstClr val="white"/>
                </a:solidFill>
                <a:latin typeface="微软雅黑" panose="020B0503020204020204" charset="-122"/>
                <a:ea typeface="微软雅黑" panose="020B0503020204020204" charset="-122"/>
                <a:sym typeface="Arial"/>
              </a:endParaRPr>
            </a:p>
          </p:txBody>
        </p:sp>
        <p:sp>
          <p:nvSpPr>
            <p:cNvPr id="29" name="矩形 62"/>
            <p:cNvSpPr/>
            <p:nvPr/>
          </p:nvSpPr>
          <p:spPr>
            <a:xfrm rot="18900000">
              <a:off x="6190672" y="4011265"/>
              <a:ext cx="436445" cy="492443"/>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783">
                <a:defRPr/>
              </a:pPr>
              <a:r>
                <a:rPr lang="tr-TR" altLang="zh-CN" b="1" kern="0" dirty="0">
                  <a:solidFill>
                    <a:prstClr val="white"/>
                  </a:solidFill>
                  <a:latin typeface="微软雅黑" panose="020B0503020204020204" charset="-122"/>
                  <a:ea typeface="微软雅黑" panose="020B0503020204020204" charset="-122"/>
                  <a:cs typeface="Arial" panose="020B0604020202020204" pitchFamily="34" charset="0"/>
                  <a:sym typeface="Arial"/>
                </a:rPr>
                <a:t>3</a:t>
              </a:r>
              <a:endParaRPr lang="zh-CN" altLang="en-US" b="1" kern="0" dirty="0">
                <a:solidFill>
                  <a:prstClr val="white"/>
                </a:solidFill>
                <a:latin typeface="微软雅黑" panose="020B0503020204020204" charset="-122"/>
                <a:ea typeface="微软雅黑" panose="020B0503020204020204" charset="-122"/>
                <a:cs typeface="Arial" panose="020B0604020202020204" pitchFamily="34" charset="0"/>
                <a:sym typeface="Arial"/>
              </a:endParaRPr>
            </a:p>
          </p:txBody>
        </p:sp>
      </p:grpSp>
      <p:grpSp>
        <p:nvGrpSpPr>
          <p:cNvPr id="30" name="组合 3"/>
          <p:cNvGrpSpPr/>
          <p:nvPr/>
        </p:nvGrpSpPr>
        <p:grpSpPr>
          <a:xfrm rot="2707919">
            <a:off x="1015115" y="2931376"/>
            <a:ext cx="3211449" cy="1445969"/>
            <a:chOff x="3787377" y="4692388"/>
            <a:chExt cx="4281932" cy="1927957"/>
          </a:xfrm>
        </p:grpSpPr>
        <p:sp>
          <p:nvSpPr>
            <p:cNvPr id="31" name="圆角矩形 66"/>
            <p:cNvSpPr/>
            <p:nvPr/>
          </p:nvSpPr>
          <p:spPr>
            <a:xfrm rot="18900000">
              <a:off x="3787377" y="5874271"/>
              <a:ext cx="4281932" cy="746074"/>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783">
                <a:defRPr/>
              </a:pPr>
              <a:endParaRPr lang="zh-CN" altLang="en-US" sz="1200">
                <a:solidFill>
                  <a:prstClr val="white"/>
                </a:solidFill>
                <a:latin typeface="微软雅黑" panose="020B0503020204020204" charset="-122"/>
                <a:ea typeface="微软雅黑" panose="020B0503020204020204" charset="-122"/>
                <a:sym typeface="Arial"/>
              </a:endParaRPr>
            </a:p>
          </p:txBody>
        </p:sp>
        <p:grpSp>
          <p:nvGrpSpPr>
            <p:cNvPr id="32" name="组合 67"/>
            <p:cNvGrpSpPr/>
            <p:nvPr/>
          </p:nvGrpSpPr>
          <p:grpSpPr>
            <a:xfrm>
              <a:off x="6858188" y="4692388"/>
              <a:ext cx="625187" cy="625187"/>
              <a:chOff x="798773" y="5020276"/>
              <a:chExt cx="625187" cy="625187"/>
            </a:xfrm>
          </p:grpSpPr>
          <p:sp>
            <p:nvSpPr>
              <p:cNvPr id="33" name="椭圆 70"/>
              <p:cNvSpPr/>
              <p:nvPr/>
            </p:nvSpPr>
            <p:spPr>
              <a:xfrm flipH="1">
                <a:off x="798773" y="5020276"/>
                <a:ext cx="625187" cy="625187"/>
              </a:xfrm>
              <a:prstGeom prst="ellipse">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200">
                  <a:solidFill>
                    <a:prstClr val="white"/>
                  </a:solidFill>
                  <a:latin typeface="微软雅黑" panose="020B0503020204020204" charset="-122"/>
                  <a:ea typeface="微软雅黑" panose="020B0503020204020204" charset="-122"/>
                  <a:sym typeface="Arial"/>
                </a:endParaRPr>
              </a:p>
            </p:txBody>
          </p:sp>
          <p:sp>
            <p:nvSpPr>
              <p:cNvPr id="34" name="矩形 71"/>
              <p:cNvSpPr/>
              <p:nvPr/>
            </p:nvSpPr>
            <p:spPr>
              <a:xfrm rot="18900000">
                <a:off x="893142" y="5113489"/>
                <a:ext cx="436446" cy="4924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783">
                  <a:defRPr/>
                </a:pPr>
                <a:r>
                  <a:rPr lang="tr-TR" altLang="zh-CN" b="1" kern="0" dirty="0">
                    <a:solidFill>
                      <a:prstClr val="white"/>
                    </a:solidFill>
                    <a:latin typeface="微软雅黑" panose="020B0503020204020204" charset="-122"/>
                    <a:ea typeface="微软雅黑" panose="020B0503020204020204" charset="-122"/>
                    <a:cs typeface="Arial" panose="020B0604020202020204" pitchFamily="34" charset="0"/>
                    <a:sym typeface="Arial"/>
                  </a:rPr>
                  <a:t>4</a:t>
                </a:r>
                <a:endParaRPr lang="zh-CN" altLang="en-US" b="1" kern="0" dirty="0">
                  <a:solidFill>
                    <a:prstClr val="white"/>
                  </a:solidFill>
                  <a:latin typeface="微软雅黑" panose="020B0503020204020204" charset="-122"/>
                  <a:ea typeface="微软雅黑" panose="020B0503020204020204" charset="-122"/>
                  <a:cs typeface="Arial" panose="020B0604020202020204" pitchFamily="34" charset="0"/>
                  <a:sym typeface="Arial"/>
                </a:endParaRPr>
              </a:p>
            </p:txBody>
          </p:sp>
        </p:grpSp>
      </p:grpSp>
      <p:sp>
        <p:nvSpPr>
          <p:cNvPr id="35" name="MH_SubTitle_1"/>
          <p:cNvSpPr txBox="1">
            <a:spLocks noChangeArrowheads="1"/>
          </p:cNvSpPr>
          <p:nvPr>
            <p:custDataLst>
              <p:tags r:id="rId1"/>
            </p:custDataLst>
          </p:nvPr>
        </p:nvSpPr>
        <p:spPr bwMode="auto">
          <a:xfrm>
            <a:off x="1091776" y="698641"/>
            <a:ext cx="2511844" cy="732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defTabSz="685783">
              <a:lnSpc>
                <a:spcPct val="130000"/>
              </a:lnSpc>
              <a:defRPr/>
            </a:pPr>
            <a:r>
              <a:rPr lang="tr-TR" altLang="zh-CN" sz="1500" b="1" dirty="0" smtClean="0">
                <a:solidFill>
                  <a:srgbClr val="D82F2C"/>
                </a:solidFill>
                <a:latin typeface="微软雅黑" panose="020B0503020204020204" charset="-122"/>
                <a:cs typeface="Arial"/>
                <a:sym typeface="Arial"/>
              </a:rPr>
              <a:t>KİŞİLİK </a:t>
            </a:r>
            <a:r>
              <a:rPr lang="tr-TR" altLang="zh-CN" sz="1500" b="1" dirty="0">
                <a:solidFill>
                  <a:srgbClr val="D82F2C"/>
                </a:solidFill>
                <a:latin typeface="微软雅黑" panose="020B0503020204020204" charset="-122"/>
                <a:cs typeface="Arial"/>
                <a:sym typeface="Arial"/>
              </a:rPr>
              <a:t>NEDİR?</a:t>
            </a:r>
            <a:endParaRPr lang="en-US" altLang="zh-CN" sz="1500" b="1" dirty="0">
              <a:solidFill>
                <a:srgbClr val="D82F2C"/>
              </a:solidFill>
              <a:latin typeface="微软雅黑" panose="020B0503020204020204" charset="-122"/>
              <a:cs typeface="Arial"/>
              <a:sym typeface="Arial"/>
            </a:endParaRPr>
          </a:p>
        </p:txBody>
      </p:sp>
      <p:sp>
        <p:nvSpPr>
          <p:cNvPr id="36" name="MH_SubTitle_1"/>
          <p:cNvSpPr txBox="1">
            <a:spLocks noChangeArrowheads="1"/>
          </p:cNvSpPr>
          <p:nvPr>
            <p:custDataLst>
              <p:tags r:id="rId2"/>
            </p:custDataLst>
          </p:nvPr>
        </p:nvSpPr>
        <p:spPr bwMode="auto">
          <a:xfrm>
            <a:off x="1215209" y="2593567"/>
            <a:ext cx="2315808" cy="732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defTabSz="685783">
              <a:lnSpc>
                <a:spcPct val="130000"/>
              </a:lnSpc>
              <a:defRPr/>
            </a:pPr>
            <a:r>
              <a:rPr lang="tr-TR" altLang="zh-CN" b="1" dirty="0" smtClean="0">
                <a:solidFill>
                  <a:srgbClr val="E96634"/>
                </a:solidFill>
                <a:latin typeface="微软雅黑" panose="020B0503020204020204" charset="-122"/>
                <a:cs typeface="Arial"/>
                <a:sym typeface="Arial"/>
              </a:rPr>
              <a:t>KİŞİLİĞİN GELİŞİMİ</a:t>
            </a:r>
            <a:endParaRPr lang="en-US" altLang="zh-CN" b="1" dirty="0">
              <a:solidFill>
                <a:srgbClr val="E96634"/>
              </a:solidFill>
              <a:latin typeface="微软雅黑" panose="020B0503020204020204" charset="-122"/>
              <a:cs typeface="Arial"/>
              <a:sym typeface="Arial"/>
            </a:endParaRPr>
          </a:p>
        </p:txBody>
      </p:sp>
      <p:sp>
        <p:nvSpPr>
          <p:cNvPr id="37" name="MH_SubTitle_1"/>
          <p:cNvSpPr txBox="1">
            <a:spLocks noChangeArrowheads="1"/>
          </p:cNvSpPr>
          <p:nvPr>
            <p:custDataLst>
              <p:tags r:id="rId3"/>
            </p:custDataLst>
          </p:nvPr>
        </p:nvSpPr>
        <p:spPr bwMode="auto">
          <a:xfrm>
            <a:off x="838103" y="1620499"/>
            <a:ext cx="2650989" cy="732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defTabSz="685783">
              <a:lnSpc>
                <a:spcPct val="130000"/>
              </a:lnSpc>
              <a:defRPr/>
            </a:pPr>
            <a:r>
              <a:rPr lang="tr-TR" altLang="zh-CN" b="1" dirty="0" smtClean="0">
                <a:solidFill>
                  <a:srgbClr val="008178"/>
                </a:solidFill>
                <a:latin typeface="微软雅黑" panose="020B0503020204020204" charset="-122"/>
                <a:cs typeface="Arial"/>
                <a:sym typeface="Arial"/>
              </a:rPr>
              <a:t>KİŞİLİĞİN OLUŞUMU</a:t>
            </a:r>
            <a:endParaRPr lang="en-US" altLang="zh-CN" b="1" dirty="0">
              <a:solidFill>
                <a:srgbClr val="008178"/>
              </a:solidFill>
              <a:latin typeface="微软雅黑" panose="020B0503020204020204" charset="-122"/>
              <a:cs typeface="Arial"/>
              <a:sym typeface="Arial"/>
            </a:endParaRPr>
          </a:p>
        </p:txBody>
      </p:sp>
      <p:sp>
        <p:nvSpPr>
          <p:cNvPr id="38" name="MH_SubTitle_1"/>
          <p:cNvSpPr txBox="1">
            <a:spLocks noChangeArrowheads="1"/>
          </p:cNvSpPr>
          <p:nvPr>
            <p:custDataLst>
              <p:tags r:id="rId4"/>
            </p:custDataLst>
          </p:nvPr>
        </p:nvSpPr>
        <p:spPr bwMode="auto">
          <a:xfrm>
            <a:off x="776823" y="3568912"/>
            <a:ext cx="2639123" cy="732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defTabSz="685783">
              <a:lnSpc>
                <a:spcPct val="130000"/>
              </a:lnSpc>
              <a:defRPr/>
            </a:pPr>
            <a:r>
              <a:rPr lang="tr-TR" altLang="zh-CN" sz="1500" b="1" dirty="0" smtClean="0">
                <a:solidFill>
                  <a:srgbClr val="3B66B2"/>
                </a:solidFill>
                <a:latin typeface="微软雅黑" panose="020B0503020204020204" charset="-122"/>
                <a:cs typeface="Arial"/>
                <a:sym typeface="Arial"/>
              </a:rPr>
              <a:t>KİŞİLİK KURAMLARI</a:t>
            </a:r>
            <a:endParaRPr lang="en-US" altLang="zh-CN" sz="1500" b="1" dirty="0">
              <a:solidFill>
                <a:srgbClr val="3B66B2"/>
              </a:solidFill>
              <a:latin typeface="微软雅黑" panose="020B0503020204020204" charset="-122"/>
              <a:cs typeface="Arial"/>
              <a:sym typeface="Arial"/>
            </a:endParaRPr>
          </a:p>
        </p:txBody>
      </p:sp>
      <p:sp>
        <p:nvSpPr>
          <p:cNvPr id="39" name="椭圆 11"/>
          <p:cNvSpPr/>
          <p:nvPr/>
        </p:nvSpPr>
        <p:spPr>
          <a:xfrm rot="2707919" flipH="1">
            <a:off x="605268" y="849233"/>
            <a:ext cx="468890" cy="468890"/>
          </a:xfrm>
          <a:prstGeom prst="ellipse">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200">
              <a:solidFill>
                <a:prstClr val="white"/>
              </a:solidFill>
              <a:latin typeface="微软雅黑" panose="020B0503020204020204" charset="-122"/>
              <a:ea typeface="微软雅黑" panose="020B0503020204020204" charset="-122"/>
              <a:sym typeface="Arial"/>
            </a:endParaRPr>
          </a:p>
        </p:txBody>
      </p:sp>
      <p:sp>
        <p:nvSpPr>
          <p:cNvPr id="40" name="矩形 41"/>
          <p:cNvSpPr/>
          <p:nvPr/>
        </p:nvSpPr>
        <p:spPr>
          <a:xfrm rot="7919">
            <a:off x="647288" y="892074"/>
            <a:ext cx="351379" cy="41549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783">
              <a:defRPr/>
            </a:pPr>
            <a:r>
              <a:rPr lang="tr-TR" altLang="zh-CN" sz="2100" b="1" kern="0" dirty="0">
                <a:solidFill>
                  <a:prstClr val="white"/>
                </a:solidFill>
                <a:latin typeface="微软雅黑" panose="020B0503020204020204" charset="-122"/>
                <a:ea typeface="微软雅黑" panose="020B0503020204020204" charset="-122"/>
                <a:cs typeface="Arial" panose="020B0604020202020204" pitchFamily="34" charset="0"/>
                <a:sym typeface="Arial"/>
              </a:rPr>
              <a:t>1</a:t>
            </a:r>
            <a:endParaRPr lang="zh-CN" altLang="en-US" sz="2100" b="1" kern="0" dirty="0">
              <a:solidFill>
                <a:prstClr val="white"/>
              </a:solidFill>
              <a:latin typeface="微软雅黑" panose="020B0503020204020204" charset="-122"/>
              <a:ea typeface="微软雅黑" panose="020B0503020204020204" charset="-122"/>
              <a:cs typeface="Arial" panose="020B0604020202020204" pitchFamily="34" charset="0"/>
              <a:sym typeface="Arial"/>
            </a:endParaRPr>
          </a:p>
        </p:txBody>
      </p:sp>
      <p:sp>
        <p:nvSpPr>
          <p:cNvPr id="41" name="Serbest Form 40"/>
          <p:cNvSpPr/>
          <p:nvPr/>
        </p:nvSpPr>
        <p:spPr>
          <a:xfrm>
            <a:off x="235974" y="95865"/>
            <a:ext cx="4063181" cy="5235677"/>
          </a:xfrm>
          <a:custGeom>
            <a:avLst/>
            <a:gdLst>
              <a:gd name="connsiteX0" fmla="*/ 0 w 5417574"/>
              <a:gd name="connsiteY0" fmla="*/ 0 h 6980903"/>
              <a:gd name="connsiteX1" fmla="*/ 49161 w 5417574"/>
              <a:gd name="connsiteY1" fmla="*/ 19665 h 6980903"/>
              <a:gd name="connsiteX2" fmla="*/ 68826 w 5417574"/>
              <a:gd name="connsiteY2" fmla="*/ 78658 h 6980903"/>
              <a:gd name="connsiteX3" fmla="*/ 117987 w 5417574"/>
              <a:gd name="connsiteY3" fmla="*/ 147484 h 6980903"/>
              <a:gd name="connsiteX4" fmla="*/ 157316 w 5417574"/>
              <a:gd name="connsiteY4" fmla="*/ 206477 h 6980903"/>
              <a:gd name="connsiteX5" fmla="*/ 176980 w 5417574"/>
              <a:gd name="connsiteY5" fmla="*/ 235974 h 6980903"/>
              <a:gd name="connsiteX6" fmla="*/ 196645 w 5417574"/>
              <a:gd name="connsiteY6" fmla="*/ 294968 h 6980903"/>
              <a:gd name="connsiteX7" fmla="*/ 216309 w 5417574"/>
              <a:gd name="connsiteY7" fmla="*/ 324465 h 6980903"/>
              <a:gd name="connsiteX8" fmla="*/ 226142 w 5417574"/>
              <a:gd name="connsiteY8" fmla="*/ 353961 h 6980903"/>
              <a:gd name="connsiteX9" fmla="*/ 285135 w 5417574"/>
              <a:gd name="connsiteY9" fmla="*/ 393290 h 6980903"/>
              <a:gd name="connsiteX10" fmla="*/ 314632 w 5417574"/>
              <a:gd name="connsiteY10" fmla="*/ 452284 h 6980903"/>
              <a:gd name="connsiteX11" fmla="*/ 373626 w 5417574"/>
              <a:gd name="connsiteY11" fmla="*/ 471948 h 6980903"/>
              <a:gd name="connsiteX12" fmla="*/ 639097 w 5417574"/>
              <a:gd name="connsiteY12" fmla="*/ 491613 h 6980903"/>
              <a:gd name="connsiteX13" fmla="*/ 1170038 w 5417574"/>
              <a:gd name="connsiteY13" fmla="*/ 471948 h 6980903"/>
              <a:gd name="connsiteX14" fmla="*/ 1229032 w 5417574"/>
              <a:gd name="connsiteY14" fmla="*/ 462116 h 6980903"/>
              <a:gd name="connsiteX15" fmla="*/ 1337187 w 5417574"/>
              <a:gd name="connsiteY15" fmla="*/ 452284 h 6980903"/>
              <a:gd name="connsiteX16" fmla="*/ 1514167 w 5417574"/>
              <a:gd name="connsiteY16" fmla="*/ 432619 h 6980903"/>
              <a:gd name="connsiteX17" fmla="*/ 1632155 w 5417574"/>
              <a:gd name="connsiteY17" fmla="*/ 422787 h 6980903"/>
              <a:gd name="connsiteX18" fmla="*/ 1868129 w 5417574"/>
              <a:gd name="connsiteY18" fmla="*/ 432619 h 6980903"/>
              <a:gd name="connsiteX19" fmla="*/ 1966451 w 5417574"/>
              <a:gd name="connsiteY19" fmla="*/ 442452 h 6980903"/>
              <a:gd name="connsiteX20" fmla="*/ 1995948 w 5417574"/>
              <a:gd name="connsiteY20" fmla="*/ 452284 h 6980903"/>
              <a:gd name="connsiteX21" fmla="*/ 2143432 w 5417574"/>
              <a:gd name="connsiteY21" fmla="*/ 462116 h 6980903"/>
              <a:gd name="connsiteX22" fmla="*/ 2202426 w 5417574"/>
              <a:gd name="connsiteY22" fmla="*/ 481781 h 6980903"/>
              <a:gd name="connsiteX23" fmla="*/ 2399071 w 5417574"/>
              <a:gd name="connsiteY23" fmla="*/ 501445 h 6980903"/>
              <a:gd name="connsiteX24" fmla="*/ 3824748 w 5417574"/>
              <a:gd name="connsiteY24" fmla="*/ 481781 h 6980903"/>
              <a:gd name="connsiteX25" fmla="*/ 4188542 w 5417574"/>
              <a:gd name="connsiteY25" fmla="*/ 491613 h 6980903"/>
              <a:gd name="connsiteX26" fmla="*/ 4385187 w 5417574"/>
              <a:gd name="connsiteY26" fmla="*/ 511277 h 6980903"/>
              <a:gd name="connsiteX27" fmla="*/ 4463845 w 5417574"/>
              <a:gd name="connsiteY27" fmla="*/ 530942 h 6980903"/>
              <a:gd name="connsiteX28" fmla="*/ 4503174 w 5417574"/>
              <a:gd name="connsiteY28" fmla="*/ 540774 h 6980903"/>
              <a:gd name="connsiteX29" fmla="*/ 4562167 w 5417574"/>
              <a:gd name="connsiteY29" fmla="*/ 580103 h 6980903"/>
              <a:gd name="connsiteX30" fmla="*/ 4591664 w 5417574"/>
              <a:gd name="connsiteY30" fmla="*/ 639097 h 6980903"/>
              <a:gd name="connsiteX31" fmla="*/ 4611329 w 5417574"/>
              <a:gd name="connsiteY31" fmla="*/ 698090 h 6980903"/>
              <a:gd name="connsiteX32" fmla="*/ 4630993 w 5417574"/>
              <a:gd name="connsiteY32" fmla="*/ 757084 h 6980903"/>
              <a:gd name="connsiteX33" fmla="*/ 4640826 w 5417574"/>
              <a:gd name="connsiteY33" fmla="*/ 786581 h 6980903"/>
              <a:gd name="connsiteX34" fmla="*/ 4660490 w 5417574"/>
              <a:gd name="connsiteY34" fmla="*/ 816077 h 6980903"/>
              <a:gd name="connsiteX35" fmla="*/ 4670322 w 5417574"/>
              <a:gd name="connsiteY35" fmla="*/ 875071 h 6980903"/>
              <a:gd name="connsiteX36" fmla="*/ 4650658 w 5417574"/>
              <a:gd name="connsiteY36" fmla="*/ 1130710 h 6980903"/>
              <a:gd name="connsiteX37" fmla="*/ 4640826 w 5417574"/>
              <a:gd name="connsiteY37" fmla="*/ 1445342 h 6980903"/>
              <a:gd name="connsiteX38" fmla="*/ 4611329 w 5417574"/>
              <a:gd name="connsiteY38" fmla="*/ 1455174 h 6980903"/>
              <a:gd name="connsiteX39" fmla="*/ 4581832 w 5417574"/>
              <a:gd name="connsiteY39" fmla="*/ 1474839 h 6980903"/>
              <a:gd name="connsiteX40" fmla="*/ 4463845 w 5417574"/>
              <a:gd name="connsiteY40" fmla="*/ 1494503 h 6980903"/>
              <a:gd name="connsiteX41" fmla="*/ 4414684 w 5417574"/>
              <a:gd name="connsiteY41" fmla="*/ 1504335 h 6980903"/>
              <a:gd name="connsiteX42" fmla="*/ 4355690 w 5417574"/>
              <a:gd name="connsiteY42" fmla="*/ 1514168 h 6980903"/>
              <a:gd name="connsiteX43" fmla="*/ 3844413 w 5417574"/>
              <a:gd name="connsiteY43" fmla="*/ 1504335 h 6980903"/>
              <a:gd name="connsiteX44" fmla="*/ 3785419 w 5417574"/>
              <a:gd name="connsiteY44" fmla="*/ 1494503 h 6980903"/>
              <a:gd name="connsiteX45" fmla="*/ 3549445 w 5417574"/>
              <a:gd name="connsiteY45" fmla="*/ 1474839 h 6980903"/>
              <a:gd name="connsiteX46" fmla="*/ 3372464 w 5417574"/>
              <a:gd name="connsiteY46" fmla="*/ 1484671 h 6980903"/>
              <a:gd name="connsiteX47" fmla="*/ 3342967 w 5417574"/>
              <a:gd name="connsiteY47" fmla="*/ 1504335 h 6980903"/>
              <a:gd name="connsiteX48" fmla="*/ 3283974 w 5417574"/>
              <a:gd name="connsiteY48" fmla="*/ 1524000 h 6980903"/>
              <a:gd name="connsiteX49" fmla="*/ 3264309 w 5417574"/>
              <a:gd name="connsiteY49" fmla="*/ 1553497 h 6980903"/>
              <a:gd name="connsiteX50" fmla="*/ 3195484 w 5417574"/>
              <a:gd name="connsiteY50" fmla="*/ 1573161 h 6980903"/>
              <a:gd name="connsiteX51" fmla="*/ 3126658 w 5417574"/>
              <a:gd name="connsiteY51" fmla="*/ 1602658 h 6980903"/>
              <a:gd name="connsiteX52" fmla="*/ 3067664 w 5417574"/>
              <a:gd name="connsiteY52" fmla="*/ 1622323 h 6980903"/>
              <a:gd name="connsiteX53" fmla="*/ 3038167 w 5417574"/>
              <a:gd name="connsiteY53" fmla="*/ 1632155 h 6980903"/>
              <a:gd name="connsiteX54" fmla="*/ 3008671 w 5417574"/>
              <a:gd name="connsiteY54" fmla="*/ 1651819 h 6980903"/>
              <a:gd name="connsiteX55" fmla="*/ 2910348 w 5417574"/>
              <a:gd name="connsiteY55" fmla="*/ 1671484 h 6980903"/>
              <a:gd name="connsiteX56" fmla="*/ 1966451 w 5417574"/>
              <a:gd name="connsiteY56" fmla="*/ 1661652 h 6980903"/>
              <a:gd name="connsiteX57" fmla="*/ 1750142 w 5417574"/>
              <a:gd name="connsiteY57" fmla="*/ 1651819 h 6980903"/>
              <a:gd name="connsiteX58" fmla="*/ 1425677 w 5417574"/>
              <a:gd name="connsiteY58" fmla="*/ 1641987 h 6980903"/>
              <a:gd name="connsiteX59" fmla="*/ 1140542 w 5417574"/>
              <a:gd name="connsiteY59" fmla="*/ 1632155 h 6980903"/>
              <a:gd name="connsiteX60" fmla="*/ 983226 w 5417574"/>
              <a:gd name="connsiteY60" fmla="*/ 1641987 h 6980903"/>
              <a:gd name="connsiteX61" fmla="*/ 845574 w 5417574"/>
              <a:gd name="connsiteY61" fmla="*/ 1651819 h 6980903"/>
              <a:gd name="connsiteX62" fmla="*/ 648929 w 5417574"/>
              <a:gd name="connsiteY62" fmla="*/ 1661652 h 6980903"/>
              <a:gd name="connsiteX63" fmla="*/ 580103 w 5417574"/>
              <a:gd name="connsiteY63" fmla="*/ 1681316 h 6980903"/>
              <a:gd name="connsiteX64" fmla="*/ 521109 w 5417574"/>
              <a:gd name="connsiteY64" fmla="*/ 1710813 h 6980903"/>
              <a:gd name="connsiteX65" fmla="*/ 501445 w 5417574"/>
              <a:gd name="connsiteY65" fmla="*/ 1740310 h 6980903"/>
              <a:gd name="connsiteX66" fmla="*/ 442451 w 5417574"/>
              <a:gd name="connsiteY66" fmla="*/ 1779639 h 6980903"/>
              <a:gd name="connsiteX67" fmla="*/ 422787 w 5417574"/>
              <a:gd name="connsiteY67" fmla="*/ 1818968 h 6980903"/>
              <a:gd name="connsiteX68" fmla="*/ 412955 w 5417574"/>
              <a:gd name="connsiteY68" fmla="*/ 1848465 h 6980903"/>
              <a:gd name="connsiteX69" fmla="*/ 383458 w 5417574"/>
              <a:gd name="connsiteY69" fmla="*/ 1877961 h 6980903"/>
              <a:gd name="connsiteX70" fmla="*/ 334297 w 5417574"/>
              <a:gd name="connsiteY70" fmla="*/ 1956619 h 6980903"/>
              <a:gd name="connsiteX71" fmla="*/ 324464 w 5417574"/>
              <a:gd name="connsiteY71" fmla="*/ 2133600 h 6980903"/>
              <a:gd name="connsiteX72" fmla="*/ 334297 w 5417574"/>
              <a:gd name="connsiteY72" fmla="*/ 2674374 h 6980903"/>
              <a:gd name="connsiteX73" fmla="*/ 344129 w 5417574"/>
              <a:gd name="connsiteY73" fmla="*/ 2713703 h 6980903"/>
              <a:gd name="connsiteX74" fmla="*/ 353961 w 5417574"/>
              <a:gd name="connsiteY74" fmla="*/ 2762865 h 6980903"/>
              <a:gd name="connsiteX75" fmla="*/ 373626 w 5417574"/>
              <a:gd name="connsiteY75" fmla="*/ 2821858 h 6980903"/>
              <a:gd name="connsiteX76" fmla="*/ 393290 w 5417574"/>
              <a:gd name="connsiteY76" fmla="*/ 2880852 h 6980903"/>
              <a:gd name="connsiteX77" fmla="*/ 412955 w 5417574"/>
              <a:gd name="connsiteY77" fmla="*/ 2949677 h 6980903"/>
              <a:gd name="connsiteX78" fmla="*/ 432619 w 5417574"/>
              <a:gd name="connsiteY78" fmla="*/ 3008671 h 6980903"/>
              <a:gd name="connsiteX79" fmla="*/ 452284 w 5417574"/>
              <a:gd name="connsiteY79" fmla="*/ 3038168 h 6980903"/>
              <a:gd name="connsiteX80" fmla="*/ 462116 w 5417574"/>
              <a:gd name="connsiteY80" fmla="*/ 3067665 h 6980903"/>
              <a:gd name="connsiteX81" fmla="*/ 481780 w 5417574"/>
              <a:gd name="connsiteY81" fmla="*/ 3097161 h 6980903"/>
              <a:gd name="connsiteX82" fmla="*/ 511277 w 5417574"/>
              <a:gd name="connsiteY82" fmla="*/ 3106994 h 6980903"/>
              <a:gd name="connsiteX83" fmla="*/ 580103 w 5417574"/>
              <a:gd name="connsiteY83" fmla="*/ 3116826 h 6980903"/>
              <a:gd name="connsiteX84" fmla="*/ 1199535 w 5417574"/>
              <a:gd name="connsiteY84" fmla="*/ 3116826 h 6980903"/>
              <a:gd name="connsiteX85" fmla="*/ 1317522 w 5417574"/>
              <a:gd name="connsiteY85" fmla="*/ 3156155 h 6980903"/>
              <a:gd name="connsiteX86" fmla="*/ 1445342 w 5417574"/>
              <a:gd name="connsiteY86" fmla="*/ 3175819 h 6980903"/>
              <a:gd name="connsiteX87" fmla="*/ 1543664 w 5417574"/>
              <a:gd name="connsiteY87" fmla="*/ 3195484 h 6980903"/>
              <a:gd name="connsiteX88" fmla="*/ 1641987 w 5417574"/>
              <a:gd name="connsiteY88" fmla="*/ 3205316 h 6980903"/>
              <a:gd name="connsiteX89" fmla="*/ 1976284 w 5417574"/>
              <a:gd name="connsiteY89" fmla="*/ 3234813 h 6980903"/>
              <a:gd name="connsiteX90" fmla="*/ 2064774 w 5417574"/>
              <a:gd name="connsiteY90" fmla="*/ 3244645 h 6980903"/>
              <a:gd name="connsiteX91" fmla="*/ 2281084 w 5417574"/>
              <a:gd name="connsiteY91" fmla="*/ 3264310 h 6980903"/>
              <a:gd name="connsiteX92" fmla="*/ 2408903 w 5417574"/>
              <a:gd name="connsiteY92" fmla="*/ 3283974 h 6980903"/>
              <a:gd name="connsiteX93" fmla="*/ 3254477 w 5417574"/>
              <a:gd name="connsiteY93" fmla="*/ 3274142 h 6980903"/>
              <a:gd name="connsiteX94" fmla="*/ 3510116 w 5417574"/>
              <a:gd name="connsiteY94" fmla="*/ 3254477 h 6980903"/>
              <a:gd name="connsiteX95" fmla="*/ 4011561 w 5417574"/>
              <a:gd name="connsiteY95" fmla="*/ 3234813 h 6980903"/>
              <a:gd name="connsiteX96" fmla="*/ 4198374 w 5417574"/>
              <a:gd name="connsiteY96" fmla="*/ 3224981 h 6980903"/>
              <a:gd name="connsiteX97" fmla="*/ 4444180 w 5417574"/>
              <a:gd name="connsiteY97" fmla="*/ 3195484 h 6980903"/>
              <a:gd name="connsiteX98" fmla="*/ 4552335 w 5417574"/>
              <a:gd name="connsiteY98" fmla="*/ 3175819 h 6980903"/>
              <a:gd name="connsiteX99" fmla="*/ 4640826 w 5417574"/>
              <a:gd name="connsiteY99" fmla="*/ 3185652 h 6980903"/>
              <a:gd name="connsiteX100" fmla="*/ 4650658 w 5417574"/>
              <a:gd name="connsiteY100" fmla="*/ 3215148 h 6980903"/>
              <a:gd name="connsiteX101" fmla="*/ 4670322 w 5417574"/>
              <a:gd name="connsiteY101" fmla="*/ 3244645 h 6980903"/>
              <a:gd name="connsiteX102" fmla="*/ 4680155 w 5417574"/>
              <a:gd name="connsiteY102" fmla="*/ 3283974 h 6980903"/>
              <a:gd name="connsiteX103" fmla="*/ 4699819 w 5417574"/>
              <a:gd name="connsiteY103" fmla="*/ 3342968 h 6980903"/>
              <a:gd name="connsiteX104" fmla="*/ 4719484 w 5417574"/>
              <a:gd name="connsiteY104" fmla="*/ 3401961 h 6980903"/>
              <a:gd name="connsiteX105" fmla="*/ 4739148 w 5417574"/>
              <a:gd name="connsiteY105" fmla="*/ 3460955 h 6980903"/>
              <a:gd name="connsiteX106" fmla="*/ 4748980 w 5417574"/>
              <a:gd name="connsiteY106" fmla="*/ 3490452 h 6980903"/>
              <a:gd name="connsiteX107" fmla="*/ 4768645 w 5417574"/>
              <a:gd name="connsiteY107" fmla="*/ 3519948 h 6980903"/>
              <a:gd name="connsiteX108" fmla="*/ 4778477 w 5417574"/>
              <a:gd name="connsiteY108" fmla="*/ 3569110 h 6980903"/>
              <a:gd name="connsiteX109" fmla="*/ 4798142 w 5417574"/>
              <a:gd name="connsiteY109" fmla="*/ 3687097 h 6980903"/>
              <a:gd name="connsiteX110" fmla="*/ 4807974 w 5417574"/>
              <a:gd name="connsiteY110" fmla="*/ 3982065 h 6980903"/>
              <a:gd name="connsiteX111" fmla="*/ 4788309 w 5417574"/>
              <a:gd name="connsiteY111" fmla="*/ 4218039 h 6980903"/>
              <a:gd name="connsiteX112" fmla="*/ 4778477 w 5417574"/>
              <a:gd name="connsiteY112" fmla="*/ 4414684 h 6980903"/>
              <a:gd name="connsiteX113" fmla="*/ 4768645 w 5417574"/>
              <a:gd name="connsiteY113" fmla="*/ 4444181 h 6980903"/>
              <a:gd name="connsiteX114" fmla="*/ 4739148 w 5417574"/>
              <a:gd name="connsiteY114" fmla="*/ 4463845 h 6980903"/>
              <a:gd name="connsiteX115" fmla="*/ 4699819 w 5417574"/>
              <a:gd name="connsiteY115" fmla="*/ 4522839 h 6980903"/>
              <a:gd name="connsiteX116" fmla="*/ 4640826 w 5417574"/>
              <a:gd name="connsiteY116" fmla="*/ 4542503 h 6980903"/>
              <a:gd name="connsiteX117" fmla="*/ 4611329 w 5417574"/>
              <a:gd name="connsiteY117" fmla="*/ 4562168 h 6980903"/>
              <a:gd name="connsiteX118" fmla="*/ 4542503 w 5417574"/>
              <a:gd name="connsiteY118" fmla="*/ 4581832 h 6980903"/>
              <a:gd name="connsiteX119" fmla="*/ 4513006 w 5417574"/>
              <a:gd name="connsiteY119" fmla="*/ 4601497 h 6980903"/>
              <a:gd name="connsiteX120" fmla="*/ 4483509 w 5417574"/>
              <a:gd name="connsiteY120" fmla="*/ 4611329 h 6980903"/>
              <a:gd name="connsiteX121" fmla="*/ 4454013 w 5417574"/>
              <a:gd name="connsiteY121" fmla="*/ 4640826 h 6980903"/>
              <a:gd name="connsiteX122" fmla="*/ 4414684 w 5417574"/>
              <a:gd name="connsiteY122" fmla="*/ 4650658 h 6980903"/>
              <a:gd name="connsiteX123" fmla="*/ 4385187 w 5417574"/>
              <a:gd name="connsiteY123" fmla="*/ 4660490 h 6980903"/>
              <a:gd name="connsiteX124" fmla="*/ 4345858 w 5417574"/>
              <a:gd name="connsiteY124" fmla="*/ 4670323 h 6980903"/>
              <a:gd name="connsiteX125" fmla="*/ 4286864 w 5417574"/>
              <a:gd name="connsiteY125" fmla="*/ 4689987 h 6980903"/>
              <a:gd name="connsiteX126" fmla="*/ 4168877 w 5417574"/>
              <a:gd name="connsiteY126" fmla="*/ 4699819 h 6980903"/>
              <a:gd name="connsiteX127" fmla="*/ 4070555 w 5417574"/>
              <a:gd name="connsiteY127" fmla="*/ 4719484 h 6980903"/>
              <a:gd name="connsiteX128" fmla="*/ 4021393 w 5417574"/>
              <a:gd name="connsiteY128" fmla="*/ 4729316 h 6980903"/>
              <a:gd name="connsiteX129" fmla="*/ 3952567 w 5417574"/>
              <a:gd name="connsiteY129" fmla="*/ 4739148 h 6980903"/>
              <a:gd name="connsiteX130" fmla="*/ 3903406 w 5417574"/>
              <a:gd name="connsiteY130" fmla="*/ 4748981 h 6980903"/>
              <a:gd name="connsiteX131" fmla="*/ 3824748 w 5417574"/>
              <a:gd name="connsiteY131" fmla="*/ 4768645 h 6980903"/>
              <a:gd name="connsiteX132" fmla="*/ 3637935 w 5417574"/>
              <a:gd name="connsiteY132" fmla="*/ 4788310 h 6980903"/>
              <a:gd name="connsiteX133" fmla="*/ 3529780 w 5417574"/>
              <a:gd name="connsiteY133" fmla="*/ 4807974 h 6980903"/>
              <a:gd name="connsiteX134" fmla="*/ 2723535 w 5417574"/>
              <a:gd name="connsiteY134" fmla="*/ 4817806 h 6980903"/>
              <a:gd name="connsiteX135" fmla="*/ 2635045 w 5417574"/>
              <a:gd name="connsiteY135" fmla="*/ 4827639 h 6980903"/>
              <a:gd name="connsiteX136" fmla="*/ 2605548 w 5417574"/>
              <a:gd name="connsiteY136" fmla="*/ 4837471 h 6980903"/>
              <a:gd name="connsiteX137" fmla="*/ 2467897 w 5417574"/>
              <a:gd name="connsiteY137" fmla="*/ 4847303 h 6980903"/>
              <a:gd name="connsiteX138" fmla="*/ 2408903 w 5417574"/>
              <a:gd name="connsiteY138" fmla="*/ 4857135 h 6980903"/>
              <a:gd name="connsiteX139" fmla="*/ 1818967 w 5417574"/>
              <a:gd name="connsiteY139" fmla="*/ 4857135 h 6980903"/>
              <a:gd name="connsiteX140" fmla="*/ 1651819 w 5417574"/>
              <a:gd name="connsiteY140" fmla="*/ 4847303 h 6980903"/>
              <a:gd name="connsiteX141" fmla="*/ 1465006 w 5417574"/>
              <a:gd name="connsiteY141" fmla="*/ 4837471 h 6980903"/>
              <a:gd name="connsiteX142" fmla="*/ 1376516 w 5417574"/>
              <a:gd name="connsiteY142" fmla="*/ 4827639 h 6980903"/>
              <a:gd name="connsiteX143" fmla="*/ 1258529 w 5417574"/>
              <a:gd name="connsiteY143" fmla="*/ 4817806 h 6980903"/>
              <a:gd name="connsiteX144" fmla="*/ 1150374 w 5417574"/>
              <a:gd name="connsiteY144" fmla="*/ 4798142 h 6980903"/>
              <a:gd name="connsiteX145" fmla="*/ 1032387 w 5417574"/>
              <a:gd name="connsiteY145" fmla="*/ 4788310 h 6980903"/>
              <a:gd name="connsiteX146" fmla="*/ 825909 w 5417574"/>
              <a:gd name="connsiteY146" fmla="*/ 4768645 h 6980903"/>
              <a:gd name="connsiteX147" fmla="*/ 698090 w 5417574"/>
              <a:gd name="connsiteY147" fmla="*/ 4778477 h 6980903"/>
              <a:gd name="connsiteX148" fmla="*/ 599767 w 5417574"/>
              <a:gd name="connsiteY148" fmla="*/ 4798142 h 6980903"/>
              <a:gd name="connsiteX149" fmla="*/ 511277 w 5417574"/>
              <a:gd name="connsiteY149" fmla="*/ 4827639 h 6980903"/>
              <a:gd name="connsiteX150" fmla="*/ 422787 w 5417574"/>
              <a:gd name="connsiteY150" fmla="*/ 4847303 h 6980903"/>
              <a:gd name="connsiteX151" fmla="*/ 373626 w 5417574"/>
              <a:gd name="connsiteY151" fmla="*/ 4866968 h 6980903"/>
              <a:gd name="connsiteX152" fmla="*/ 344129 w 5417574"/>
              <a:gd name="connsiteY152" fmla="*/ 4876800 h 6980903"/>
              <a:gd name="connsiteX153" fmla="*/ 285135 w 5417574"/>
              <a:gd name="connsiteY153" fmla="*/ 4916129 h 6980903"/>
              <a:gd name="connsiteX154" fmla="*/ 226142 w 5417574"/>
              <a:gd name="connsiteY154" fmla="*/ 4955458 h 6980903"/>
              <a:gd name="connsiteX155" fmla="*/ 196645 w 5417574"/>
              <a:gd name="connsiteY155" fmla="*/ 5024284 h 6980903"/>
              <a:gd name="connsiteX156" fmla="*/ 167148 w 5417574"/>
              <a:gd name="connsiteY156" fmla="*/ 5053781 h 6980903"/>
              <a:gd name="connsiteX157" fmla="*/ 157316 w 5417574"/>
              <a:gd name="connsiteY157" fmla="*/ 5083277 h 6980903"/>
              <a:gd name="connsiteX158" fmla="*/ 137651 w 5417574"/>
              <a:gd name="connsiteY158" fmla="*/ 5112774 h 6980903"/>
              <a:gd name="connsiteX159" fmla="*/ 127819 w 5417574"/>
              <a:gd name="connsiteY159" fmla="*/ 5181600 h 6980903"/>
              <a:gd name="connsiteX160" fmla="*/ 117987 w 5417574"/>
              <a:gd name="connsiteY160" fmla="*/ 5220929 h 6980903"/>
              <a:gd name="connsiteX161" fmla="*/ 108155 w 5417574"/>
              <a:gd name="connsiteY161" fmla="*/ 5289755 h 6980903"/>
              <a:gd name="connsiteX162" fmla="*/ 98322 w 5417574"/>
              <a:gd name="connsiteY162" fmla="*/ 5338916 h 6980903"/>
              <a:gd name="connsiteX163" fmla="*/ 117987 w 5417574"/>
              <a:gd name="connsiteY163" fmla="*/ 5624052 h 6980903"/>
              <a:gd name="connsiteX164" fmla="*/ 127819 w 5417574"/>
              <a:gd name="connsiteY164" fmla="*/ 5653548 h 6980903"/>
              <a:gd name="connsiteX165" fmla="*/ 147484 w 5417574"/>
              <a:gd name="connsiteY165" fmla="*/ 5683045 h 6980903"/>
              <a:gd name="connsiteX166" fmla="*/ 206477 w 5417574"/>
              <a:gd name="connsiteY166" fmla="*/ 5781368 h 6980903"/>
              <a:gd name="connsiteX167" fmla="*/ 226142 w 5417574"/>
              <a:gd name="connsiteY167" fmla="*/ 5810865 h 6980903"/>
              <a:gd name="connsiteX168" fmla="*/ 255638 w 5417574"/>
              <a:gd name="connsiteY168" fmla="*/ 5948516 h 6980903"/>
              <a:gd name="connsiteX169" fmla="*/ 285135 w 5417574"/>
              <a:gd name="connsiteY169" fmla="*/ 6017342 h 6980903"/>
              <a:gd name="connsiteX170" fmla="*/ 314632 w 5417574"/>
              <a:gd name="connsiteY170" fmla="*/ 6027174 h 6980903"/>
              <a:gd name="connsiteX171" fmla="*/ 393290 w 5417574"/>
              <a:gd name="connsiteY171" fmla="*/ 6066503 h 6980903"/>
              <a:gd name="connsiteX172" fmla="*/ 422787 w 5417574"/>
              <a:gd name="connsiteY172" fmla="*/ 6096000 h 6980903"/>
              <a:gd name="connsiteX173" fmla="*/ 481780 w 5417574"/>
              <a:gd name="connsiteY173" fmla="*/ 6125497 h 6980903"/>
              <a:gd name="connsiteX174" fmla="*/ 530942 w 5417574"/>
              <a:gd name="connsiteY174" fmla="*/ 6154994 h 6980903"/>
              <a:gd name="connsiteX175" fmla="*/ 609600 w 5417574"/>
              <a:gd name="connsiteY175" fmla="*/ 6174658 h 6980903"/>
              <a:gd name="connsiteX176" fmla="*/ 717755 w 5417574"/>
              <a:gd name="connsiteY176" fmla="*/ 6204155 h 6980903"/>
              <a:gd name="connsiteX177" fmla="*/ 855406 w 5417574"/>
              <a:gd name="connsiteY177" fmla="*/ 6223819 h 6980903"/>
              <a:gd name="connsiteX178" fmla="*/ 943897 w 5417574"/>
              <a:gd name="connsiteY178" fmla="*/ 6243484 h 6980903"/>
              <a:gd name="connsiteX179" fmla="*/ 1219200 w 5417574"/>
              <a:gd name="connsiteY179" fmla="*/ 6263148 h 6980903"/>
              <a:gd name="connsiteX180" fmla="*/ 1415845 w 5417574"/>
              <a:gd name="connsiteY180" fmla="*/ 6282813 h 6980903"/>
              <a:gd name="connsiteX181" fmla="*/ 2094271 w 5417574"/>
              <a:gd name="connsiteY181" fmla="*/ 6272981 h 6980903"/>
              <a:gd name="connsiteX182" fmla="*/ 2300748 w 5417574"/>
              <a:gd name="connsiteY182" fmla="*/ 6263148 h 6980903"/>
              <a:gd name="connsiteX183" fmla="*/ 2762864 w 5417574"/>
              <a:gd name="connsiteY183" fmla="*/ 6282813 h 6980903"/>
              <a:gd name="connsiteX184" fmla="*/ 2989006 w 5417574"/>
              <a:gd name="connsiteY184" fmla="*/ 6302477 h 6980903"/>
              <a:gd name="connsiteX185" fmla="*/ 3038167 w 5417574"/>
              <a:gd name="connsiteY185" fmla="*/ 6312310 h 6980903"/>
              <a:gd name="connsiteX186" fmla="*/ 3451122 w 5417574"/>
              <a:gd name="connsiteY186" fmla="*/ 6312310 h 6980903"/>
              <a:gd name="connsiteX187" fmla="*/ 3490451 w 5417574"/>
              <a:gd name="connsiteY187" fmla="*/ 6302477 h 6980903"/>
              <a:gd name="connsiteX188" fmla="*/ 3736258 w 5417574"/>
              <a:gd name="connsiteY188" fmla="*/ 6282813 h 6980903"/>
              <a:gd name="connsiteX189" fmla="*/ 3854245 w 5417574"/>
              <a:gd name="connsiteY189" fmla="*/ 6263148 h 6980903"/>
              <a:gd name="connsiteX190" fmla="*/ 4119716 w 5417574"/>
              <a:gd name="connsiteY190" fmla="*/ 6272981 h 6980903"/>
              <a:gd name="connsiteX191" fmla="*/ 4227871 w 5417574"/>
              <a:gd name="connsiteY191" fmla="*/ 6292645 h 6980903"/>
              <a:gd name="connsiteX192" fmla="*/ 4296697 w 5417574"/>
              <a:gd name="connsiteY192" fmla="*/ 6322142 h 6980903"/>
              <a:gd name="connsiteX193" fmla="*/ 4336026 w 5417574"/>
              <a:gd name="connsiteY193" fmla="*/ 6331974 h 6980903"/>
              <a:gd name="connsiteX194" fmla="*/ 4365522 w 5417574"/>
              <a:gd name="connsiteY194" fmla="*/ 6351639 h 6980903"/>
              <a:gd name="connsiteX195" fmla="*/ 4395019 w 5417574"/>
              <a:gd name="connsiteY195" fmla="*/ 6361471 h 6980903"/>
              <a:gd name="connsiteX196" fmla="*/ 4404851 w 5417574"/>
              <a:gd name="connsiteY196" fmla="*/ 6390968 h 6980903"/>
              <a:gd name="connsiteX197" fmla="*/ 4434348 w 5417574"/>
              <a:gd name="connsiteY197" fmla="*/ 6410632 h 6980903"/>
              <a:gd name="connsiteX198" fmla="*/ 4463845 w 5417574"/>
              <a:gd name="connsiteY198" fmla="*/ 6440129 h 6980903"/>
              <a:gd name="connsiteX199" fmla="*/ 4493342 w 5417574"/>
              <a:gd name="connsiteY199" fmla="*/ 6459794 h 6980903"/>
              <a:gd name="connsiteX200" fmla="*/ 4552335 w 5417574"/>
              <a:gd name="connsiteY200" fmla="*/ 6508955 h 6980903"/>
              <a:gd name="connsiteX201" fmla="*/ 4562167 w 5417574"/>
              <a:gd name="connsiteY201" fmla="*/ 6538452 h 6980903"/>
              <a:gd name="connsiteX202" fmla="*/ 4650658 w 5417574"/>
              <a:gd name="connsiteY202" fmla="*/ 6607277 h 6980903"/>
              <a:gd name="connsiteX203" fmla="*/ 4680155 w 5417574"/>
              <a:gd name="connsiteY203" fmla="*/ 6626942 h 6980903"/>
              <a:gd name="connsiteX204" fmla="*/ 4729316 w 5417574"/>
              <a:gd name="connsiteY204" fmla="*/ 6666271 h 6980903"/>
              <a:gd name="connsiteX205" fmla="*/ 4817806 w 5417574"/>
              <a:gd name="connsiteY205" fmla="*/ 6715432 h 6980903"/>
              <a:gd name="connsiteX206" fmla="*/ 4935793 w 5417574"/>
              <a:gd name="connsiteY206" fmla="*/ 6794090 h 6980903"/>
              <a:gd name="connsiteX207" fmla="*/ 4965290 w 5417574"/>
              <a:gd name="connsiteY207" fmla="*/ 6813755 h 6980903"/>
              <a:gd name="connsiteX208" fmla="*/ 5004619 w 5417574"/>
              <a:gd name="connsiteY208" fmla="*/ 6823587 h 6980903"/>
              <a:gd name="connsiteX209" fmla="*/ 5043948 w 5417574"/>
              <a:gd name="connsiteY209" fmla="*/ 6843252 h 6980903"/>
              <a:gd name="connsiteX210" fmla="*/ 5083277 w 5417574"/>
              <a:gd name="connsiteY210" fmla="*/ 6853084 h 6980903"/>
              <a:gd name="connsiteX211" fmla="*/ 5112774 w 5417574"/>
              <a:gd name="connsiteY211" fmla="*/ 6862916 h 6980903"/>
              <a:gd name="connsiteX212" fmla="*/ 5181600 w 5417574"/>
              <a:gd name="connsiteY212" fmla="*/ 6882581 h 6980903"/>
              <a:gd name="connsiteX213" fmla="*/ 5250426 w 5417574"/>
              <a:gd name="connsiteY213" fmla="*/ 6931742 h 6980903"/>
              <a:gd name="connsiteX214" fmla="*/ 5279922 w 5417574"/>
              <a:gd name="connsiteY214" fmla="*/ 6941574 h 6980903"/>
              <a:gd name="connsiteX215" fmla="*/ 5378245 w 5417574"/>
              <a:gd name="connsiteY215" fmla="*/ 6971071 h 6980903"/>
              <a:gd name="connsiteX216" fmla="*/ 5417574 w 5417574"/>
              <a:gd name="connsiteY216" fmla="*/ 6980903 h 698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5417574" h="6980903">
                <a:moveTo>
                  <a:pt x="0" y="0"/>
                </a:moveTo>
                <a:cubicBezTo>
                  <a:pt x="16387" y="6555"/>
                  <a:pt x="37539" y="6382"/>
                  <a:pt x="49161" y="19665"/>
                </a:cubicBezTo>
                <a:cubicBezTo>
                  <a:pt x="62811" y="35264"/>
                  <a:pt x="57328" y="61411"/>
                  <a:pt x="68826" y="78658"/>
                </a:cubicBezTo>
                <a:cubicBezTo>
                  <a:pt x="132726" y="174511"/>
                  <a:pt x="32661" y="25590"/>
                  <a:pt x="117987" y="147484"/>
                </a:cubicBezTo>
                <a:cubicBezTo>
                  <a:pt x="131540" y="166845"/>
                  <a:pt x="144206" y="186813"/>
                  <a:pt x="157316" y="206477"/>
                </a:cubicBezTo>
                <a:cubicBezTo>
                  <a:pt x="163871" y="216309"/>
                  <a:pt x="173243" y="224764"/>
                  <a:pt x="176980" y="235974"/>
                </a:cubicBezTo>
                <a:cubicBezTo>
                  <a:pt x="183535" y="255639"/>
                  <a:pt x="185147" y="277721"/>
                  <a:pt x="196645" y="294968"/>
                </a:cubicBezTo>
                <a:cubicBezTo>
                  <a:pt x="203200" y="304800"/>
                  <a:pt x="211024" y="313896"/>
                  <a:pt x="216309" y="324465"/>
                </a:cubicBezTo>
                <a:cubicBezTo>
                  <a:pt x="220944" y="333735"/>
                  <a:pt x="218814" y="346633"/>
                  <a:pt x="226142" y="353961"/>
                </a:cubicBezTo>
                <a:cubicBezTo>
                  <a:pt x="242854" y="370672"/>
                  <a:pt x="285135" y="393290"/>
                  <a:pt x="285135" y="393290"/>
                </a:cubicBezTo>
                <a:cubicBezTo>
                  <a:pt x="290492" y="409363"/>
                  <a:pt x="298580" y="442252"/>
                  <a:pt x="314632" y="452284"/>
                </a:cubicBezTo>
                <a:cubicBezTo>
                  <a:pt x="332210" y="463270"/>
                  <a:pt x="353961" y="465393"/>
                  <a:pt x="373626" y="471948"/>
                </a:cubicBezTo>
                <a:cubicBezTo>
                  <a:pt x="477819" y="506679"/>
                  <a:pt x="392685" y="481346"/>
                  <a:pt x="639097" y="491613"/>
                </a:cubicBezTo>
                <a:cubicBezTo>
                  <a:pt x="733916" y="488740"/>
                  <a:pt x="1045573" y="481168"/>
                  <a:pt x="1170038" y="471948"/>
                </a:cubicBezTo>
                <a:cubicBezTo>
                  <a:pt x="1189919" y="470475"/>
                  <a:pt x="1209233" y="464445"/>
                  <a:pt x="1229032" y="462116"/>
                </a:cubicBezTo>
                <a:cubicBezTo>
                  <a:pt x="1264984" y="457886"/>
                  <a:pt x="1301135" y="455561"/>
                  <a:pt x="1337187" y="452284"/>
                </a:cubicBezTo>
                <a:cubicBezTo>
                  <a:pt x="1422552" y="430943"/>
                  <a:pt x="1358243" y="444613"/>
                  <a:pt x="1514167" y="432619"/>
                </a:cubicBezTo>
                <a:lnTo>
                  <a:pt x="1632155" y="422787"/>
                </a:lnTo>
                <a:lnTo>
                  <a:pt x="1868129" y="432619"/>
                </a:lnTo>
                <a:cubicBezTo>
                  <a:pt x="1901010" y="434553"/>
                  <a:pt x="1933897" y="437443"/>
                  <a:pt x="1966451" y="442452"/>
                </a:cubicBezTo>
                <a:cubicBezTo>
                  <a:pt x="1976695" y="444028"/>
                  <a:pt x="1985647" y="451140"/>
                  <a:pt x="1995948" y="452284"/>
                </a:cubicBezTo>
                <a:cubicBezTo>
                  <a:pt x="2044917" y="457725"/>
                  <a:pt x="2094271" y="458839"/>
                  <a:pt x="2143432" y="462116"/>
                </a:cubicBezTo>
                <a:lnTo>
                  <a:pt x="2202426" y="481781"/>
                </a:lnTo>
                <a:cubicBezTo>
                  <a:pt x="2284869" y="509262"/>
                  <a:pt x="2221582" y="491005"/>
                  <a:pt x="2399071" y="501445"/>
                </a:cubicBezTo>
                <a:lnTo>
                  <a:pt x="3824748" y="481781"/>
                </a:lnTo>
                <a:cubicBezTo>
                  <a:pt x="3946057" y="481781"/>
                  <a:pt x="4067277" y="488336"/>
                  <a:pt x="4188542" y="491613"/>
                </a:cubicBezTo>
                <a:cubicBezTo>
                  <a:pt x="4254090" y="498168"/>
                  <a:pt x="4321279" y="495300"/>
                  <a:pt x="4385187" y="511277"/>
                </a:cubicBezTo>
                <a:lnTo>
                  <a:pt x="4463845" y="530942"/>
                </a:lnTo>
                <a:lnTo>
                  <a:pt x="4503174" y="540774"/>
                </a:lnTo>
                <a:cubicBezTo>
                  <a:pt x="4522838" y="553884"/>
                  <a:pt x="4554693" y="557682"/>
                  <a:pt x="4562167" y="580103"/>
                </a:cubicBezTo>
                <a:cubicBezTo>
                  <a:pt x="4598030" y="687685"/>
                  <a:pt x="4540833" y="524729"/>
                  <a:pt x="4591664" y="639097"/>
                </a:cubicBezTo>
                <a:cubicBezTo>
                  <a:pt x="4600082" y="658039"/>
                  <a:pt x="4604774" y="678426"/>
                  <a:pt x="4611329" y="698090"/>
                </a:cubicBezTo>
                <a:lnTo>
                  <a:pt x="4630993" y="757084"/>
                </a:lnTo>
                <a:cubicBezTo>
                  <a:pt x="4634271" y="766916"/>
                  <a:pt x="4635077" y="777957"/>
                  <a:pt x="4640826" y="786581"/>
                </a:cubicBezTo>
                <a:lnTo>
                  <a:pt x="4660490" y="816077"/>
                </a:lnTo>
                <a:cubicBezTo>
                  <a:pt x="4663767" y="835742"/>
                  <a:pt x="4670322" y="855135"/>
                  <a:pt x="4670322" y="875071"/>
                </a:cubicBezTo>
                <a:cubicBezTo>
                  <a:pt x="4670322" y="1026660"/>
                  <a:pt x="4667990" y="1026713"/>
                  <a:pt x="4650658" y="1130710"/>
                </a:cubicBezTo>
                <a:cubicBezTo>
                  <a:pt x="4647381" y="1235587"/>
                  <a:pt x="4653452" y="1341176"/>
                  <a:pt x="4640826" y="1445342"/>
                </a:cubicBezTo>
                <a:cubicBezTo>
                  <a:pt x="4639579" y="1455631"/>
                  <a:pt x="4620599" y="1450539"/>
                  <a:pt x="4611329" y="1455174"/>
                </a:cubicBezTo>
                <a:cubicBezTo>
                  <a:pt x="4600760" y="1460459"/>
                  <a:pt x="4592401" y="1469554"/>
                  <a:pt x="4581832" y="1474839"/>
                </a:cubicBezTo>
                <a:cubicBezTo>
                  <a:pt x="4548019" y="1491745"/>
                  <a:pt x="4494371" y="1490142"/>
                  <a:pt x="4463845" y="1494503"/>
                </a:cubicBezTo>
                <a:cubicBezTo>
                  <a:pt x="4447301" y="1496866"/>
                  <a:pt x="4431126" y="1501345"/>
                  <a:pt x="4414684" y="1504335"/>
                </a:cubicBezTo>
                <a:cubicBezTo>
                  <a:pt x="4395070" y="1507901"/>
                  <a:pt x="4375355" y="1510890"/>
                  <a:pt x="4355690" y="1514168"/>
                </a:cubicBezTo>
                <a:lnTo>
                  <a:pt x="3844413" y="1504335"/>
                </a:lnTo>
                <a:cubicBezTo>
                  <a:pt x="3824489" y="1503648"/>
                  <a:pt x="3805180" y="1497138"/>
                  <a:pt x="3785419" y="1494503"/>
                </a:cubicBezTo>
                <a:cubicBezTo>
                  <a:pt x="3693779" y="1482285"/>
                  <a:pt x="3650475" y="1481574"/>
                  <a:pt x="3549445" y="1474839"/>
                </a:cubicBezTo>
                <a:cubicBezTo>
                  <a:pt x="3490451" y="1478116"/>
                  <a:pt x="3430955" y="1476315"/>
                  <a:pt x="3372464" y="1484671"/>
                </a:cubicBezTo>
                <a:cubicBezTo>
                  <a:pt x="3360766" y="1486342"/>
                  <a:pt x="3353765" y="1499536"/>
                  <a:pt x="3342967" y="1504335"/>
                </a:cubicBezTo>
                <a:cubicBezTo>
                  <a:pt x="3324025" y="1512753"/>
                  <a:pt x="3283974" y="1524000"/>
                  <a:pt x="3283974" y="1524000"/>
                </a:cubicBezTo>
                <a:cubicBezTo>
                  <a:pt x="3277419" y="1533832"/>
                  <a:pt x="3273537" y="1546115"/>
                  <a:pt x="3264309" y="1553497"/>
                </a:cubicBezTo>
                <a:cubicBezTo>
                  <a:pt x="3257760" y="1558736"/>
                  <a:pt x="3198232" y="1572376"/>
                  <a:pt x="3195484" y="1573161"/>
                </a:cubicBezTo>
                <a:cubicBezTo>
                  <a:pt x="3140105" y="1588984"/>
                  <a:pt x="3192195" y="1576443"/>
                  <a:pt x="3126658" y="1602658"/>
                </a:cubicBezTo>
                <a:cubicBezTo>
                  <a:pt x="3107412" y="1610356"/>
                  <a:pt x="3087329" y="1615768"/>
                  <a:pt x="3067664" y="1622323"/>
                </a:cubicBezTo>
                <a:lnTo>
                  <a:pt x="3038167" y="1632155"/>
                </a:lnTo>
                <a:cubicBezTo>
                  <a:pt x="3028335" y="1638710"/>
                  <a:pt x="3019240" y="1646534"/>
                  <a:pt x="3008671" y="1651819"/>
                </a:cubicBezTo>
                <a:cubicBezTo>
                  <a:pt x="2981211" y="1665549"/>
                  <a:pt x="2935719" y="1667860"/>
                  <a:pt x="2910348" y="1671484"/>
                </a:cubicBezTo>
                <a:lnTo>
                  <a:pt x="1966451" y="1661652"/>
                </a:lnTo>
                <a:cubicBezTo>
                  <a:pt x="1894284" y="1660429"/>
                  <a:pt x="1822272" y="1654442"/>
                  <a:pt x="1750142" y="1651819"/>
                </a:cubicBezTo>
                <a:lnTo>
                  <a:pt x="1425677" y="1641987"/>
                </a:lnTo>
                <a:lnTo>
                  <a:pt x="1140542" y="1632155"/>
                </a:lnTo>
                <a:lnTo>
                  <a:pt x="983226" y="1641987"/>
                </a:lnTo>
                <a:lnTo>
                  <a:pt x="845574" y="1651819"/>
                </a:lnTo>
                <a:lnTo>
                  <a:pt x="648929" y="1661652"/>
                </a:lnTo>
                <a:cubicBezTo>
                  <a:pt x="636329" y="1664802"/>
                  <a:pt x="594207" y="1674264"/>
                  <a:pt x="580103" y="1681316"/>
                </a:cubicBezTo>
                <a:cubicBezTo>
                  <a:pt x="503862" y="1719436"/>
                  <a:pt x="595250" y="1686100"/>
                  <a:pt x="521109" y="1710813"/>
                </a:cubicBezTo>
                <a:cubicBezTo>
                  <a:pt x="514554" y="1720645"/>
                  <a:pt x="510338" y="1732529"/>
                  <a:pt x="501445" y="1740310"/>
                </a:cubicBezTo>
                <a:cubicBezTo>
                  <a:pt x="483659" y="1755873"/>
                  <a:pt x="442451" y="1779639"/>
                  <a:pt x="442451" y="1779639"/>
                </a:cubicBezTo>
                <a:cubicBezTo>
                  <a:pt x="435896" y="1792749"/>
                  <a:pt x="428561" y="1805496"/>
                  <a:pt x="422787" y="1818968"/>
                </a:cubicBezTo>
                <a:cubicBezTo>
                  <a:pt x="418704" y="1828494"/>
                  <a:pt x="418704" y="1839842"/>
                  <a:pt x="412955" y="1848465"/>
                </a:cubicBezTo>
                <a:cubicBezTo>
                  <a:pt x="405242" y="1860034"/>
                  <a:pt x="393290" y="1868129"/>
                  <a:pt x="383458" y="1877961"/>
                </a:cubicBezTo>
                <a:cubicBezTo>
                  <a:pt x="360056" y="1948165"/>
                  <a:pt x="381040" y="1925457"/>
                  <a:pt x="334297" y="1956619"/>
                </a:cubicBezTo>
                <a:cubicBezTo>
                  <a:pt x="331019" y="2015613"/>
                  <a:pt x="324464" y="2074515"/>
                  <a:pt x="324464" y="2133600"/>
                </a:cubicBezTo>
                <a:cubicBezTo>
                  <a:pt x="324464" y="2313888"/>
                  <a:pt x="328189" y="2494190"/>
                  <a:pt x="334297" y="2674374"/>
                </a:cubicBezTo>
                <a:cubicBezTo>
                  <a:pt x="334755" y="2687879"/>
                  <a:pt x="341198" y="2700512"/>
                  <a:pt x="344129" y="2713703"/>
                </a:cubicBezTo>
                <a:cubicBezTo>
                  <a:pt x="347754" y="2730017"/>
                  <a:pt x="349564" y="2746742"/>
                  <a:pt x="353961" y="2762865"/>
                </a:cubicBezTo>
                <a:cubicBezTo>
                  <a:pt x="359415" y="2782863"/>
                  <a:pt x="367071" y="2802194"/>
                  <a:pt x="373626" y="2821858"/>
                </a:cubicBezTo>
                <a:lnTo>
                  <a:pt x="393290" y="2880852"/>
                </a:lnTo>
                <a:cubicBezTo>
                  <a:pt x="426331" y="2979977"/>
                  <a:pt x="375918" y="2826221"/>
                  <a:pt x="412955" y="2949677"/>
                </a:cubicBezTo>
                <a:cubicBezTo>
                  <a:pt x="418911" y="2969531"/>
                  <a:pt x="421121" y="2991424"/>
                  <a:pt x="432619" y="3008671"/>
                </a:cubicBezTo>
                <a:lnTo>
                  <a:pt x="452284" y="3038168"/>
                </a:lnTo>
                <a:cubicBezTo>
                  <a:pt x="455561" y="3048000"/>
                  <a:pt x="457481" y="3058395"/>
                  <a:pt x="462116" y="3067665"/>
                </a:cubicBezTo>
                <a:cubicBezTo>
                  <a:pt x="467400" y="3078234"/>
                  <a:pt x="472553" y="3089779"/>
                  <a:pt x="481780" y="3097161"/>
                </a:cubicBezTo>
                <a:cubicBezTo>
                  <a:pt x="489873" y="3103636"/>
                  <a:pt x="501114" y="3104961"/>
                  <a:pt x="511277" y="3106994"/>
                </a:cubicBezTo>
                <a:cubicBezTo>
                  <a:pt x="534002" y="3111539"/>
                  <a:pt x="557161" y="3113549"/>
                  <a:pt x="580103" y="3116826"/>
                </a:cubicBezTo>
                <a:cubicBezTo>
                  <a:pt x="821392" y="3104762"/>
                  <a:pt x="917651" y="3095143"/>
                  <a:pt x="1199535" y="3116826"/>
                </a:cubicBezTo>
                <a:cubicBezTo>
                  <a:pt x="1284763" y="3123382"/>
                  <a:pt x="1262894" y="3145230"/>
                  <a:pt x="1317522" y="3156155"/>
                </a:cubicBezTo>
                <a:cubicBezTo>
                  <a:pt x="1392594" y="3171169"/>
                  <a:pt x="1350101" y="3163914"/>
                  <a:pt x="1445342" y="3175819"/>
                </a:cubicBezTo>
                <a:cubicBezTo>
                  <a:pt x="1487673" y="3186403"/>
                  <a:pt x="1495445" y="3189457"/>
                  <a:pt x="1543664" y="3195484"/>
                </a:cubicBezTo>
                <a:cubicBezTo>
                  <a:pt x="1576347" y="3199569"/>
                  <a:pt x="1609224" y="3201927"/>
                  <a:pt x="1641987" y="3205316"/>
                </a:cubicBezTo>
                <a:cubicBezTo>
                  <a:pt x="2120147" y="3254781"/>
                  <a:pt x="1575626" y="3201426"/>
                  <a:pt x="1976284" y="3234813"/>
                </a:cubicBezTo>
                <a:cubicBezTo>
                  <a:pt x="2005860" y="3237278"/>
                  <a:pt x="2035230" y="3241831"/>
                  <a:pt x="2064774" y="3244645"/>
                </a:cubicBezTo>
                <a:cubicBezTo>
                  <a:pt x="2165916" y="3254277"/>
                  <a:pt x="2184945" y="3252999"/>
                  <a:pt x="2281084" y="3264310"/>
                </a:cubicBezTo>
                <a:cubicBezTo>
                  <a:pt x="2324100" y="3269371"/>
                  <a:pt x="2366229" y="3276862"/>
                  <a:pt x="2408903" y="3283974"/>
                </a:cubicBezTo>
                <a:lnTo>
                  <a:pt x="3254477" y="3274142"/>
                </a:lnTo>
                <a:cubicBezTo>
                  <a:pt x="3742848" y="3264840"/>
                  <a:pt x="3276087" y="3272480"/>
                  <a:pt x="3510116" y="3254477"/>
                </a:cubicBezTo>
                <a:cubicBezTo>
                  <a:pt x="3661172" y="3242857"/>
                  <a:pt x="3871091" y="3240321"/>
                  <a:pt x="4011561" y="3234813"/>
                </a:cubicBezTo>
                <a:cubicBezTo>
                  <a:pt x="4073870" y="3232370"/>
                  <a:pt x="4136103" y="3228258"/>
                  <a:pt x="4198374" y="3224981"/>
                </a:cubicBezTo>
                <a:cubicBezTo>
                  <a:pt x="4255088" y="3218679"/>
                  <a:pt x="4407523" y="3202149"/>
                  <a:pt x="4444180" y="3195484"/>
                </a:cubicBezTo>
                <a:lnTo>
                  <a:pt x="4552335" y="3175819"/>
                </a:lnTo>
                <a:cubicBezTo>
                  <a:pt x="4581832" y="3179097"/>
                  <a:pt x="4613270" y="3174630"/>
                  <a:pt x="4640826" y="3185652"/>
                </a:cubicBezTo>
                <a:cubicBezTo>
                  <a:pt x="4650449" y="3189501"/>
                  <a:pt x="4646023" y="3205878"/>
                  <a:pt x="4650658" y="3215148"/>
                </a:cubicBezTo>
                <a:cubicBezTo>
                  <a:pt x="4655943" y="3225717"/>
                  <a:pt x="4663767" y="3234813"/>
                  <a:pt x="4670322" y="3244645"/>
                </a:cubicBezTo>
                <a:cubicBezTo>
                  <a:pt x="4673600" y="3257755"/>
                  <a:pt x="4676272" y="3271031"/>
                  <a:pt x="4680155" y="3283974"/>
                </a:cubicBezTo>
                <a:cubicBezTo>
                  <a:pt x="4686111" y="3303828"/>
                  <a:pt x="4693264" y="3323303"/>
                  <a:pt x="4699819" y="3342968"/>
                </a:cubicBezTo>
                <a:lnTo>
                  <a:pt x="4719484" y="3401961"/>
                </a:lnTo>
                <a:lnTo>
                  <a:pt x="4739148" y="3460955"/>
                </a:lnTo>
                <a:cubicBezTo>
                  <a:pt x="4742425" y="3470787"/>
                  <a:pt x="4743231" y="3481829"/>
                  <a:pt x="4748980" y="3490452"/>
                </a:cubicBezTo>
                <a:lnTo>
                  <a:pt x="4768645" y="3519948"/>
                </a:lnTo>
                <a:cubicBezTo>
                  <a:pt x="4771922" y="3536335"/>
                  <a:pt x="4775573" y="3552652"/>
                  <a:pt x="4778477" y="3569110"/>
                </a:cubicBezTo>
                <a:cubicBezTo>
                  <a:pt x="4785406" y="3608375"/>
                  <a:pt x="4798142" y="3687097"/>
                  <a:pt x="4798142" y="3687097"/>
                </a:cubicBezTo>
                <a:cubicBezTo>
                  <a:pt x="4801419" y="3785420"/>
                  <a:pt x="4807974" y="3883688"/>
                  <a:pt x="4807974" y="3982065"/>
                </a:cubicBezTo>
                <a:cubicBezTo>
                  <a:pt x="4807974" y="4030792"/>
                  <a:pt x="4793999" y="4161141"/>
                  <a:pt x="4788309" y="4218039"/>
                </a:cubicBezTo>
                <a:cubicBezTo>
                  <a:pt x="4785032" y="4283587"/>
                  <a:pt x="4784162" y="4349301"/>
                  <a:pt x="4778477" y="4414684"/>
                </a:cubicBezTo>
                <a:cubicBezTo>
                  <a:pt x="4777579" y="4425009"/>
                  <a:pt x="4775119" y="4436088"/>
                  <a:pt x="4768645" y="4444181"/>
                </a:cubicBezTo>
                <a:cubicBezTo>
                  <a:pt x="4761263" y="4453408"/>
                  <a:pt x="4748980" y="4457290"/>
                  <a:pt x="4739148" y="4463845"/>
                </a:cubicBezTo>
                <a:cubicBezTo>
                  <a:pt x="4726038" y="4483510"/>
                  <a:pt x="4722240" y="4515365"/>
                  <a:pt x="4699819" y="4522839"/>
                </a:cubicBezTo>
                <a:lnTo>
                  <a:pt x="4640826" y="4542503"/>
                </a:lnTo>
                <a:cubicBezTo>
                  <a:pt x="4630994" y="4549058"/>
                  <a:pt x="4621898" y="4556883"/>
                  <a:pt x="4611329" y="4562168"/>
                </a:cubicBezTo>
                <a:cubicBezTo>
                  <a:pt x="4597225" y="4569220"/>
                  <a:pt x="4555103" y="4578682"/>
                  <a:pt x="4542503" y="4581832"/>
                </a:cubicBezTo>
                <a:cubicBezTo>
                  <a:pt x="4532671" y="4588387"/>
                  <a:pt x="4523575" y="4596212"/>
                  <a:pt x="4513006" y="4601497"/>
                </a:cubicBezTo>
                <a:cubicBezTo>
                  <a:pt x="4503736" y="4606132"/>
                  <a:pt x="4492132" y="4605580"/>
                  <a:pt x="4483509" y="4611329"/>
                </a:cubicBezTo>
                <a:cubicBezTo>
                  <a:pt x="4471940" y="4619042"/>
                  <a:pt x="4466086" y="4633927"/>
                  <a:pt x="4454013" y="4640826"/>
                </a:cubicBezTo>
                <a:cubicBezTo>
                  <a:pt x="4442280" y="4647530"/>
                  <a:pt x="4427677" y="4646946"/>
                  <a:pt x="4414684" y="4650658"/>
                </a:cubicBezTo>
                <a:cubicBezTo>
                  <a:pt x="4404719" y="4653505"/>
                  <a:pt x="4395152" y="4657643"/>
                  <a:pt x="4385187" y="4660490"/>
                </a:cubicBezTo>
                <a:cubicBezTo>
                  <a:pt x="4372194" y="4664202"/>
                  <a:pt x="4358801" y="4666440"/>
                  <a:pt x="4345858" y="4670323"/>
                </a:cubicBezTo>
                <a:cubicBezTo>
                  <a:pt x="4326004" y="4676279"/>
                  <a:pt x="4307521" y="4688266"/>
                  <a:pt x="4286864" y="4689987"/>
                </a:cubicBezTo>
                <a:lnTo>
                  <a:pt x="4168877" y="4699819"/>
                </a:lnTo>
                <a:lnTo>
                  <a:pt x="4070555" y="4719484"/>
                </a:lnTo>
                <a:cubicBezTo>
                  <a:pt x="4054168" y="4722761"/>
                  <a:pt x="4037937" y="4726953"/>
                  <a:pt x="4021393" y="4729316"/>
                </a:cubicBezTo>
                <a:cubicBezTo>
                  <a:pt x="3998451" y="4732593"/>
                  <a:pt x="3975427" y="4735338"/>
                  <a:pt x="3952567" y="4739148"/>
                </a:cubicBezTo>
                <a:cubicBezTo>
                  <a:pt x="3936083" y="4741895"/>
                  <a:pt x="3919690" y="4745223"/>
                  <a:pt x="3903406" y="4748981"/>
                </a:cubicBezTo>
                <a:cubicBezTo>
                  <a:pt x="3877072" y="4755058"/>
                  <a:pt x="3851626" y="4765816"/>
                  <a:pt x="3824748" y="4768645"/>
                </a:cubicBezTo>
                <a:lnTo>
                  <a:pt x="3637935" y="4788310"/>
                </a:lnTo>
                <a:cubicBezTo>
                  <a:pt x="3601484" y="4797423"/>
                  <a:pt x="3568490" y="4807104"/>
                  <a:pt x="3529780" y="4807974"/>
                </a:cubicBezTo>
                <a:cubicBezTo>
                  <a:pt x="3261080" y="4814012"/>
                  <a:pt x="2992283" y="4814529"/>
                  <a:pt x="2723535" y="4817806"/>
                </a:cubicBezTo>
                <a:cubicBezTo>
                  <a:pt x="2694038" y="4821084"/>
                  <a:pt x="2664319" y="4822760"/>
                  <a:pt x="2635045" y="4827639"/>
                </a:cubicBezTo>
                <a:cubicBezTo>
                  <a:pt x="2624822" y="4829343"/>
                  <a:pt x="2615841" y="4836260"/>
                  <a:pt x="2605548" y="4837471"/>
                </a:cubicBezTo>
                <a:cubicBezTo>
                  <a:pt x="2559862" y="4842846"/>
                  <a:pt x="2513781" y="4844026"/>
                  <a:pt x="2467897" y="4847303"/>
                </a:cubicBezTo>
                <a:cubicBezTo>
                  <a:pt x="2448232" y="4850580"/>
                  <a:pt x="2428717" y="4854933"/>
                  <a:pt x="2408903" y="4857135"/>
                </a:cubicBezTo>
                <a:cubicBezTo>
                  <a:pt x="2191951" y="4881241"/>
                  <a:pt x="2099755" y="4862985"/>
                  <a:pt x="1818967" y="4857135"/>
                </a:cubicBezTo>
                <a:lnTo>
                  <a:pt x="1651819" y="4847303"/>
                </a:lnTo>
                <a:lnTo>
                  <a:pt x="1465006" y="4837471"/>
                </a:lnTo>
                <a:cubicBezTo>
                  <a:pt x="1435403" y="4835357"/>
                  <a:pt x="1406060" y="4830453"/>
                  <a:pt x="1376516" y="4827639"/>
                </a:cubicBezTo>
                <a:cubicBezTo>
                  <a:pt x="1337228" y="4823897"/>
                  <a:pt x="1297858" y="4821084"/>
                  <a:pt x="1258529" y="4817806"/>
                </a:cubicBezTo>
                <a:cubicBezTo>
                  <a:pt x="1229366" y="4811974"/>
                  <a:pt x="1178675" y="4801287"/>
                  <a:pt x="1150374" y="4798142"/>
                </a:cubicBezTo>
                <a:cubicBezTo>
                  <a:pt x="1111150" y="4793784"/>
                  <a:pt x="1071716" y="4791587"/>
                  <a:pt x="1032387" y="4788310"/>
                </a:cubicBezTo>
                <a:cubicBezTo>
                  <a:pt x="948998" y="4771631"/>
                  <a:pt x="945537" y="4768645"/>
                  <a:pt x="825909" y="4768645"/>
                </a:cubicBezTo>
                <a:cubicBezTo>
                  <a:pt x="783177" y="4768645"/>
                  <a:pt x="740696" y="4775200"/>
                  <a:pt x="698090" y="4778477"/>
                </a:cubicBezTo>
                <a:cubicBezTo>
                  <a:pt x="616300" y="4805742"/>
                  <a:pt x="746622" y="4764253"/>
                  <a:pt x="599767" y="4798142"/>
                </a:cubicBezTo>
                <a:cubicBezTo>
                  <a:pt x="471806" y="4827671"/>
                  <a:pt x="590007" y="4807957"/>
                  <a:pt x="511277" y="4827639"/>
                </a:cubicBezTo>
                <a:cubicBezTo>
                  <a:pt x="455735" y="4841524"/>
                  <a:pt x="485199" y="4834821"/>
                  <a:pt x="422787" y="4847303"/>
                </a:cubicBezTo>
                <a:cubicBezTo>
                  <a:pt x="406400" y="4853858"/>
                  <a:pt x="390152" y="4860771"/>
                  <a:pt x="373626" y="4866968"/>
                </a:cubicBezTo>
                <a:cubicBezTo>
                  <a:pt x="363922" y="4870607"/>
                  <a:pt x="352222" y="4870326"/>
                  <a:pt x="344129" y="4876800"/>
                </a:cubicBezTo>
                <a:cubicBezTo>
                  <a:pt x="282400" y="4926182"/>
                  <a:pt x="375458" y="4893549"/>
                  <a:pt x="285135" y="4916129"/>
                </a:cubicBezTo>
                <a:cubicBezTo>
                  <a:pt x="265471" y="4929239"/>
                  <a:pt x="233616" y="4933037"/>
                  <a:pt x="226142" y="4955458"/>
                </a:cubicBezTo>
                <a:cubicBezTo>
                  <a:pt x="218118" y="4979527"/>
                  <a:pt x="211830" y="5003025"/>
                  <a:pt x="196645" y="5024284"/>
                </a:cubicBezTo>
                <a:cubicBezTo>
                  <a:pt x="188563" y="5035599"/>
                  <a:pt x="176980" y="5043949"/>
                  <a:pt x="167148" y="5053781"/>
                </a:cubicBezTo>
                <a:cubicBezTo>
                  <a:pt x="163871" y="5063613"/>
                  <a:pt x="161951" y="5074007"/>
                  <a:pt x="157316" y="5083277"/>
                </a:cubicBezTo>
                <a:cubicBezTo>
                  <a:pt x="152031" y="5093846"/>
                  <a:pt x="141047" y="5101455"/>
                  <a:pt x="137651" y="5112774"/>
                </a:cubicBezTo>
                <a:cubicBezTo>
                  <a:pt x="130992" y="5134972"/>
                  <a:pt x="131965" y="5158799"/>
                  <a:pt x="127819" y="5181600"/>
                </a:cubicBezTo>
                <a:cubicBezTo>
                  <a:pt x="125402" y="5194895"/>
                  <a:pt x="120404" y="5207634"/>
                  <a:pt x="117987" y="5220929"/>
                </a:cubicBezTo>
                <a:cubicBezTo>
                  <a:pt x="113841" y="5243730"/>
                  <a:pt x="111965" y="5266895"/>
                  <a:pt x="108155" y="5289755"/>
                </a:cubicBezTo>
                <a:cubicBezTo>
                  <a:pt x="105408" y="5306239"/>
                  <a:pt x="101600" y="5322529"/>
                  <a:pt x="98322" y="5338916"/>
                </a:cubicBezTo>
                <a:cubicBezTo>
                  <a:pt x="104500" y="5493360"/>
                  <a:pt x="88959" y="5522451"/>
                  <a:pt x="117987" y="5624052"/>
                </a:cubicBezTo>
                <a:cubicBezTo>
                  <a:pt x="120834" y="5634017"/>
                  <a:pt x="123184" y="5644278"/>
                  <a:pt x="127819" y="5653548"/>
                </a:cubicBezTo>
                <a:cubicBezTo>
                  <a:pt x="133104" y="5664117"/>
                  <a:pt x="141621" y="5672785"/>
                  <a:pt x="147484" y="5683045"/>
                </a:cubicBezTo>
                <a:cubicBezTo>
                  <a:pt x="207954" y="5788867"/>
                  <a:pt x="110263" y="5637047"/>
                  <a:pt x="206477" y="5781368"/>
                </a:cubicBezTo>
                <a:lnTo>
                  <a:pt x="226142" y="5810865"/>
                </a:lnTo>
                <a:cubicBezTo>
                  <a:pt x="270003" y="5986314"/>
                  <a:pt x="227081" y="5805734"/>
                  <a:pt x="255638" y="5948516"/>
                </a:cubicBezTo>
                <a:cubicBezTo>
                  <a:pt x="260136" y="5971006"/>
                  <a:pt x="265147" y="6001352"/>
                  <a:pt x="285135" y="6017342"/>
                </a:cubicBezTo>
                <a:cubicBezTo>
                  <a:pt x="293228" y="6023816"/>
                  <a:pt x="304800" y="6023897"/>
                  <a:pt x="314632" y="6027174"/>
                </a:cubicBezTo>
                <a:cubicBezTo>
                  <a:pt x="485318" y="6155190"/>
                  <a:pt x="238658" y="5978142"/>
                  <a:pt x="393290" y="6066503"/>
                </a:cubicBezTo>
                <a:cubicBezTo>
                  <a:pt x="405363" y="6073402"/>
                  <a:pt x="412105" y="6087098"/>
                  <a:pt x="422787" y="6096000"/>
                </a:cubicBezTo>
                <a:cubicBezTo>
                  <a:pt x="465055" y="6131224"/>
                  <a:pt x="437436" y="6103325"/>
                  <a:pt x="481780" y="6125497"/>
                </a:cubicBezTo>
                <a:cubicBezTo>
                  <a:pt x="498873" y="6134044"/>
                  <a:pt x="513849" y="6146447"/>
                  <a:pt x="530942" y="6154994"/>
                </a:cubicBezTo>
                <a:cubicBezTo>
                  <a:pt x="553417" y="6166232"/>
                  <a:pt x="587161" y="6169049"/>
                  <a:pt x="609600" y="6174658"/>
                </a:cubicBezTo>
                <a:cubicBezTo>
                  <a:pt x="673597" y="6190657"/>
                  <a:pt x="605937" y="6188181"/>
                  <a:pt x="717755" y="6204155"/>
                </a:cubicBezTo>
                <a:cubicBezTo>
                  <a:pt x="763639" y="6210710"/>
                  <a:pt x="810441" y="6212577"/>
                  <a:pt x="855406" y="6223819"/>
                </a:cubicBezTo>
                <a:cubicBezTo>
                  <a:pt x="884040" y="6230978"/>
                  <a:pt x="914761" y="6239322"/>
                  <a:pt x="943897" y="6243484"/>
                </a:cubicBezTo>
                <a:cubicBezTo>
                  <a:pt x="1041422" y="6257416"/>
                  <a:pt x="1113984" y="6257610"/>
                  <a:pt x="1219200" y="6263148"/>
                </a:cubicBezTo>
                <a:cubicBezTo>
                  <a:pt x="1298117" y="6278933"/>
                  <a:pt x="1306400" y="6282813"/>
                  <a:pt x="1415845" y="6282813"/>
                </a:cubicBezTo>
                <a:cubicBezTo>
                  <a:pt x="1642011" y="6282813"/>
                  <a:pt x="1868129" y="6276258"/>
                  <a:pt x="2094271" y="6272981"/>
                </a:cubicBezTo>
                <a:cubicBezTo>
                  <a:pt x="2163097" y="6269703"/>
                  <a:pt x="2231844" y="6263148"/>
                  <a:pt x="2300748" y="6263148"/>
                </a:cubicBezTo>
                <a:cubicBezTo>
                  <a:pt x="2361611" y="6263148"/>
                  <a:pt x="2672292" y="6276344"/>
                  <a:pt x="2762864" y="6282813"/>
                </a:cubicBezTo>
                <a:cubicBezTo>
                  <a:pt x="2838337" y="6288204"/>
                  <a:pt x="2989006" y="6302477"/>
                  <a:pt x="2989006" y="6302477"/>
                </a:cubicBezTo>
                <a:cubicBezTo>
                  <a:pt x="3005393" y="6305755"/>
                  <a:pt x="3021531" y="6310726"/>
                  <a:pt x="3038167" y="6312310"/>
                </a:cubicBezTo>
                <a:cubicBezTo>
                  <a:pt x="3221225" y="6329745"/>
                  <a:pt x="3239337" y="6320455"/>
                  <a:pt x="3451122" y="6312310"/>
                </a:cubicBezTo>
                <a:cubicBezTo>
                  <a:pt x="3464232" y="6309032"/>
                  <a:pt x="3477122" y="6304699"/>
                  <a:pt x="3490451" y="6302477"/>
                </a:cubicBezTo>
                <a:cubicBezTo>
                  <a:pt x="3572696" y="6288769"/>
                  <a:pt x="3652134" y="6287761"/>
                  <a:pt x="3736258" y="6282813"/>
                </a:cubicBezTo>
                <a:cubicBezTo>
                  <a:pt x="3764168" y="6277231"/>
                  <a:pt x="3829859" y="6263148"/>
                  <a:pt x="3854245" y="6263148"/>
                </a:cubicBezTo>
                <a:cubicBezTo>
                  <a:pt x="3942796" y="6263148"/>
                  <a:pt x="4031226" y="6269703"/>
                  <a:pt x="4119716" y="6272981"/>
                </a:cubicBezTo>
                <a:cubicBezTo>
                  <a:pt x="4175416" y="6280938"/>
                  <a:pt x="4181513" y="6279400"/>
                  <a:pt x="4227871" y="6292645"/>
                </a:cubicBezTo>
                <a:cubicBezTo>
                  <a:pt x="4296232" y="6312176"/>
                  <a:pt x="4212798" y="6290680"/>
                  <a:pt x="4296697" y="6322142"/>
                </a:cubicBezTo>
                <a:cubicBezTo>
                  <a:pt x="4309350" y="6326887"/>
                  <a:pt x="4322916" y="6328697"/>
                  <a:pt x="4336026" y="6331974"/>
                </a:cubicBezTo>
                <a:cubicBezTo>
                  <a:pt x="4345858" y="6338529"/>
                  <a:pt x="4354953" y="6346354"/>
                  <a:pt x="4365522" y="6351639"/>
                </a:cubicBezTo>
                <a:cubicBezTo>
                  <a:pt x="4374792" y="6356274"/>
                  <a:pt x="4387690" y="6354142"/>
                  <a:pt x="4395019" y="6361471"/>
                </a:cubicBezTo>
                <a:cubicBezTo>
                  <a:pt x="4402348" y="6368800"/>
                  <a:pt x="4398377" y="6382875"/>
                  <a:pt x="4404851" y="6390968"/>
                </a:cubicBezTo>
                <a:cubicBezTo>
                  <a:pt x="4412233" y="6400195"/>
                  <a:pt x="4425270" y="6403067"/>
                  <a:pt x="4434348" y="6410632"/>
                </a:cubicBezTo>
                <a:cubicBezTo>
                  <a:pt x="4445030" y="6419534"/>
                  <a:pt x="4453163" y="6431227"/>
                  <a:pt x="4463845" y="6440129"/>
                </a:cubicBezTo>
                <a:cubicBezTo>
                  <a:pt x="4472923" y="6447694"/>
                  <a:pt x="4484014" y="6452539"/>
                  <a:pt x="4493342" y="6459794"/>
                </a:cubicBezTo>
                <a:cubicBezTo>
                  <a:pt x="4513547" y="6475509"/>
                  <a:pt x="4532671" y="6492568"/>
                  <a:pt x="4552335" y="6508955"/>
                </a:cubicBezTo>
                <a:cubicBezTo>
                  <a:pt x="4555612" y="6518787"/>
                  <a:pt x="4556418" y="6529829"/>
                  <a:pt x="4562167" y="6538452"/>
                </a:cubicBezTo>
                <a:cubicBezTo>
                  <a:pt x="4580649" y="6566175"/>
                  <a:pt x="4627222" y="6591653"/>
                  <a:pt x="4650658" y="6607277"/>
                </a:cubicBezTo>
                <a:lnTo>
                  <a:pt x="4680155" y="6626942"/>
                </a:lnTo>
                <a:cubicBezTo>
                  <a:pt x="4716489" y="6681444"/>
                  <a:pt x="4679030" y="6638335"/>
                  <a:pt x="4729316" y="6666271"/>
                </a:cubicBezTo>
                <a:cubicBezTo>
                  <a:pt x="4830741" y="6722618"/>
                  <a:pt x="4751062" y="6693185"/>
                  <a:pt x="4817806" y="6715432"/>
                </a:cubicBezTo>
                <a:lnTo>
                  <a:pt x="4935793" y="6794090"/>
                </a:lnTo>
                <a:cubicBezTo>
                  <a:pt x="4945625" y="6800645"/>
                  <a:pt x="4953826" y="6810889"/>
                  <a:pt x="4965290" y="6813755"/>
                </a:cubicBezTo>
                <a:lnTo>
                  <a:pt x="5004619" y="6823587"/>
                </a:lnTo>
                <a:cubicBezTo>
                  <a:pt x="5017729" y="6830142"/>
                  <a:pt x="5030224" y="6838106"/>
                  <a:pt x="5043948" y="6843252"/>
                </a:cubicBezTo>
                <a:cubicBezTo>
                  <a:pt x="5056601" y="6847997"/>
                  <a:pt x="5070284" y="6849372"/>
                  <a:pt x="5083277" y="6853084"/>
                </a:cubicBezTo>
                <a:cubicBezTo>
                  <a:pt x="5093242" y="6855931"/>
                  <a:pt x="5102809" y="6860069"/>
                  <a:pt x="5112774" y="6862916"/>
                </a:cubicBezTo>
                <a:cubicBezTo>
                  <a:pt x="5127483" y="6867118"/>
                  <a:pt x="5165878" y="6874720"/>
                  <a:pt x="5181600" y="6882581"/>
                </a:cubicBezTo>
                <a:cubicBezTo>
                  <a:pt x="5212049" y="6897805"/>
                  <a:pt x="5219232" y="6913917"/>
                  <a:pt x="5250426" y="6931742"/>
                </a:cubicBezTo>
                <a:cubicBezTo>
                  <a:pt x="5259424" y="6936884"/>
                  <a:pt x="5270090" y="6938297"/>
                  <a:pt x="5279922" y="6941574"/>
                </a:cubicBezTo>
                <a:cubicBezTo>
                  <a:pt x="5332001" y="6976294"/>
                  <a:pt x="5291250" y="6955254"/>
                  <a:pt x="5378245" y="6971071"/>
                </a:cubicBezTo>
                <a:cubicBezTo>
                  <a:pt x="5391540" y="6973488"/>
                  <a:pt x="5417574" y="6980903"/>
                  <a:pt x="5417574" y="6980903"/>
                </a:cubicBezTo>
              </a:path>
            </a:pathLst>
          </a:custGeom>
          <a:noFill/>
          <a:ln w="76200" cap="flat" cmpd="sng" algn="ctr">
            <a:noFill/>
            <a:prstDash val="solid"/>
            <a:miter lim="800000"/>
          </a:ln>
        </p:spPr>
        <p:txBody>
          <a:bodyPr rtlCol="0" anchor="ctr"/>
          <a:lstStyle/>
          <a:p>
            <a:pPr algn="ctr"/>
            <a:endParaRPr lang="tr-TR">
              <a:solidFill>
                <a:prstClr val="black"/>
              </a:solidFill>
              <a:latin typeface="Calibri"/>
            </a:endParaRPr>
          </a:p>
        </p:txBody>
      </p:sp>
      <p:sp>
        <p:nvSpPr>
          <p:cNvPr id="42" name="Serbest Form 41"/>
          <p:cNvSpPr/>
          <p:nvPr/>
        </p:nvSpPr>
        <p:spPr>
          <a:xfrm>
            <a:off x="428617" y="368710"/>
            <a:ext cx="4261370" cy="4417142"/>
          </a:xfrm>
          <a:custGeom>
            <a:avLst/>
            <a:gdLst>
              <a:gd name="connsiteX0" fmla="*/ 0 w 5958348"/>
              <a:gd name="connsiteY0" fmla="*/ 0 h 6892413"/>
              <a:gd name="connsiteX1" fmla="*/ 39329 w 5958348"/>
              <a:gd name="connsiteY1" fmla="*/ 78658 h 6892413"/>
              <a:gd name="connsiteX2" fmla="*/ 68826 w 5958348"/>
              <a:gd name="connsiteY2" fmla="*/ 88491 h 6892413"/>
              <a:gd name="connsiteX3" fmla="*/ 88490 w 5958348"/>
              <a:gd name="connsiteY3" fmla="*/ 117987 h 6892413"/>
              <a:gd name="connsiteX4" fmla="*/ 117987 w 5958348"/>
              <a:gd name="connsiteY4" fmla="*/ 127820 h 6892413"/>
              <a:gd name="connsiteX5" fmla="*/ 206477 w 5958348"/>
              <a:gd name="connsiteY5" fmla="*/ 186813 h 6892413"/>
              <a:gd name="connsiteX6" fmla="*/ 235974 w 5958348"/>
              <a:gd name="connsiteY6" fmla="*/ 206478 h 6892413"/>
              <a:gd name="connsiteX7" fmla="*/ 265471 w 5958348"/>
              <a:gd name="connsiteY7" fmla="*/ 235974 h 6892413"/>
              <a:gd name="connsiteX8" fmla="*/ 324465 w 5958348"/>
              <a:gd name="connsiteY8" fmla="*/ 255639 h 6892413"/>
              <a:gd name="connsiteX9" fmla="*/ 353961 w 5958348"/>
              <a:gd name="connsiteY9" fmla="*/ 275303 h 6892413"/>
              <a:gd name="connsiteX10" fmla="*/ 383458 w 5958348"/>
              <a:gd name="connsiteY10" fmla="*/ 285136 h 6892413"/>
              <a:gd name="connsiteX11" fmla="*/ 432619 w 5958348"/>
              <a:gd name="connsiteY11" fmla="*/ 324465 h 6892413"/>
              <a:gd name="connsiteX12" fmla="*/ 452284 w 5958348"/>
              <a:gd name="connsiteY12" fmla="*/ 353962 h 6892413"/>
              <a:gd name="connsiteX13" fmla="*/ 481781 w 5958348"/>
              <a:gd name="connsiteY13" fmla="*/ 363794 h 6892413"/>
              <a:gd name="connsiteX14" fmla="*/ 570271 w 5958348"/>
              <a:gd name="connsiteY14" fmla="*/ 403123 h 6892413"/>
              <a:gd name="connsiteX15" fmla="*/ 865239 w 5958348"/>
              <a:gd name="connsiteY15" fmla="*/ 383458 h 6892413"/>
              <a:gd name="connsiteX16" fmla="*/ 914400 w 5958348"/>
              <a:gd name="connsiteY16" fmla="*/ 363794 h 6892413"/>
              <a:gd name="connsiteX17" fmla="*/ 973394 w 5958348"/>
              <a:gd name="connsiteY17" fmla="*/ 324465 h 6892413"/>
              <a:gd name="connsiteX18" fmla="*/ 1042219 w 5958348"/>
              <a:gd name="connsiteY18" fmla="*/ 363794 h 6892413"/>
              <a:gd name="connsiteX19" fmla="*/ 1081548 w 5958348"/>
              <a:gd name="connsiteY19" fmla="*/ 373626 h 6892413"/>
              <a:gd name="connsiteX20" fmla="*/ 1150374 w 5958348"/>
              <a:gd name="connsiteY20" fmla="*/ 403123 h 6892413"/>
              <a:gd name="connsiteX21" fmla="*/ 1435510 w 5958348"/>
              <a:gd name="connsiteY21" fmla="*/ 393291 h 6892413"/>
              <a:gd name="connsiteX22" fmla="*/ 1494503 w 5958348"/>
              <a:gd name="connsiteY22" fmla="*/ 373626 h 6892413"/>
              <a:gd name="connsiteX23" fmla="*/ 1543665 w 5958348"/>
              <a:gd name="connsiteY23" fmla="*/ 363794 h 6892413"/>
              <a:gd name="connsiteX24" fmla="*/ 1671484 w 5958348"/>
              <a:gd name="connsiteY24" fmla="*/ 373626 h 6892413"/>
              <a:gd name="connsiteX25" fmla="*/ 1858297 w 5958348"/>
              <a:gd name="connsiteY25" fmla="*/ 383458 h 6892413"/>
              <a:gd name="connsiteX26" fmla="*/ 1917290 w 5958348"/>
              <a:gd name="connsiteY26" fmla="*/ 403123 h 6892413"/>
              <a:gd name="connsiteX27" fmla="*/ 2035277 w 5958348"/>
              <a:gd name="connsiteY27" fmla="*/ 393291 h 6892413"/>
              <a:gd name="connsiteX28" fmla="*/ 2094271 w 5958348"/>
              <a:gd name="connsiteY28" fmla="*/ 353962 h 6892413"/>
              <a:gd name="connsiteX29" fmla="*/ 2163097 w 5958348"/>
              <a:gd name="connsiteY29" fmla="*/ 383458 h 6892413"/>
              <a:gd name="connsiteX30" fmla="*/ 2192594 w 5958348"/>
              <a:gd name="connsiteY30" fmla="*/ 393291 h 6892413"/>
              <a:gd name="connsiteX31" fmla="*/ 2222090 w 5958348"/>
              <a:gd name="connsiteY31" fmla="*/ 412955 h 6892413"/>
              <a:gd name="connsiteX32" fmla="*/ 2379406 w 5958348"/>
              <a:gd name="connsiteY32" fmla="*/ 432620 h 6892413"/>
              <a:gd name="connsiteX33" fmla="*/ 2408903 w 5958348"/>
              <a:gd name="connsiteY33" fmla="*/ 442452 h 6892413"/>
              <a:gd name="connsiteX34" fmla="*/ 2438400 w 5958348"/>
              <a:gd name="connsiteY34" fmla="*/ 462116 h 6892413"/>
              <a:gd name="connsiteX35" fmla="*/ 2487561 w 5958348"/>
              <a:gd name="connsiteY35" fmla="*/ 471949 h 6892413"/>
              <a:gd name="connsiteX36" fmla="*/ 2576052 w 5958348"/>
              <a:gd name="connsiteY36" fmla="*/ 491613 h 6892413"/>
              <a:gd name="connsiteX37" fmla="*/ 2733368 w 5958348"/>
              <a:gd name="connsiteY37" fmla="*/ 481781 h 6892413"/>
              <a:gd name="connsiteX38" fmla="*/ 2762865 w 5958348"/>
              <a:gd name="connsiteY38" fmla="*/ 462116 h 6892413"/>
              <a:gd name="connsiteX39" fmla="*/ 2792361 w 5958348"/>
              <a:gd name="connsiteY39" fmla="*/ 452284 h 6892413"/>
              <a:gd name="connsiteX40" fmla="*/ 2841523 w 5958348"/>
              <a:gd name="connsiteY40" fmla="*/ 442452 h 6892413"/>
              <a:gd name="connsiteX41" fmla="*/ 2979174 w 5958348"/>
              <a:gd name="connsiteY41" fmla="*/ 412955 h 6892413"/>
              <a:gd name="connsiteX42" fmla="*/ 3008671 w 5958348"/>
              <a:gd name="connsiteY42" fmla="*/ 393291 h 6892413"/>
              <a:gd name="connsiteX43" fmla="*/ 3077497 w 5958348"/>
              <a:gd name="connsiteY43" fmla="*/ 373626 h 6892413"/>
              <a:gd name="connsiteX44" fmla="*/ 3146323 w 5958348"/>
              <a:gd name="connsiteY44" fmla="*/ 383458 h 6892413"/>
              <a:gd name="connsiteX45" fmla="*/ 3185652 w 5958348"/>
              <a:gd name="connsiteY45" fmla="*/ 393291 h 6892413"/>
              <a:gd name="connsiteX46" fmla="*/ 3283974 w 5958348"/>
              <a:gd name="connsiteY46" fmla="*/ 403123 h 6892413"/>
              <a:gd name="connsiteX47" fmla="*/ 3323303 w 5958348"/>
              <a:gd name="connsiteY47" fmla="*/ 412955 h 6892413"/>
              <a:gd name="connsiteX48" fmla="*/ 3382297 w 5958348"/>
              <a:gd name="connsiteY48" fmla="*/ 422787 h 6892413"/>
              <a:gd name="connsiteX49" fmla="*/ 3431458 w 5958348"/>
              <a:gd name="connsiteY49" fmla="*/ 442452 h 6892413"/>
              <a:gd name="connsiteX50" fmla="*/ 3529781 w 5958348"/>
              <a:gd name="connsiteY50" fmla="*/ 462116 h 6892413"/>
              <a:gd name="connsiteX51" fmla="*/ 3588774 w 5958348"/>
              <a:gd name="connsiteY51" fmla="*/ 452284 h 6892413"/>
              <a:gd name="connsiteX52" fmla="*/ 3618271 w 5958348"/>
              <a:gd name="connsiteY52" fmla="*/ 442452 h 6892413"/>
              <a:gd name="connsiteX53" fmla="*/ 3844413 w 5958348"/>
              <a:gd name="connsiteY53" fmla="*/ 432620 h 6892413"/>
              <a:gd name="connsiteX54" fmla="*/ 3972232 w 5958348"/>
              <a:gd name="connsiteY54" fmla="*/ 422787 h 6892413"/>
              <a:gd name="connsiteX55" fmla="*/ 4100052 w 5958348"/>
              <a:gd name="connsiteY55" fmla="*/ 442452 h 6892413"/>
              <a:gd name="connsiteX56" fmla="*/ 4237703 w 5958348"/>
              <a:gd name="connsiteY56" fmla="*/ 452284 h 6892413"/>
              <a:gd name="connsiteX57" fmla="*/ 4355690 w 5958348"/>
              <a:gd name="connsiteY57" fmla="*/ 442452 h 6892413"/>
              <a:gd name="connsiteX58" fmla="*/ 4395019 w 5958348"/>
              <a:gd name="connsiteY58" fmla="*/ 452284 h 6892413"/>
              <a:gd name="connsiteX59" fmla="*/ 4444181 w 5958348"/>
              <a:gd name="connsiteY59" fmla="*/ 462116 h 6892413"/>
              <a:gd name="connsiteX60" fmla="*/ 4473677 w 5958348"/>
              <a:gd name="connsiteY60" fmla="*/ 471949 h 6892413"/>
              <a:gd name="connsiteX61" fmla="*/ 4552335 w 5958348"/>
              <a:gd name="connsiteY61" fmla="*/ 481781 h 6892413"/>
              <a:gd name="connsiteX62" fmla="*/ 4581832 w 5958348"/>
              <a:gd name="connsiteY62" fmla="*/ 511278 h 6892413"/>
              <a:gd name="connsiteX63" fmla="*/ 4611329 w 5958348"/>
              <a:gd name="connsiteY63" fmla="*/ 521110 h 6892413"/>
              <a:gd name="connsiteX64" fmla="*/ 4640826 w 5958348"/>
              <a:gd name="connsiteY64" fmla="*/ 540774 h 6892413"/>
              <a:gd name="connsiteX65" fmla="*/ 4739148 w 5958348"/>
              <a:gd name="connsiteY65" fmla="*/ 560439 h 6892413"/>
              <a:gd name="connsiteX66" fmla="*/ 4758813 w 5958348"/>
              <a:gd name="connsiteY66" fmla="*/ 589936 h 6892413"/>
              <a:gd name="connsiteX67" fmla="*/ 4758813 w 5958348"/>
              <a:gd name="connsiteY67" fmla="*/ 835742 h 6892413"/>
              <a:gd name="connsiteX68" fmla="*/ 4768645 w 5958348"/>
              <a:gd name="connsiteY68" fmla="*/ 894736 h 6892413"/>
              <a:gd name="connsiteX69" fmla="*/ 4778477 w 5958348"/>
              <a:gd name="connsiteY69" fmla="*/ 924233 h 6892413"/>
              <a:gd name="connsiteX70" fmla="*/ 4758813 w 5958348"/>
              <a:gd name="connsiteY70" fmla="*/ 1091381 h 6892413"/>
              <a:gd name="connsiteX71" fmla="*/ 4748981 w 5958348"/>
              <a:gd name="connsiteY71" fmla="*/ 1130710 h 6892413"/>
              <a:gd name="connsiteX72" fmla="*/ 4739148 w 5958348"/>
              <a:gd name="connsiteY72" fmla="*/ 1179871 h 6892413"/>
              <a:gd name="connsiteX73" fmla="*/ 4729316 w 5958348"/>
              <a:gd name="connsiteY73" fmla="*/ 1278194 h 6892413"/>
              <a:gd name="connsiteX74" fmla="*/ 4719484 w 5958348"/>
              <a:gd name="connsiteY74" fmla="*/ 1366684 h 6892413"/>
              <a:gd name="connsiteX75" fmla="*/ 4699819 w 5958348"/>
              <a:gd name="connsiteY75" fmla="*/ 1592826 h 6892413"/>
              <a:gd name="connsiteX76" fmla="*/ 4689987 w 5958348"/>
              <a:gd name="connsiteY76" fmla="*/ 1622323 h 6892413"/>
              <a:gd name="connsiteX77" fmla="*/ 4680155 w 5958348"/>
              <a:gd name="connsiteY77" fmla="*/ 1661652 h 6892413"/>
              <a:gd name="connsiteX78" fmla="*/ 4660490 w 5958348"/>
              <a:gd name="connsiteY78" fmla="*/ 1720645 h 6892413"/>
              <a:gd name="connsiteX79" fmla="*/ 4650658 w 5958348"/>
              <a:gd name="connsiteY79" fmla="*/ 1809136 h 6892413"/>
              <a:gd name="connsiteX80" fmla="*/ 4621161 w 5958348"/>
              <a:gd name="connsiteY80" fmla="*/ 1799303 h 6892413"/>
              <a:gd name="connsiteX81" fmla="*/ 4247535 w 5958348"/>
              <a:gd name="connsiteY81" fmla="*/ 1809136 h 6892413"/>
              <a:gd name="connsiteX82" fmla="*/ 4100052 w 5958348"/>
              <a:gd name="connsiteY82" fmla="*/ 1828800 h 6892413"/>
              <a:gd name="connsiteX83" fmla="*/ 4070555 w 5958348"/>
              <a:gd name="connsiteY83" fmla="*/ 1838633 h 6892413"/>
              <a:gd name="connsiteX84" fmla="*/ 3923071 w 5958348"/>
              <a:gd name="connsiteY84" fmla="*/ 1828800 h 6892413"/>
              <a:gd name="connsiteX85" fmla="*/ 3883742 w 5958348"/>
              <a:gd name="connsiteY85" fmla="*/ 1818968 h 6892413"/>
              <a:gd name="connsiteX86" fmla="*/ 3726426 w 5958348"/>
              <a:gd name="connsiteY86" fmla="*/ 1799303 h 6892413"/>
              <a:gd name="connsiteX87" fmla="*/ 3372465 w 5958348"/>
              <a:gd name="connsiteY87" fmla="*/ 1789471 h 6892413"/>
              <a:gd name="connsiteX88" fmla="*/ 3087329 w 5958348"/>
              <a:gd name="connsiteY88" fmla="*/ 1789471 h 6892413"/>
              <a:gd name="connsiteX89" fmla="*/ 2792361 w 5958348"/>
              <a:gd name="connsiteY89" fmla="*/ 1799303 h 6892413"/>
              <a:gd name="connsiteX90" fmla="*/ 2762865 w 5958348"/>
              <a:gd name="connsiteY90" fmla="*/ 1809136 h 6892413"/>
              <a:gd name="connsiteX91" fmla="*/ 2723535 w 5958348"/>
              <a:gd name="connsiteY91" fmla="*/ 1779639 h 6892413"/>
              <a:gd name="connsiteX92" fmla="*/ 2684206 w 5958348"/>
              <a:gd name="connsiteY92" fmla="*/ 1759974 h 6892413"/>
              <a:gd name="connsiteX93" fmla="*/ 2625213 w 5958348"/>
              <a:gd name="connsiteY93" fmla="*/ 1730478 h 6892413"/>
              <a:gd name="connsiteX94" fmla="*/ 2585884 w 5958348"/>
              <a:gd name="connsiteY94" fmla="*/ 1740310 h 6892413"/>
              <a:gd name="connsiteX95" fmla="*/ 2536723 w 5958348"/>
              <a:gd name="connsiteY95" fmla="*/ 1809136 h 6892413"/>
              <a:gd name="connsiteX96" fmla="*/ 2517058 w 5958348"/>
              <a:gd name="connsiteY96" fmla="*/ 1838633 h 6892413"/>
              <a:gd name="connsiteX97" fmla="*/ 2487561 w 5958348"/>
              <a:gd name="connsiteY97" fmla="*/ 1848465 h 6892413"/>
              <a:gd name="connsiteX98" fmla="*/ 2251587 w 5958348"/>
              <a:gd name="connsiteY98" fmla="*/ 1838633 h 6892413"/>
              <a:gd name="connsiteX99" fmla="*/ 2192594 w 5958348"/>
              <a:gd name="connsiteY99" fmla="*/ 1799303 h 6892413"/>
              <a:gd name="connsiteX100" fmla="*/ 2153265 w 5958348"/>
              <a:gd name="connsiteY100" fmla="*/ 1809136 h 6892413"/>
              <a:gd name="connsiteX101" fmla="*/ 2113935 w 5958348"/>
              <a:gd name="connsiteY101" fmla="*/ 1838633 h 6892413"/>
              <a:gd name="connsiteX102" fmla="*/ 2035277 w 5958348"/>
              <a:gd name="connsiteY102" fmla="*/ 1818968 h 6892413"/>
              <a:gd name="connsiteX103" fmla="*/ 1995948 w 5958348"/>
              <a:gd name="connsiteY103" fmla="*/ 1809136 h 6892413"/>
              <a:gd name="connsiteX104" fmla="*/ 1946787 w 5958348"/>
              <a:gd name="connsiteY104" fmla="*/ 1789471 h 6892413"/>
              <a:gd name="connsiteX105" fmla="*/ 1809135 w 5958348"/>
              <a:gd name="connsiteY105" fmla="*/ 1759974 h 6892413"/>
              <a:gd name="connsiteX106" fmla="*/ 1750142 w 5958348"/>
              <a:gd name="connsiteY106" fmla="*/ 1769807 h 6892413"/>
              <a:gd name="connsiteX107" fmla="*/ 1681316 w 5958348"/>
              <a:gd name="connsiteY107" fmla="*/ 1789471 h 6892413"/>
              <a:gd name="connsiteX108" fmla="*/ 1455174 w 5958348"/>
              <a:gd name="connsiteY108" fmla="*/ 1779639 h 6892413"/>
              <a:gd name="connsiteX109" fmla="*/ 1376516 w 5958348"/>
              <a:gd name="connsiteY109" fmla="*/ 1809136 h 6892413"/>
              <a:gd name="connsiteX110" fmla="*/ 1347019 w 5958348"/>
              <a:gd name="connsiteY110" fmla="*/ 1828800 h 6892413"/>
              <a:gd name="connsiteX111" fmla="*/ 1081548 w 5958348"/>
              <a:gd name="connsiteY111" fmla="*/ 1838633 h 6892413"/>
              <a:gd name="connsiteX112" fmla="*/ 1042219 w 5958348"/>
              <a:gd name="connsiteY112" fmla="*/ 1848465 h 6892413"/>
              <a:gd name="connsiteX113" fmla="*/ 963561 w 5958348"/>
              <a:gd name="connsiteY113" fmla="*/ 1858297 h 6892413"/>
              <a:gd name="connsiteX114" fmla="*/ 953729 w 5958348"/>
              <a:gd name="connsiteY114" fmla="*/ 1887794 h 6892413"/>
              <a:gd name="connsiteX115" fmla="*/ 904568 w 5958348"/>
              <a:gd name="connsiteY115" fmla="*/ 1927123 h 6892413"/>
              <a:gd name="connsiteX116" fmla="*/ 816077 w 5958348"/>
              <a:gd name="connsiteY116" fmla="*/ 1877962 h 6892413"/>
              <a:gd name="connsiteX117" fmla="*/ 766916 w 5958348"/>
              <a:gd name="connsiteY117" fmla="*/ 1838633 h 6892413"/>
              <a:gd name="connsiteX118" fmla="*/ 727587 w 5958348"/>
              <a:gd name="connsiteY118" fmla="*/ 1799303 h 6892413"/>
              <a:gd name="connsiteX119" fmla="*/ 698090 w 5958348"/>
              <a:gd name="connsiteY119" fmla="*/ 1818968 h 6892413"/>
              <a:gd name="connsiteX120" fmla="*/ 540774 w 5958348"/>
              <a:gd name="connsiteY120" fmla="*/ 1818968 h 6892413"/>
              <a:gd name="connsiteX121" fmla="*/ 462116 w 5958348"/>
              <a:gd name="connsiteY121" fmla="*/ 1838633 h 6892413"/>
              <a:gd name="connsiteX122" fmla="*/ 442452 w 5958348"/>
              <a:gd name="connsiteY122" fmla="*/ 1868129 h 6892413"/>
              <a:gd name="connsiteX123" fmla="*/ 412955 w 5958348"/>
              <a:gd name="connsiteY123" fmla="*/ 1887794 h 6892413"/>
              <a:gd name="connsiteX124" fmla="*/ 363794 w 5958348"/>
              <a:gd name="connsiteY124" fmla="*/ 1976284 h 6892413"/>
              <a:gd name="connsiteX125" fmla="*/ 344129 w 5958348"/>
              <a:gd name="connsiteY125" fmla="*/ 2005781 h 6892413"/>
              <a:gd name="connsiteX126" fmla="*/ 324465 w 5958348"/>
              <a:gd name="connsiteY126" fmla="*/ 2035278 h 6892413"/>
              <a:gd name="connsiteX127" fmla="*/ 285135 w 5958348"/>
              <a:gd name="connsiteY127" fmla="*/ 2025445 h 6892413"/>
              <a:gd name="connsiteX128" fmla="*/ 304800 w 5958348"/>
              <a:gd name="connsiteY128" fmla="*/ 2222091 h 6892413"/>
              <a:gd name="connsiteX129" fmla="*/ 294968 w 5958348"/>
              <a:gd name="connsiteY129" fmla="*/ 2487562 h 6892413"/>
              <a:gd name="connsiteX130" fmla="*/ 275303 w 5958348"/>
              <a:gd name="connsiteY130" fmla="*/ 2585884 h 6892413"/>
              <a:gd name="connsiteX131" fmla="*/ 294968 w 5958348"/>
              <a:gd name="connsiteY131" fmla="*/ 2762865 h 6892413"/>
              <a:gd name="connsiteX132" fmla="*/ 314632 w 5958348"/>
              <a:gd name="connsiteY132" fmla="*/ 2821858 h 6892413"/>
              <a:gd name="connsiteX133" fmla="*/ 344129 w 5958348"/>
              <a:gd name="connsiteY133" fmla="*/ 2920181 h 6892413"/>
              <a:gd name="connsiteX134" fmla="*/ 363794 w 5958348"/>
              <a:gd name="connsiteY134" fmla="*/ 2979174 h 6892413"/>
              <a:gd name="connsiteX135" fmla="*/ 373626 w 5958348"/>
              <a:gd name="connsiteY135" fmla="*/ 3008671 h 6892413"/>
              <a:gd name="connsiteX136" fmla="*/ 393290 w 5958348"/>
              <a:gd name="connsiteY136" fmla="*/ 3038168 h 6892413"/>
              <a:gd name="connsiteX137" fmla="*/ 422787 w 5958348"/>
              <a:gd name="connsiteY137" fmla="*/ 3136491 h 6892413"/>
              <a:gd name="connsiteX138" fmla="*/ 432619 w 5958348"/>
              <a:gd name="connsiteY138" fmla="*/ 3165987 h 6892413"/>
              <a:gd name="connsiteX139" fmla="*/ 452284 w 5958348"/>
              <a:gd name="connsiteY139" fmla="*/ 3293807 h 6892413"/>
              <a:gd name="connsiteX140" fmla="*/ 737419 w 5958348"/>
              <a:gd name="connsiteY140" fmla="*/ 3264310 h 6892413"/>
              <a:gd name="connsiteX141" fmla="*/ 776748 w 5958348"/>
              <a:gd name="connsiteY141" fmla="*/ 3254478 h 6892413"/>
              <a:gd name="connsiteX142" fmla="*/ 845574 w 5958348"/>
              <a:gd name="connsiteY142" fmla="*/ 3244645 h 6892413"/>
              <a:gd name="connsiteX143" fmla="*/ 983226 w 5958348"/>
              <a:gd name="connsiteY143" fmla="*/ 3215149 h 6892413"/>
              <a:gd name="connsiteX144" fmla="*/ 1455174 w 5958348"/>
              <a:gd name="connsiteY144" fmla="*/ 3224981 h 6892413"/>
              <a:gd name="connsiteX145" fmla="*/ 1582994 w 5958348"/>
              <a:gd name="connsiteY145" fmla="*/ 3244645 h 6892413"/>
              <a:gd name="connsiteX146" fmla="*/ 1877961 w 5958348"/>
              <a:gd name="connsiteY146" fmla="*/ 3234813 h 6892413"/>
              <a:gd name="connsiteX147" fmla="*/ 1917290 w 5958348"/>
              <a:gd name="connsiteY147" fmla="*/ 3224981 h 6892413"/>
              <a:gd name="connsiteX148" fmla="*/ 1995948 w 5958348"/>
              <a:gd name="connsiteY148" fmla="*/ 3254478 h 6892413"/>
              <a:gd name="connsiteX149" fmla="*/ 2153265 w 5958348"/>
              <a:gd name="connsiteY149" fmla="*/ 3244645 h 6892413"/>
              <a:gd name="connsiteX150" fmla="*/ 2182761 w 5958348"/>
              <a:gd name="connsiteY150" fmla="*/ 3234813 h 6892413"/>
              <a:gd name="connsiteX151" fmla="*/ 2222090 w 5958348"/>
              <a:gd name="connsiteY151" fmla="*/ 3224981 h 6892413"/>
              <a:gd name="connsiteX152" fmla="*/ 2251587 w 5958348"/>
              <a:gd name="connsiteY152" fmla="*/ 3215149 h 6892413"/>
              <a:gd name="connsiteX153" fmla="*/ 2526890 w 5958348"/>
              <a:gd name="connsiteY153" fmla="*/ 3205316 h 6892413"/>
              <a:gd name="connsiteX154" fmla="*/ 2615381 w 5958348"/>
              <a:gd name="connsiteY154" fmla="*/ 3185652 h 6892413"/>
              <a:gd name="connsiteX155" fmla="*/ 2674374 w 5958348"/>
              <a:gd name="connsiteY155" fmla="*/ 3195484 h 6892413"/>
              <a:gd name="connsiteX156" fmla="*/ 2733368 w 5958348"/>
              <a:gd name="connsiteY156" fmla="*/ 3215149 h 6892413"/>
              <a:gd name="connsiteX157" fmla="*/ 2969342 w 5958348"/>
              <a:gd name="connsiteY157" fmla="*/ 3205316 h 6892413"/>
              <a:gd name="connsiteX158" fmla="*/ 3018503 w 5958348"/>
              <a:gd name="connsiteY158" fmla="*/ 3195484 h 6892413"/>
              <a:gd name="connsiteX159" fmla="*/ 3048000 w 5958348"/>
              <a:gd name="connsiteY159" fmla="*/ 3215149 h 6892413"/>
              <a:gd name="connsiteX160" fmla="*/ 3077497 w 5958348"/>
              <a:gd name="connsiteY160" fmla="*/ 3224981 h 6892413"/>
              <a:gd name="connsiteX161" fmla="*/ 3106994 w 5958348"/>
              <a:gd name="connsiteY161" fmla="*/ 3244645 h 6892413"/>
              <a:gd name="connsiteX162" fmla="*/ 3205316 w 5958348"/>
              <a:gd name="connsiteY162" fmla="*/ 3274142 h 6892413"/>
              <a:gd name="connsiteX163" fmla="*/ 3333135 w 5958348"/>
              <a:gd name="connsiteY163" fmla="*/ 3254478 h 6892413"/>
              <a:gd name="connsiteX164" fmla="*/ 3382297 w 5958348"/>
              <a:gd name="connsiteY164" fmla="*/ 3244645 h 6892413"/>
              <a:gd name="connsiteX165" fmla="*/ 3431458 w 5958348"/>
              <a:gd name="connsiteY165" fmla="*/ 3224981 h 6892413"/>
              <a:gd name="connsiteX166" fmla="*/ 3460955 w 5958348"/>
              <a:gd name="connsiteY166" fmla="*/ 3215149 h 6892413"/>
              <a:gd name="connsiteX167" fmla="*/ 3559277 w 5958348"/>
              <a:gd name="connsiteY167" fmla="*/ 3264310 h 6892413"/>
              <a:gd name="connsiteX168" fmla="*/ 3696929 w 5958348"/>
              <a:gd name="connsiteY168" fmla="*/ 3254478 h 6892413"/>
              <a:gd name="connsiteX169" fmla="*/ 3726426 w 5958348"/>
              <a:gd name="connsiteY169" fmla="*/ 3244645 h 6892413"/>
              <a:gd name="connsiteX170" fmla="*/ 3805084 w 5958348"/>
              <a:gd name="connsiteY170" fmla="*/ 3264310 h 6892413"/>
              <a:gd name="connsiteX171" fmla="*/ 4050890 w 5958348"/>
              <a:gd name="connsiteY171" fmla="*/ 3274142 h 6892413"/>
              <a:gd name="connsiteX172" fmla="*/ 4581832 w 5958348"/>
              <a:gd name="connsiteY172" fmla="*/ 3283974 h 6892413"/>
              <a:gd name="connsiteX173" fmla="*/ 4876800 w 5958348"/>
              <a:gd name="connsiteY173" fmla="*/ 3293807 h 6892413"/>
              <a:gd name="connsiteX174" fmla="*/ 4896465 w 5958348"/>
              <a:gd name="connsiteY174" fmla="*/ 3628103 h 6892413"/>
              <a:gd name="connsiteX175" fmla="*/ 4906297 w 5958348"/>
              <a:gd name="connsiteY175" fmla="*/ 3657600 h 6892413"/>
              <a:gd name="connsiteX176" fmla="*/ 4876800 w 5958348"/>
              <a:gd name="connsiteY176" fmla="*/ 3873910 h 6892413"/>
              <a:gd name="connsiteX177" fmla="*/ 4857135 w 5958348"/>
              <a:gd name="connsiteY177" fmla="*/ 3903407 h 6892413"/>
              <a:gd name="connsiteX178" fmla="*/ 4847303 w 5958348"/>
              <a:gd name="connsiteY178" fmla="*/ 3932903 h 6892413"/>
              <a:gd name="connsiteX179" fmla="*/ 4817806 w 5958348"/>
              <a:gd name="connsiteY179" fmla="*/ 3991897 h 6892413"/>
              <a:gd name="connsiteX180" fmla="*/ 4837471 w 5958348"/>
              <a:gd name="connsiteY180" fmla="*/ 4070555 h 6892413"/>
              <a:gd name="connsiteX181" fmla="*/ 4866968 w 5958348"/>
              <a:gd name="connsiteY181" fmla="*/ 4090220 h 6892413"/>
              <a:gd name="connsiteX182" fmla="*/ 4847303 w 5958348"/>
              <a:gd name="connsiteY182" fmla="*/ 4188542 h 6892413"/>
              <a:gd name="connsiteX183" fmla="*/ 4837471 w 5958348"/>
              <a:gd name="connsiteY183" fmla="*/ 4227871 h 6892413"/>
              <a:gd name="connsiteX184" fmla="*/ 4798142 w 5958348"/>
              <a:gd name="connsiteY184" fmla="*/ 4286865 h 6892413"/>
              <a:gd name="connsiteX185" fmla="*/ 4768645 w 5958348"/>
              <a:gd name="connsiteY185" fmla="*/ 4385187 h 6892413"/>
              <a:gd name="connsiteX186" fmla="*/ 4758813 w 5958348"/>
              <a:gd name="connsiteY186" fmla="*/ 4414684 h 6892413"/>
              <a:gd name="connsiteX187" fmla="*/ 4798142 w 5958348"/>
              <a:gd name="connsiteY187" fmla="*/ 4503174 h 6892413"/>
              <a:gd name="connsiteX188" fmla="*/ 4788310 w 5958348"/>
              <a:gd name="connsiteY188" fmla="*/ 4542503 h 6892413"/>
              <a:gd name="connsiteX189" fmla="*/ 4778477 w 5958348"/>
              <a:gd name="connsiteY189" fmla="*/ 4650658 h 6892413"/>
              <a:gd name="connsiteX190" fmla="*/ 4719484 w 5958348"/>
              <a:gd name="connsiteY190" fmla="*/ 4680155 h 6892413"/>
              <a:gd name="connsiteX191" fmla="*/ 4562168 w 5958348"/>
              <a:gd name="connsiteY191" fmla="*/ 4689987 h 6892413"/>
              <a:gd name="connsiteX192" fmla="*/ 4463845 w 5958348"/>
              <a:gd name="connsiteY192" fmla="*/ 4699820 h 6892413"/>
              <a:gd name="connsiteX193" fmla="*/ 3982065 w 5958348"/>
              <a:gd name="connsiteY193" fmla="*/ 4709652 h 6892413"/>
              <a:gd name="connsiteX194" fmla="*/ 3824748 w 5958348"/>
              <a:gd name="connsiteY194" fmla="*/ 4729316 h 6892413"/>
              <a:gd name="connsiteX195" fmla="*/ 3795252 w 5958348"/>
              <a:gd name="connsiteY195" fmla="*/ 4739149 h 6892413"/>
              <a:gd name="connsiteX196" fmla="*/ 3736258 w 5958348"/>
              <a:gd name="connsiteY196" fmla="*/ 4748981 h 6892413"/>
              <a:gd name="connsiteX197" fmla="*/ 3706761 w 5958348"/>
              <a:gd name="connsiteY197" fmla="*/ 4758813 h 6892413"/>
              <a:gd name="connsiteX198" fmla="*/ 3618271 w 5958348"/>
              <a:gd name="connsiteY198" fmla="*/ 4768645 h 6892413"/>
              <a:gd name="connsiteX199" fmla="*/ 3549445 w 5958348"/>
              <a:gd name="connsiteY199" fmla="*/ 4778478 h 6892413"/>
              <a:gd name="connsiteX200" fmla="*/ 2251587 w 5958348"/>
              <a:gd name="connsiteY200" fmla="*/ 4798142 h 6892413"/>
              <a:gd name="connsiteX201" fmla="*/ 2143432 w 5958348"/>
              <a:gd name="connsiteY201" fmla="*/ 4807974 h 6892413"/>
              <a:gd name="connsiteX202" fmla="*/ 2005781 w 5958348"/>
              <a:gd name="connsiteY202" fmla="*/ 4827639 h 6892413"/>
              <a:gd name="connsiteX203" fmla="*/ 1759974 w 5958348"/>
              <a:gd name="connsiteY203" fmla="*/ 4837471 h 6892413"/>
              <a:gd name="connsiteX204" fmla="*/ 1592826 w 5958348"/>
              <a:gd name="connsiteY204" fmla="*/ 4847303 h 6892413"/>
              <a:gd name="connsiteX205" fmla="*/ 1415845 w 5958348"/>
              <a:gd name="connsiteY205" fmla="*/ 4837471 h 6892413"/>
              <a:gd name="connsiteX206" fmla="*/ 1278194 w 5958348"/>
              <a:gd name="connsiteY206" fmla="*/ 4817807 h 6892413"/>
              <a:gd name="connsiteX207" fmla="*/ 1189703 w 5958348"/>
              <a:gd name="connsiteY207" fmla="*/ 4798142 h 6892413"/>
              <a:gd name="connsiteX208" fmla="*/ 1130710 w 5958348"/>
              <a:gd name="connsiteY208" fmla="*/ 4778478 h 6892413"/>
              <a:gd name="connsiteX209" fmla="*/ 658761 w 5958348"/>
              <a:gd name="connsiteY209" fmla="*/ 4768645 h 6892413"/>
              <a:gd name="connsiteX210" fmla="*/ 580103 w 5958348"/>
              <a:gd name="connsiteY210" fmla="*/ 4758813 h 6892413"/>
              <a:gd name="connsiteX211" fmla="*/ 540774 w 5958348"/>
              <a:gd name="connsiteY211" fmla="*/ 4768645 h 6892413"/>
              <a:gd name="connsiteX212" fmla="*/ 491613 w 5958348"/>
              <a:gd name="connsiteY212" fmla="*/ 4778478 h 6892413"/>
              <a:gd name="connsiteX213" fmla="*/ 462116 w 5958348"/>
              <a:gd name="connsiteY213" fmla="*/ 4788310 h 6892413"/>
              <a:gd name="connsiteX214" fmla="*/ 412955 w 5958348"/>
              <a:gd name="connsiteY214" fmla="*/ 4798142 h 6892413"/>
              <a:gd name="connsiteX215" fmla="*/ 373626 w 5958348"/>
              <a:gd name="connsiteY215" fmla="*/ 4807974 h 6892413"/>
              <a:gd name="connsiteX216" fmla="*/ 314632 w 5958348"/>
              <a:gd name="connsiteY216" fmla="*/ 4827639 h 6892413"/>
              <a:gd name="connsiteX217" fmla="*/ 294968 w 5958348"/>
              <a:gd name="connsiteY217" fmla="*/ 4857136 h 6892413"/>
              <a:gd name="connsiteX218" fmla="*/ 265471 w 5958348"/>
              <a:gd name="connsiteY218" fmla="*/ 5319252 h 6892413"/>
              <a:gd name="connsiteX219" fmla="*/ 255639 w 5958348"/>
              <a:gd name="connsiteY219" fmla="*/ 5555226 h 6892413"/>
              <a:gd name="connsiteX220" fmla="*/ 265471 w 5958348"/>
              <a:gd name="connsiteY220" fmla="*/ 5683045 h 6892413"/>
              <a:gd name="connsiteX221" fmla="*/ 245806 w 5958348"/>
              <a:gd name="connsiteY221" fmla="*/ 5742039 h 6892413"/>
              <a:gd name="connsiteX222" fmla="*/ 275303 w 5958348"/>
              <a:gd name="connsiteY222" fmla="*/ 6096000 h 6892413"/>
              <a:gd name="connsiteX223" fmla="*/ 285135 w 5958348"/>
              <a:gd name="connsiteY223" fmla="*/ 6125497 h 6892413"/>
              <a:gd name="connsiteX224" fmla="*/ 324465 w 5958348"/>
              <a:gd name="connsiteY224" fmla="*/ 6194323 h 6892413"/>
              <a:gd name="connsiteX225" fmla="*/ 344129 w 5958348"/>
              <a:gd name="connsiteY225" fmla="*/ 6253316 h 6892413"/>
              <a:gd name="connsiteX226" fmla="*/ 373626 w 5958348"/>
              <a:gd name="connsiteY226" fmla="*/ 6341807 h 6892413"/>
              <a:gd name="connsiteX227" fmla="*/ 383458 w 5958348"/>
              <a:gd name="connsiteY227" fmla="*/ 6371303 h 6892413"/>
              <a:gd name="connsiteX228" fmla="*/ 412955 w 5958348"/>
              <a:gd name="connsiteY228" fmla="*/ 6390968 h 6892413"/>
              <a:gd name="connsiteX229" fmla="*/ 452284 w 5958348"/>
              <a:gd name="connsiteY229" fmla="*/ 6440129 h 6892413"/>
              <a:gd name="connsiteX230" fmla="*/ 629265 w 5958348"/>
              <a:gd name="connsiteY230" fmla="*/ 6410633 h 6892413"/>
              <a:gd name="connsiteX231" fmla="*/ 865239 w 5958348"/>
              <a:gd name="connsiteY231" fmla="*/ 6390968 h 6892413"/>
              <a:gd name="connsiteX232" fmla="*/ 983226 w 5958348"/>
              <a:gd name="connsiteY232" fmla="*/ 6381136 h 6892413"/>
              <a:gd name="connsiteX233" fmla="*/ 1032387 w 5958348"/>
              <a:gd name="connsiteY233" fmla="*/ 6371303 h 6892413"/>
              <a:gd name="connsiteX234" fmla="*/ 1238865 w 5958348"/>
              <a:gd name="connsiteY234" fmla="*/ 6351639 h 6892413"/>
              <a:gd name="connsiteX235" fmla="*/ 1297858 w 5958348"/>
              <a:gd name="connsiteY235" fmla="*/ 6341807 h 6892413"/>
              <a:gd name="connsiteX236" fmla="*/ 1386348 w 5958348"/>
              <a:gd name="connsiteY236" fmla="*/ 6322142 h 6892413"/>
              <a:gd name="connsiteX237" fmla="*/ 1543665 w 5958348"/>
              <a:gd name="connsiteY237" fmla="*/ 6312310 h 6892413"/>
              <a:gd name="connsiteX238" fmla="*/ 1582994 w 5958348"/>
              <a:gd name="connsiteY238" fmla="*/ 6322142 h 6892413"/>
              <a:gd name="connsiteX239" fmla="*/ 1592826 w 5958348"/>
              <a:gd name="connsiteY239" fmla="*/ 6351639 h 6892413"/>
              <a:gd name="connsiteX240" fmla="*/ 1622323 w 5958348"/>
              <a:gd name="connsiteY240" fmla="*/ 6381136 h 6892413"/>
              <a:gd name="connsiteX241" fmla="*/ 1641987 w 5958348"/>
              <a:gd name="connsiteY241" fmla="*/ 6410633 h 6892413"/>
              <a:gd name="connsiteX242" fmla="*/ 1789471 w 5958348"/>
              <a:gd name="connsiteY242" fmla="*/ 6400800 h 6892413"/>
              <a:gd name="connsiteX243" fmla="*/ 1897626 w 5958348"/>
              <a:gd name="connsiteY243" fmla="*/ 6371303 h 6892413"/>
              <a:gd name="connsiteX244" fmla="*/ 1936955 w 5958348"/>
              <a:gd name="connsiteY244" fmla="*/ 6361471 h 6892413"/>
              <a:gd name="connsiteX245" fmla="*/ 2281084 w 5958348"/>
              <a:gd name="connsiteY245" fmla="*/ 6361471 h 6892413"/>
              <a:gd name="connsiteX246" fmla="*/ 2340077 w 5958348"/>
              <a:gd name="connsiteY246" fmla="*/ 6341807 h 6892413"/>
              <a:gd name="connsiteX247" fmla="*/ 2369574 w 5958348"/>
              <a:gd name="connsiteY247" fmla="*/ 6331974 h 6892413"/>
              <a:gd name="connsiteX248" fmla="*/ 2428568 w 5958348"/>
              <a:gd name="connsiteY248" fmla="*/ 6361471 h 6892413"/>
              <a:gd name="connsiteX249" fmla="*/ 2438400 w 5958348"/>
              <a:gd name="connsiteY249" fmla="*/ 6420465 h 6892413"/>
              <a:gd name="connsiteX250" fmla="*/ 2674374 w 5958348"/>
              <a:gd name="connsiteY250" fmla="*/ 6400800 h 6892413"/>
              <a:gd name="connsiteX251" fmla="*/ 2703871 w 5958348"/>
              <a:gd name="connsiteY251" fmla="*/ 6390968 h 6892413"/>
              <a:gd name="connsiteX252" fmla="*/ 2841523 w 5958348"/>
              <a:gd name="connsiteY252" fmla="*/ 6371303 h 6892413"/>
              <a:gd name="connsiteX253" fmla="*/ 2871019 w 5958348"/>
              <a:gd name="connsiteY253" fmla="*/ 6361471 h 6892413"/>
              <a:gd name="connsiteX254" fmla="*/ 2910348 w 5958348"/>
              <a:gd name="connsiteY254" fmla="*/ 6371303 h 6892413"/>
              <a:gd name="connsiteX255" fmla="*/ 2969342 w 5958348"/>
              <a:gd name="connsiteY255" fmla="*/ 6410633 h 6892413"/>
              <a:gd name="connsiteX256" fmla="*/ 3411794 w 5958348"/>
              <a:gd name="connsiteY256" fmla="*/ 6400800 h 6892413"/>
              <a:gd name="connsiteX257" fmla="*/ 3470787 w 5958348"/>
              <a:gd name="connsiteY257" fmla="*/ 6410633 h 6892413"/>
              <a:gd name="connsiteX258" fmla="*/ 3500284 w 5958348"/>
              <a:gd name="connsiteY258" fmla="*/ 6440129 h 6892413"/>
              <a:gd name="connsiteX259" fmla="*/ 3539613 w 5958348"/>
              <a:gd name="connsiteY259" fmla="*/ 6459794 h 6892413"/>
              <a:gd name="connsiteX260" fmla="*/ 3637935 w 5958348"/>
              <a:gd name="connsiteY260" fmla="*/ 6449962 h 6892413"/>
              <a:gd name="connsiteX261" fmla="*/ 3677265 w 5958348"/>
              <a:gd name="connsiteY261" fmla="*/ 6440129 h 6892413"/>
              <a:gd name="connsiteX262" fmla="*/ 3726426 w 5958348"/>
              <a:gd name="connsiteY262" fmla="*/ 6430297 h 6892413"/>
              <a:gd name="connsiteX263" fmla="*/ 3765755 w 5958348"/>
              <a:gd name="connsiteY263" fmla="*/ 6420465 h 6892413"/>
              <a:gd name="connsiteX264" fmla="*/ 3834581 w 5958348"/>
              <a:gd name="connsiteY264" fmla="*/ 6410633 h 6892413"/>
              <a:gd name="connsiteX265" fmla="*/ 3873910 w 5958348"/>
              <a:gd name="connsiteY265" fmla="*/ 6400800 h 6892413"/>
              <a:gd name="connsiteX266" fmla="*/ 3932903 w 5958348"/>
              <a:gd name="connsiteY266" fmla="*/ 6390968 h 6892413"/>
              <a:gd name="connsiteX267" fmla="*/ 4001729 w 5958348"/>
              <a:gd name="connsiteY267" fmla="*/ 6371303 h 6892413"/>
              <a:gd name="connsiteX268" fmla="*/ 4149213 w 5958348"/>
              <a:gd name="connsiteY268" fmla="*/ 6381136 h 6892413"/>
              <a:gd name="connsiteX269" fmla="*/ 4227871 w 5958348"/>
              <a:gd name="connsiteY269" fmla="*/ 6390968 h 6892413"/>
              <a:gd name="connsiteX270" fmla="*/ 4444181 w 5958348"/>
              <a:gd name="connsiteY270" fmla="*/ 6381136 h 6892413"/>
              <a:gd name="connsiteX271" fmla="*/ 4532671 w 5958348"/>
              <a:gd name="connsiteY271" fmla="*/ 6371303 h 6892413"/>
              <a:gd name="connsiteX272" fmla="*/ 4601497 w 5958348"/>
              <a:gd name="connsiteY272" fmla="*/ 6361471 h 6892413"/>
              <a:gd name="connsiteX273" fmla="*/ 4788310 w 5958348"/>
              <a:gd name="connsiteY273" fmla="*/ 6371303 h 6892413"/>
              <a:gd name="connsiteX274" fmla="*/ 4807974 w 5958348"/>
              <a:gd name="connsiteY274" fmla="*/ 6400800 h 6892413"/>
              <a:gd name="connsiteX275" fmla="*/ 4837471 w 5958348"/>
              <a:gd name="connsiteY275" fmla="*/ 6430297 h 6892413"/>
              <a:gd name="connsiteX276" fmla="*/ 4886632 w 5958348"/>
              <a:gd name="connsiteY276" fmla="*/ 6518787 h 6892413"/>
              <a:gd name="connsiteX277" fmla="*/ 4916129 w 5958348"/>
              <a:gd name="connsiteY277" fmla="*/ 6528620 h 6892413"/>
              <a:gd name="connsiteX278" fmla="*/ 5004619 w 5958348"/>
              <a:gd name="connsiteY278" fmla="*/ 6636774 h 6892413"/>
              <a:gd name="connsiteX279" fmla="*/ 5043948 w 5958348"/>
              <a:gd name="connsiteY279" fmla="*/ 6656439 h 6892413"/>
              <a:gd name="connsiteX280" fmla="*/ 5112774 w 5958348"/>
              <a:gd name="connsiteY280" fmla="*/ 6705600 h 6892413"/>
              <a:gd name="connsiteX281" fmla="*/ 5142271 w 5958348"/>
              <a:gd name="connsiteY281" fmla="*/ 6735097 h 6892413"/>
              <a:gd name="connsiteX282" fmla="*/ 5161935 w 5958348"/>
              <a:gd name="connsiteY282" fmla="*/ 6764594 h 6892413"/>
              <a:gd name="connsiteX283" fmla="*/ 5201265 w 5958348"/>
              <a:gd name="connsiteY283" fmla="*/ 6774426 h 6892413"/>
              <a:gd name="connsiteX284" fmla="*/ 5270090 w 5958348"/>
              <a:gd name="connsiteY284" fmla="*/ 6794091 h 6892413"/>
              <a:gd name="connsiteX285" fmla="*/ 5319252 w 5958348"/>
              <a:gd name="connsiteY285" fmla="*/ 6823587 h 6892413"/>
              <a:gd name="connsiteX286" fmla="*/ 5378245 w 5958348"/>
              <a:gd name="connsiteY286" fmla="*/ 6833420 h 6892413"/>
              <a:gd name="connsiteX287" fmla="*/ 5810865 w 5958348"/>
              <a:gd name="connsiteY287" fmla="*/ 6843252 h 6892413"/>
              <a:gd name="connsiteX288" fmla="*/ 5909187 w 5958348"/>
              <a:gd name="connsiteY288" fmla="*/ 6862916 h 6892413"/>
              <a:gd name="connsiteX289" fmla="*/ 5948516 w 5958348"/>
              <a:gd name="connsiteY289" fmla="*/ 6872749 h 6892413"/>
              <a:gd name="connsiteX290" fmla="*/ 5958348 w 5958348"/>
              <a:gd name="connsiteY290" fmla="*/ 6892413 h 689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5958348" h="6892413">
                <a:moveTo>
                  <a:pt x="0" y="0"/>
                </a:moveTo>
                <a:cubicBezTo>
                  <a:pt x="5938" y="14845"/>
                  <a:pt x="22003" y="64797"/>
                  <a:pt x="39329" y="78658"/>
                </a:cubicBezTo>
                <a:cubicBezTo>
                  <a:pt x="47422" y="85133"/>
                  <a:pt x="58994" y="85213"/>
                  <a:pt x="68826" y="88491"/>
                </a:cubicBezTo>
                <a:cubicBezTo>
                  <a:pt x="75381" y="98323"/>
                  <a:pt x="79263" y="110605"/>
                  <a:pt x="88490" y="117987"/>
                </a:cubicBezTo>
                <a:cubicBezTo>
                  <a:pt x="96583" y="124462"/>
                  <a:pt x="108927" y="122787"/>
                  <a:pt x="117987" y="127820"/>
                </a:cubicBezTo>
                <a:cubicBezTo>
                  <a:pt x="117989" y="127821"/>
                  <a:pt x="191727" y="176980"/>
                  <a:pt x="206477" y="186813"/>
                </a:cubicBezTo>
                <a:cubicBezTo>
                  <a:pt x="216309" y="193368"/>
                  <a:pt x="227618" y="198122"/>
                  <a:pt x="235974" y="206478"/>
                </a:cubicBezTo>
                <a:cubicBezTo>
                  <a:pt x="245806" y="216310"/>
                  <a:pt x="253316" y="229221"/>
                  <a:pt x="265471" y="235974"/>
                </a:cubicBezTo>
                <a:cubicBezTo>
                  <a:pt x="283591" y="246041"/>
                  <a:pt x="324465" y="255639"/>
                  <a:pt x="324465" y="255639"/>
                </a:cubicBezTo>
                <a:cubicBezTo>
                  <a:pt x="334297" y="262194"/>
                  <a:pt x="343392" y="270018"/>
                  <a:pt x="353961" y="275303"/>
                </a:cubicBezTo>
                <a:cubicBezTo>
                  <a:pt x="363231" y="279938"/>
                  <a:pt x="375365" y="278661"/>
                  <a:pt x="383458" y="285136"/>
                </a:cubicBezTo>
                <a:cubicBezTo>
                  <a:pt x="446990" y="335962"/>
                  <a:pt x="358482" y="299753"/>
                  <a:pt x="432619" y="324465"/>
                </a:cubicBezTo>
                <a:cubicBezTo>
                  <a:pt x="439174" y="334297"/>
                  <a:pt x="443056" y="346580"/>
                  <a:pt x="452284" y="353962"/>
                </a:cubicBezTo>
                <a:cubicBezTo>
                  <a:pt x="460377" y="360436"/>
                  <a:pt x="472077" y="360155"/>
                  <a:pt x="481781" y="363794"/>
                </a:cubicBezTo>
                <a:cubicBezTo>
                  <a:pt x="531998" y="382625"/>
                  <a:pt x="525580" y="380777"/>
                  <a:pt x="570271" y="403123"/>
                </a:cubicBezTo>
                <a:cubicBezTo>
                  <a:pt x="588279" y="402403"/>
                  <a:pt x="785497" y="407381"/>
                  <a:pt x="865239" y="383458"/>
                </a:cubicBezTo>
                <a:cubicBezTo>
                  <a:pt x="882144" y="378386"/>
                  <a:pt x="898906" y="372245"/>
                  <a:pt x="914400" y="363794"/>
                </a:cubicBezTo>
                <a:cubicBezTo>
                  <a:pt x="935148" y="352477"/>
                  <a:pt x="973394" y="324465"/>
                  <a:pt x="973394" y="324465"/>
                </a:cubicBezTo>
                <a:cubicBezTo>
                  <a:pt x="1063612" y="354538"/>
                  <a:pt x="923167" y="304268"/>
                  <a:pt x="1042219" y="363794"/>
                </a:cubicBezTo>
                <a:cubicBezTo>
                  <a:pt x="1054305" y="369837"/>
                  <a:pt x="1068555" y="369914"/>
                  <a:pt x="1081548" y="373626"/>
                </a:cubicBezTo>
                <a:cubicBezTo>
                  <a:pt x="1115307" y="383271"/>
                  <a:pt x="1115413" y="385642"/>
                  <a:pt x="1150374" y="403123"/>
                </a:cubicBezTo>
                <a:cubicBezTo>
                  <a:pt x="1245419" y="399846"/>
                  <a:pt x="1340756" y="401413"/>
                  <a:pt x="1435510" y="393291"/>
                </a:cubicBezTo>
                <a:cubicBezTo>
                  <a:pt x="1456162" y="391521"/>
                  <a:pt x="1474505" y="379080"/>
                  <a:pt x="1494503" y="373626"/>
                </a:cubicBezTo>
                <a:cubicBezTo>
                  <a:pt x="1510626" y="369229"/>
                  <a:pt x="1527278" y="367071"/>
                  <a:pt x="1543665" y="363794"/>
                </a:cubicBezTo>
                <a:lnTo>
                  <a:pt x="1671484" y="373626"/>
                </a:lnTo>
                <a:cubicBezTo>
                  <a:pt x="1733720" y="377516"/>
                  <a:pt x="1796384" y="376028"/>
                  <a:pt x="1858297" y="383458"/>
                </a:cubicBezTo>
                <a:cubicBezTo>
                  <a:pt x="1878877" y="385928"/>
                  <a:pt x="1917290" y="403123"/>
                  <a:pt x="1917290" y="403123"/>
                </a:cubicBezTo>
                <a:cubicBezTo>
                  <a:pt x="1956619" y="399846"/>
                  <a:pt x="1997251" y="403854"/>
                  <a:pt x="2035277" y="393291"/>
                </a:cubicBezTo>
                <a:cubicBezTo>
                  <a:pt x="2058049" y="386966"/>
                  <a:pt x="2094271" y="353962"/>
                  <a:pt x="2094271" y="353962"/>
                </a:cubicBezTo>
                <a:cubicBezTo>
                  <a:pt x="2163438" y="377017"/>
                  <a:pt x="2078061" y="347014"/>
                  <a:pt x="2163097" y="383458"/>
                </a:cubicBezTo>
                <a:cubicBezTo>
                  <a:pt x="2172623" y="387541"/>
                  <a:pt x="2183324" y="388656"/>
                  <a:pt x="2192594" y="393291"/>
                </a:cubicBezTo>
                <a:cubicBezTo>
                  <a:pt x="2203163" y="398576"/>
                  <a:pt x="2211229" y="408300"/>
                  <a:pt x="2222090" y="412955"/>
                </a:cubicBezTo>
                <a:cubicBezTo>
                  <a:pt x="2259558" y="429013"/>
                  <a:pt x="2365205" y="431436"/>
                  <a:pt x="2379406" y="432620"/>
                </a:cubicBezTo>
                <a:cubicBezTo>
                  <a:pt x="2389238" y="435897"/>
                  <a:pt x="2399633" y="437817"/>
                  <a:pt x="2408903" y="442452"/>
                </a:cubicBezTo>
                <a:cubicBezTo>
                  <a:pt x="2419472" y="447737"/>
                  <a:pt x="2427336" y="457967"/>
                  <a:pt x="2438400" y="462116"/>
                </a:cubicBezTo>
                <a:cubicBezTo>
                  <a:pt x="2454048" y="467984"/>
                  <a:pt x="2471220" y="468447"/>
                  <a:pt x="2487561" y="471949"/>
                </a:cubicBezTo>
                <a:lnTo>
                  <a:pt x="2576052" y="491613"/>
                </a:lnTo>
                <a:cubicBezTo>
                  <a:pt x="2628491" y="488336"/>
                  <a:pt x="2681470" y="489975"/>
                  <a:pt x="2733368" y="481781"/>
                </a:cubicBezTo>
                <a:cubicBezTo>
                  <a:pt x="2745040" y="479938"/>
                  <a:pt x="2752296" y="467401"/>
                  <a:pt x="2762865" y="462116"/>
                </a:cubicBezTo>
                <a:cubicBezTo>
                  <a:pt x="2772135" y="457481"/>
                  <a:pt x="2782307" y="454798"/>
                  <a:pt x="2792361" y="452284"/>
                </a:cubicBezTo>
                <a:cubicBezTo>
                  <a:pt x="2808574" y="448231"/>
                  <a:pt x="2825239" y="446210"/>
                  <a:pt x="2841523" y="442452"/>
                </a:cubicBezTo>
                <a:cubicBezTo>
                  <a:pt x="2968928" y="413051"/>
                  <a:pt x="2871831" y="430845"/>
                  <a:pt x="2979174" y="412955"/>
                </a:cubicBezTo>
                <a:cubicBezTo>
                  <a:pt x="2989006" y="406400"/>
                  <a:pt x="2998102" y="398576"/>
                  <a:pt x="3008671" y="393291"/>
                </a:cubicBezTo>
                <a:cubicBezTo>
                  <a:pt x="3022781" y="386236"/>
                  <a:pt x="3064889" y="376778"/>
                  <a:pt x="3077497" y="373626"/>
                </a:cubicBezTo>
                <a:cubicBezTo>
                  <a:pt x="3100439" y="376903"/>
                  <a:pt x="3123522" y="379312"/>
                  <a:pt x="3146323" y="383458"/>
                </a:cubicBezTo>
                <a:cubicBezTo>
                  <a:pt x="3159618" y="385875"/>
                  <a:pt x="3172275" y="391380"/>
                  <a:pt x="3185652" y="393291"/>
                </a:cubicBezTo>
                <a:cubicBezTo>
                  <a:pt x="3218258" y="397949"/>
                  <a:pt x="3251200" y="399846"/>
                  <a:pt x="3283974" y="403123"/>
                </a:cubicBezTo>
                <a:cubicBezTo>
                  <a:pt x="3297084" y="406400"/>
                  <a:pt x="3310052" y="410305"/>
                  <a:pt x="3323303" y="412955"/>
                </a:cubicBezTo>
                <a:cubicBezTo>
                  <a:pt x="3342852" y="416865"/>
                  <a:pt x="3363064" y="417541"/>
                  <a:pt x="3382297" y="422787"/>
                </a:cubicBezTo>
                <a:cubicBezTo>
                  <a:pt x="3399325" y="427431"/>
                  <a:pt x="3414405" y="437904"/>
                  <a:pt x="3431458" y="442452"/>
                </a:cubicBezTo>
                <a:cubicBezTo>
                  <a:pt x="3463753" y="451064"/>
                  <a:pt x="3529781" y="462116"/>
                  <a:pt x="3529781" y="462116"/>
                </a:cubicBezTo>
                <a:cubicBezTo>
                  <a:pt x="3549445" y="458839"/>
                  <a:pt x="3569313" y="456609"/>
                  <a:pt x="3588774" y="452284"/>
                </a:cubicBezTo>
                <a:cubicBezTo>
                  <a:pt x="3598891" y="450036"/>
                  <a:pt x="3607937" y="443247"/>
                  <a:pt x="3618271" y="442452"/>
                </a:cubicBezTo>
                <a:cubicBezTo>
                  <a:pt x="3693501" y="436665"/>
                  <a:pt x="3769032" y="435897"/>
                  <a:pt x="3844413" y="432620"/>
                </a:cubicBezTo>
                <a:cubicBezTo>
                  <a:pt x="3925392" y="405626"/>
                  <a:pt x="3882886" y="410024"/>
                  <a:pt x="3972232" y="422787"/>
                </a:cubicBezTo>
                <a:cubicBezTo>
                  <a:pt x="4030698" y="442277"/>
                  <a:pt x="3998657" y="434003"/>
                  <a:pt x="4100052" y="442452"/>
                </a:cubicBezTo>
                <a:cubicBezTo>
                  <a:pt x="4145894" y="446272"/>
                  <a:pt x="4191819" y="449007"/>
                  <a:pt x="4237703" y="452284"/>
                </a:cubicBezTo>
                <a:cubicBezTo>
                  <a:pt x="4277032" y="449007"/>
                  <a:pt x="4316225" y="442452"/>
                  <a:pt x="4355690" y="442452"/>
                </a:cubicBezTo>
                <a:cubicBezTo>
                  <a:pt x="4369203" y="442452"/>
                  <a:pt x="4381828" y="449353"/>
                  <a:pt x="4395019" y="452284"/>
                </a:cubicBezTo>
                <a:cubicBezTo>
                  <a:pt x="4411333" y="455909"/>
                  <a:pt x="4427968" y="458063"/>
                  <a:pt x="4444181" y="462116"/>
                </a:cubicBezTo>
                <a:cubicBezTo>
                  <a:pt x="4454235" y="464630"/>
                  <a:pt x="4463480" y="470095"/>
                  <a:pt x="4473677" y="471949"/>
                </a:cubicBezTo>
                <a:cubicBezTo>
                  <a:pt x="4499674" y="476676"/>
                  <a:pt x="4526116" y="478504"/>
                  <a:pt x="4552335" y="481781"/>
                </a:cubicBezTo>
                <a:cubicBezTo>
                  <a:pt x="4562167" y="491613"/>
                  <a:pt x="4570262" y="503565"/>
                  <a:pt x="4581832" y="511278"/>
                </a:cubicBezTo>
                <a:cubicBezTo>
                  <a:pt x="4590456" y="517027"/>
                  <a:pt x="4602059" y="516475"/>
                  <a:pt x="4611329" y="521110"/>
                </a:cubicBezTo>
                <a:cubicBezTo>
                  <a:pt x="4621898" y="526395"/>
                  <a:pt x="4630257" y="535489"/>
                  <a:pt x="4640826" y="540774"/>
                </a:cubicBezTo>
                <a:cubicBezTo>
                  <a:pt x="4668287" y="554504"/>
                  <a:pt x="4713775" y="556814"/>
                  <a:pt x="4739148" y="560439"/>
                </a:cubicBezTo>
                <a:cubicBezTo>
                  <a:pt x="4745703" y="570271"/>
                  <a:pt x="4754664" y="578871"/>
                  <a:pt x="4758813" y="589936"/>
                </a:cubicBezTo>
                <a:cubicBezTo>
                  <a:pt x="4783853" y="656709"/>
                  <a:pt x="4760301" y="805981"/>
                  <a:pt x="4758813" y="835742"/>
                </a:cubicBezTo>
                <a:cubicBezTo>
                  <a:pt x="4762090" y="855407"/>
                  <a:pt x="4764320" y="875275"/>
                  <a:pt x="4768645" y="894736"/>
                </a:cubicBezTo>
                <a:cubicBezTo>
                  <a:pt x="4770893" y="904853"/>
                  <a:pt x="4778995" y="913882"/>
                  <a:pt x="4778477" y="924233"/>
                </a:cubicBezTo>
                <a:cubicBezTo>
                  <a:pt x="4775676" y="980263"/>
                  <a:pt x="4766747" y="1035845"/>
                  <a:pt x="4758813" y="1091381"/>
                </a:cubicBezTo>
                <a:cubicBezTo>
                  <a:pt x="4756902" y="1104758"/>
                  <a:pt x="4751912" y="1117519"/>
                  <a:pt x="4748981" y="1130710"/>
                </a:cubicBezTo>
                <a:cubicBezTo>
                  <a:pt x="4745356" y="1147024"/>
                  <a:pt x="4742426" y="1163484"/>
                  <a:pt x="4739148" y="1179871"/>
                </a:cubicBezTo>
                <a:cubicBezTo>
                  <a:pt x="4735871" y="1212645"/>
                  <a:pt x="4732764" y="1245437"/>
                  <a:pt x="4729316" y="1278194"/>
                </a:cubicBezTo>
                <a:cubicBezTo>
                  <a:pt x="4726209" y="1307709"/>
                  <a:pt x="4722171" y="1337128"/>
                  <a:pt x="4719484" y="1366684"/>
                </a:cubicBezTo>
                <a:cubicBezTo>
                  <a:pt x="4715843" y="1406736"/>
                  <a:pt x="4707185" y="1544947"/>
                  <a:pt x="4699819" y="1592826"/>
                </a:cubicBezTo>
                <a:cubicBezTo>
                  <a:pt x="4698243" y="1603070"/>
                  <a:pt x="4692834" y="1612358"/>
                  <a:pt x="4689987" y="1622323"/>
                </a:cubicBezTo>
                <a:cubicBezTo>
                  <a:pt x="4686275" y="1635316"/>
                  <a:pt x="4684038" y="1648709"/>
                  <a:pt x="4680155" y="1661652"/>
                </a:cubicBezTo>
                <a:cubicBezTo>
                  <a:pt x="4674199" y="1681506"/>
                  <a:pt x="4660490" y="1720645"/>
                  <a:pt x="4660490" y="1720645"/>
                </a:cubicBezTo>
                <a:cubicBezTo>
                  <a:pt x="4657213" y="1750142"/>
                  <a:pt x="4663931" y="1782591"/>
                  <a:pt x="4650658" y="1809136"/>
                </a:cubicBezTo>
                <a:cubicBezTo>
                  <a:pt x="4646023" y="1818406"/>
                  <a:pt x="4631525" y="1799303"/>
                  <a:pt x="4621161" y="1799303"/>
                </a:cubicBezTo>
                <a:cubicBezTo>
                  <a:pt x="4496576" y="1799303"/>
                  <a:pt x="4372077" y="1805858"/>
                  <a:pt x="4247535" y="1809136"/>
                </a:cubicBezTo>
                <a:cubicBezTo>
                  <a:pt x="4186110" y="1815278"/>
                  <a:pt x="4154354" y="1815224"/>
                  <a:pt x="4100052" y="1828800"/>
                </a:cubicBezTo>
                <a:cubicBezTo>
                  <a:pt x="4089997" y="1831314"/>
                  <a:pt x="4080387" y="1835355"/>
                  <a:pt x="4070555" y="1838633"/>
                </a:cubicBezTo>
                <a:cubicBezTo>
                  <a:pt x="4021394" y="1835355"/>
                  <a:pt x="3972071" y="1833958"/>
                  <a:pt x="3923071" y="1828800"/>
                </a:cubicBezTo>
                <a:cubicBezTo>
                  <a:pt x="3909632" y="1827385"/>
                  <a:pt x="3896993" y="1821618"/>
                  <a:pt x="3883742" y="1818968"/>
                </a:cubicBezTo>
                <a:cubicBezTo>
                  <a:pt x="3837572" y="1809734"/>
                  <a:pt x="3769720" y="1801185"/>
                  <a:pt x="3726426" y="1799303"/>
                </a:cubicBezTo>
                <a:cubicBezTo>
                  <a:pt x="3608505" y="1794176"/>
                  <a:pt x="3490452" y="1792748"/>
                  <a:pt x="3372465" y="1789471"/>
                </a:cubicBezTo>
                <a:cubicBezTo>
                  <a:pt x="3229221" y="1769008"/>
                  <a:pt x="3336025" y="1779906"/>
                  <a:pt x="3087329" y="1789471"/>
                </a:cubicBezTo>
                <a:lnTo>
                  <a:pt x="2792361" y="1799303"/>
                </a:lnTo>
                <a:cubicBezTo>
                  <a:pt x="2782529" y="1802581"/>
                  <a:pt x="2772830" y="1811983"/>
                  <a:pt x="2762865" y="1809136"/>
                </a:cubicBezTo>
                <a:cubicBezTo>
                  <a:pt x="2747108" y="1804634"/>
                  <a:pt x="2737431" y="1788324"/>
                  <a:pt x="2723535" y="1779639"/>
                </a:cubicBezTo>
                <a:cubicBezTo>
                  <a:pt x="2711106" y="1771871"/>
                  <a:pt x="2696932" y="1767246"/>
                  <a:pt x="2684206" y="1759974"/>
                </a:cubicBezTo>
                <a:cubicBezTo>
                  <a:pt x="2630841" y="1729479"/>
                  <a:pt x="2679292" y="1748504"/>
                  <a:pt x="2625213" y="1730478"/>
                </a:cubicBezTo>
                <a:cubicBezTo>
                  <a:pt x="2612103" y="1733755"/>
                  <a:pt x="2597617" y="1733606"/>
                  <a:pt x="2585884" y="1740310"/>
                </a:cubicBezTo>
                <a:cubicBezTo>
                  <a:pt x="2555308" y="1757782"/>
                  <a:pt x="2552818" y="1780970"/>
                  <a:pt x="2536723" y="1809136"/>
                </a:cubicBezTo>
                <a:cubicBezTo>
                  <a:pt x="2530860" y="1819396"/>
                  <a:pt x="2526286" y="1831251"/>
                  <a:pt x="2517058" y="1838633"/>
                </a:cubicBezTo>
                <a:cubicBezTo>
                  <a:pt x="2508965" y="1845107"/>
                  <a:pt x="2497393" y="1845188"/>
                  <a:pt x="2487561" y="1848465"/>
                </a:cubicBezTo>
                <a:cubicBezTo>
                  <a:pt x="2408903" y="1845188"/>
                  <a:pt x="2329242" y="1851576"/>
                  <a:pt x="2251587" y="1838633"/>
                </a:cubicBezTo>
                <a:cubicBezTo>
                  <a:pt x="2228275" y="1834748"/>
                  <a:pt x="2192594" y="1799303"/>
                  <a:pt x="2192594" y="1799303"/>
                </a:cubicBezTo>
                <a:cubicBezTo>
                  <a:pt x="2179484" y="1802581"/>
                  <a:pt x="2165352" y="1803093"/>
                  <a:pt x="2153265" y="1809136"/>
                </a:cubicBezTo>
                <a:cubicBezTo>
                  <a:pt x="2138608" y="1816465"/>
                  <a:pt x="2129932" y="1835078"/>
                  <a:pt x="2113935" y="1838633"/>
                </a:cubicBezTo>
                <a:cubicBezTo>
                  <a:pt x="2097071" y="1842380"/>
                  <a:pt x="2054295" y="1824402"/>
                  <a:pt x="2035277" y="1818968"/>
                </a:cubicBezTo>
                <a:cubicBezTo>
                  <a:pt x="2022284" y="1815256"/>
                  <a:pt x="2008768" y="1813409"/>
                  <a:pt x="1995948" y="1809136"/>
                </a:cubicBezTo>
                <a:cubicBezTo>
                  <a:pt x="1979204" y="1803555"/>
                  <a:pt x="1963656" y="1794661"/>
                  <a:pt x="1946787" y="1789471"/>
                </a:cubicBezTo>
                <a:cubicBezTo>
                  <a:pt x="1888887" y="1771655"/>
                  <a:pt x="1865209" y="1769320"/>
                  <a:pt x="1809135" y="1759974"/>
                </a:cubicBezTo>
                <a:cubicBezTo>
                  <a:pt x="1789471" y="1763252"/>
                  <a:pt x="1769690" y="1765897"/>
                  <a:pt x="1750142" y="1769807"/>
                </a:cubicBezTo>
                <a:cubicBezTo>
                  <a:pt x="1719275" y="1775981"/>
                  <a:pt x="1709431" y="1780100"/>
                  <a:pt x="1681316" y="1789471"/>
                </a:cubicBezTo>
                <a:cubicBezTo>
                  <a:pt x="1605935" y="1786194"/>
                  <a:pt x="1530626" y="1779639"/>
                  <a:pt x="1455174" y="1779639"/>
                </a:cubicBezTo>
                <a:cubicBezTo>
                  <a:pt x="1430977" y="1779639"/>
                  <a:pt x="1396096" y="1797948"/>
                  <a:pt x="1376516" y="1809136"/>
                </a:cubicBezTo>
                <a:cubicBezTo>
                  <a:pt x="1366256" y="1814999"/>
                  <a:pt x="1358777" y="1827624"/>
                  <a:pt x="1347019" y="1828800"/>
                </a:cubicBezTo>
                <a:cubicBezTo>
                  <a:pt x="1258907" y="1837611"/>
                  <a:pt x="1170038" y="1835355"/>
                  <a:pt x="1081548" y="1838633"/>
                </a:cubicBezTo>
                <a:cubicBezTo>
                  <a:pt x="1068438" y="1841910"/>
                  <a:pt x="1055548" y="1846244"/>
                  <a:pt x="1042219" y="1848465"/>
                </a:cubicBezTo>
                <a:cubicBezTo>
                  <a:pt x="1016155" y="1852809"/>
                  <a:pt x="987707" y="1847565"/>
                  <a:pt x="963561" y="1858297"/>
                </a:cubicBezTo>
                <a:cubicBezTo>
                  <a:pt x="954090" y="1862506"/>
                  <a:pt x="958364" y="1878524"/>
                  <a:pt x="953729" y="1887794"/>
                </a:cubicBezTo>
                <a:cubicBezTo>
                  <a:pt x="935940" y="1923373"/>
                  <a:pt x="938589" y="1915783"/>
                  <a:pt x="904568" y="1927123"/>
                </a:cubicBezTo>
                <a:cubicBezTo>
                  <a:pt x="836950" y="1882045"/>
                  <a:pt x="867995" y="1895267"/>
                  <a:pt x="816077" y="1877962"/>
                </a:cubicBezTo>
                <a:cubicBezTo>
                  <a:pt x="768161" y="1806085"/>
                  <a:pt x="827360" y="1881808"/>
                  <a:pt x="766916" y="1838633"/>
                </a:cubicBezTo>
                <a:cubicBezTo>
                  <a:pt x="751829" y="1827857"/>
                  <a:pt x="740697" y="1812413"/>
                  <a:pt x="727587" y="1799303"/>
                </a:cubicBezTo>
                <a:cubicBezTo>
                  <a:pt x="717755" y="1805858"/>
                  <a:pt x="708659" y="1813683"/>
                  <a:pt x="698090" y="1818968"/>
                </a:cubicBezTo>
                <a:cubicBezTo>
                  <a:pt x="648288" y="1843870"/>
                  <a:pt x="595501" y="1823178"/>
                  <a:pt x="540774" y="1818968"/>
                </a:cubicBezTo>
                <a:cubicBezTo>
                  <a:pt x="538322" y="1819458"/>
                  <a:pt x="472196" y="1830569"/>
                  <a:pt x="462116" y="1838633"/>
                </a:cubicBezTo>
                <a:cubicBezTo>
                  <a:pt x="452889" y="1846015"/>
                  <a:pt x="450808" y="1859773"/>
                  <a:pt x="442452" y="1868129"/>
                </a:cubicBezTo>
                <a:cubicBezTo>
                  <a:pt x="434096" y="1876485"/>
                  <a:pt x="422787" y="1881239"/>
                  <a:pt x="412955" y="1887794"/>
                </a:cubicBezTo>
                <a:cubicBezTo>
                  <a:pt x="395650" y="1939712"/>
                  <a:pt x="408872" y="1908668"/>
                  <a:pt x="363794" y="1976284"/>
                </a:cubicBezTo>
                <a:lnTo>
                  <a:pt x="344129" y="2005781"/>
                </a:lnTo>
                <a:lnTo>
                  <a:pt x="324465" y="2035278"/>
                </a:lnTo>
                <a:cubicBezTo>
                  <a:pt x="311355" y="2032000"/>
                  <a:pt x="287625" y="2012163"/>
                  <a:pt x="285135" y="2025445"/>
                </a:cubicBezTo>
                <a:cubicBezTo>
                  <a:pt x="267595" y="2118992"/>
                  <a:pt x="282515" y="2155234"/>
                  <a:pt x="304800" y="2222091"/>
                </a:cubicBezTo>
                <a:cubicBezTo>
                  <a:pt x="301523" y="2310581"/>
                  <a:pt x="302124" y="2399301"/>
                  <a:pt x="294968" y="2487562"/>
                </a:cubicBezTo>
                <a:cubicBezTo>
                  <a:pt x="292267" y="2520876"/>
                  <a:pt x="275303" y="2585884"/>
                  <a:pt x="275303" y="2585884"/>
                </a:cubicBezTo>
                <a:cubicBezTo>
                  <a:pt x="278715" y="2626828"/>
                  <a:pt x="282726" y="2713897"/>
                  <a:pt x="294968" y="2762865"/>
                </a:cubicBezTo>
                <a:cubicBezTo>
                  <a:pt x="299995" y="2782974"/>
                  <a:pt x="309604" y="2801749"/>
                  <a:pt x="314632" y="2821858"/>
                </a:cubicBezTo>
                <a:cubicBezTo>
                  <a:pt x="329493" y="2881296"/>
                  <a:pt x="320192" y="2848367"/>
                  <a:pt x="344129" y="2920181"/>
                </a:cubicBezTo>
                <a:lnTo>
                  <a:pt x="363794" y="2979174"/>
                </a:lnTo>
                <a:cubicBezTo>
                  <a:pt x="367072" y="2989006"/>
                  <a:pt x="367877" y="3000047"/>
                  <a:pt x="373626" y="3008671"/>
                </a:cubicBezTo>
                <a:cubicBezTo>
                  <a:pt x="380181" y="3018503"/>
                  <a:pt x="388491" y="3027370"/>
                  <a:pt x="393290" y="3038168"/>
                </a:cubicBezTo>
                <a:cubicBezTo>
                  <a:pt x="411985" y="3080232"/>
                  <a:pt x="411346" y="3096446"/>
                  <a:pt x="422787" y="3136491"/>
                </a:cubicBezTo>
                <a:cubicBezTo>
                  <a:pt x="425634" y="3146456"/>
                  <a:pt x="430105" y="3155933"/>
                  <a:pt x="432619" y="3165987"/>
                </a:cubicBezTo>
                <a:cubicBezTo>
                  <a:pt x="443882" y="3211036"/>
                  <a:pt x="446313" y="3246036"/>
                  <a:pt x="452284" y="3293807"/>
                </a:cubicBezTo>
                <a:cubicBezTo>
                  <a:pt x="503553" y="3289146"/>
                  <a:pt x="657136" y="3278907"/>
                  <a:pt x="737419" y="3264310"/>
                </a:cubicBezTo>
                <a:cubicBezTo>
                  <a:pt x="750714" y="3261893"/>
                  <a:pt x="763453" y="3256895"/>
                  <a:pt x="776748" y="3254478"/>
                </a:cubicBezTo>
                <a:cubicBezTo>
                  <a:pt x="799549" y="3250332"/>
                  <a:pt x="822849" y="3249190"/>
                  <a:pt x="845574" y="3244645"/>
                </a:cubicBezTo>
                <a:cubicBezTo>
                  <a:pt x="1090517" y="3195656"/>
                  <a:pt x="789180" y="3247489"/>
                  <a:pt x="983226" y="3215149"/>
                </a:cubicBezTo>
                <a:cubicBezTo>
                  <a:pt x="1140542" y="3218426"/>
                  <a:pt x="1298014" y="3217252"/>
                  <a:pt x="1455174" y="3224981"/>
                </a:cubicBezTo>
                <a:cubicBezTo>
                  <a:pt x="1498230" y="3227098"/>
                  <a:pt x="1539898" y="3243643"/>
                  <a:pt x="1582994" y="3244645"/>
                </a:cubicBezTo>
                <a:cubicBezTo>
                  <a:pt x="1681344" y="3246932"/>
                  <a:pt x="1779639" y="3238090"/>
                  <a:pt x="1877961" y="3234813"/>
                </a:cubicBezTo>
                <a:cubicBezTo>
                  <a:pt x="1891071" y="3231536"/>
                  <a:pt x="1903777" y="3224981"/>
                  <a:pt x="1917290" y="3224981"/>
                </a:cubicBezTo>
                <a:cubicBezTo>
                  <a:pt x="1959816" y="3224981"/>
                  <a:pt x="1965433" y="3234133"/>
                  <a:pt x="1995948" y="3254478"/>
                </a:cubicBezTo>
                <a:cubicBezTo>
                  <a:pt x="2048387" y="3251200"/>
                  <a:pt x="2101012" y="3250145"/>
                  <a:pt x="2153265" y="3244645"/>
                </a:cubicBezTo>
                <a:cubicBezTo>
                  <a:pt x="2163572" y="3243560"/>
                  <a:pt x="2172796" y="3237660"/>
                  <a:pt x="2182761" y="3234813"/>
                </a:cubicBezTo>
                <a:cubicBezTo>
                  <a:pt x="2195754" y="3231101"/>
                  <a:pt x="2209097" y="3228693"/>
                  <a:pt x="2222090" y="3224981"/>
                </a:cubicBezTo>
                <a:cubicBezTo>
                  <a:pt x="2232055" y="3222134"/>
                  <a:pt x="2241244" y="3215816"/>
                  <a:pt x="2251587" y="3215149"/>
                </a:cubicBezTo>
                <a:cubicBezTo>
                  <a:pt x="2343223" y="3209237"/>
                  <a:pt x="2435122" y="3208594"/>
                  <a:pt x="2526890" y="3205316"/>
                </a:cubicBezTo>
                <a:cubicBezTo>
                  <a:pt x="2542059" y="3201524"/>
                  <a:pt x="2602898" y="3185652"/>
                  <a:pt x="2615381" y="3185652"/>
                </a:cubicBezTo>
                <a:cubicBezTo>
                  <a:pt x="2635317" y="3185652"/>
                  <a:pt x="2655034" y="3190649"/>
                  <a:pt x="2674374" y="3195484"/>
                </a:cubicBezTo>
                <a:cubicBezTo>
                  <a:pt x="2694484" y="3200511"/>
                  <a:pt x="2733368" y="3215149"/>
                  <a:pt x="2733368" y="3215149"/>
                </a:cubicBezTo>
                <a:cubicBezTo>
                  <a:pt x="2812026" y="3211871"/>
                  <a:pt x="2890802" y="3210733"/>
                  <a:pt x="2969342" y="3205316"/>
                </a:cubicBezTo>
                <a:cubicBezTo>
                  <a:pt x="2986014" y="3204166"/>
                  <a:pt x="3001921" y="3193411"/>
                  <a:pt x="3018503" y="3195484"/>
                </a:cubicBezTo>
                <a:cubicBezTo>
                  <a:pt x="3030229" y="3196950"/>
                  <a:pt x="3037431" y="3209864"/>
                  <a:pt x="3048000" y="3215149"/>
                </a:cubicBezTo>
                <a:cubicBezTo>
                  <a:pt x="3057270" y="3219784"/>
                  <a:pt x="3068227" y="3220346"/>
                  <a:pt x="3077497" y="3224981"/>
                </a:cubicBezTo>
                <a:cubicBezTo>
                  <a:pt x="3088066" y="3230266"/>
                  <a:pt x="3096196" y="3239846"/>
                  <a:pt x="3106994" y="3244645"/>
                </a:cubicBezTo>
                <a:cubicBezTo>
                  <a:pt x="3137776" y="3258326"/>
                  <a:pt x="3172626" y="3265970"/>
                  <a:pt x="3205316" y="3274142"/>
                </a:cubicBezTo>
                <a:cubicBezTo>
                  <a:pt x="3256864" y="3266778"/>
                  <a:pt x="3283122" y="3263571"/>
                  <a:pt x="3333135" y="3254478"/>
                </a:cubicBezTo>
                <a:cubicBezTo>
                  <a:pt x="3349577" y="3251488"/>
                  <a:pt x="3366290" y="3249447"/>
                  <a:pt x="3382297" y="3244645"/>
                </a:cubicBezTo>
                <a:cubicBezTo>
                  <a:pt x="3399202" y="3239573"/>
                  <a:pt x="3414932" y="3231178"/>
                  <a:pt x="3431458" y="3224981"/>
                </a:cubicBezTo>
                <a:cubicBezTo>
                  <a:pt x="3441162" y="3221342"/>
                  <a:pt x="3451123" y="3218426"/>
                  <a:pt x="3460955" y="3215149"/>
                </a:cubicBezTo>
                <a:cubicBezTo>
                  <a:pt x="3531192" y="3261974"/>
                  <a:pt x="3497020" y="3248746"/>
                  <a:pt x="3559277" y="3264310"/>
                </a:cubicBezTo>
                <a:cubicBezTo>
                  <a:pt x="3605161" y="3261033"/>
                  <a:pt x="3651243" y="3259853"/>
                  <a:pt x="3696929" y="3254478"/>
                </a:cubicBezTo>
                <a:cubicBezTo>
                  <a:pt x="3707222" y="3253267"/>
                  <a:pt x="3716062" y="3244645"/>
                  <a:pt x="3726426" y="3244645"/>
                </a:cubicBezTo>
                <a:cubicBezTo>
                  <a:pt x="3887751" y="3244645"/>
                  <a:pt x="3696474" y="3256552"/>
                  <a:pt x="3805084" y="3264310"/>
                </a:cubicBezTo>
                <a:cubicBezTo>
                  <a:pt x="3886876" y="3270152"/>
                  <a:pt x="3968915" y="3272067"/>
                  <a:pt x="4050890" y="3274142"/>
                </a:cubicBezTo>
                <a:lnTo>
                  <a:pt x="4581832" y="3283974"/>
                </a:lnTo>
                <a:lnTo>
                  <a:pt x="4876800" y="3293807"/>
                </a:lnTo>
                <a:cubicBezTo>
                  <a:pt x="4919814" y="3422849"/>
                  <a:pt x="4876132" y="3282446"/>
                  <a:pt x="4896465" y="3628103"/>
                </a:cubicBezTo>
                <a:cubicBezTo>
                  <a:pt x="4897074" y="3638449"/>
                  <a:pt x="4903020" y="3647768"/>
                  <a:pt x="4906297" y="3657600"/>
                </a:cubicBezTo>
                <a:cubicBezTo>
                  <a:pt x="4905031" y="3675322"/>
                  <a:pt x="4901458" y="3836923"/>
                  <a:pt x="4876800" y="3873910"/>
                </a:cubicBezTo>
                <a:lnTo>
                  <a:pt x="4857135" y="3903407"/>
                </a:lnTo>
                <a:cubicBezTo>
                  <a:pt x="4853858" y="3913239"/>
                  <a:pt x="4851938" y="3923633"/>
                  <a:pt x="4847303" y="3932903"/>
                </a:cubicBezTo>
                <a:cubicBezTo>
                  <a:pt x="4809181" y="4009148"/>
                  <a:pt x="4842523" y="3917752"/>
                  <a:pt x="4817806" y="3991897"/>
                </a:cubicBezTo>
                <a:cubicBezTo>
                  <a:pt x="4818295" y="3994343"/>
                  <a:pt x="4829410" y="4060479"/>
                  <a:pt x="4837471" y="4070555"/>
                </a:cubicBezTo>
                <a:cubicBezTo>
                  <a:pt x="4844853" y="4079783"/>
                  <a:pt x="4857136" y="4083665"/>
                  <a:pt x="4866968" y="4090220"/>
                </a:cubicBezTo>
                <a:cubicBezTo>
                  <a:pt x="4850186" y="4207680"/>
                  <a:pt x="4866915" y="4119897"/>
                  <a:pt x="4847303" y="4188542"/>
                </a:cubicBezTo>
                <a:cubicBezTo>
                  <a:pt x="4843591" y="4201535"/>
                  <a:pt x="4843514" y="4215784"/>
                  <a:pt x="4837471" y="4227871"/>
                </a:cubicBezTo>
                <a:cubicBezTo>
                  <a:pt x="4826902" y="4249010"/>
                  <a:pt x="4798142" y="4286865"/>
                  <a:pt x="4798142" y="4286865"/>
                </a:cubicBezTo>
                <a:cubicBezTo>
                  <a:pt x="4783282" y="4346307"/>
                  <a:pt x="4792585" y="4313368"/>
                  <a:pt x="4768645" y="4385187"/>
                </a:cubicBezTo>
                <a:lnTo>
                  <a:pt x="4758813" y="4414684"/>
                </a:lnTo>
                <a:cubicBezTo>
                  <a:pt x="4782214" y="4484888"/>
                  <a:pt x="4766979" y="4456431"/>
                  <a:pt x="4798142" y="4503174"/>
                </a:cubicBezTo>
                <a:cubicBezTo>
                  <a:pt x="4794865" y="4516284"/>
                  <a:pt x="4790096" y="4529108"/>
                  <a:pt x="4788310" y="4542503"/>
                </a:cubicBezTo>
                <a:cubicBezTo>
                  <a:pt x="4783526" y="4578386"/>
                  <a:pt x="4789123" y="4616058"/>
                  <a:pt x="4778477" y="4650658"/>
                </a:cubicBezTo>
                <a:cubicBezTo>
                  <a:pt x="4775037" y="4661837"/>
                  <a:pt x="4729775" y="4679072"/>
                  <a:pt x="4719484" y="4680155"/>
                </a:cubicBezTo>
                <a:cubicBezTo>
                  <a:pt x="4667232" y="4685655"/>
                  <a:pt x="4614554" y="4685957"/>
                  <a:pt x="4562168" y="4689987"/>
                </a:cubicBezTo>
                <a:cubicBezTo>
                  <a:pt x="4529327" y="4692513"/>
                  <a:pt x="4496764" y="4698704"/>
                  <a:pt x="4463845" y="4699820"/>
                </a:cubicBezTo>
                <a:cubicBezTo>
                  <a:pt x="4303310" y="4705262"/>
                  <a:pt x="4142658" y="4706375"/>
                  <a:pt x="3982065" y="4709652"/>
                </a:cubicBezTo>
                <a:cubicBezTo>
                  <a:pt x="3951396" y="4713060"/>
                  <a:pt x="3859817" y="4722302"/>
                  <a:pt x="3824748" y="4729316"/>
                </a:cubicBezTo>
                <a:cubicBezTo>
                  <a:pt x="3814585" y="4731349"/>
                  <a:pt x="3805369" y="4736901"/>
                  <a:pt x="3795252" y="4739149"/>
                </a:cubicBezTo>
                <a:cubicBezTo>
                  <a:pt x="3775791" y="4743474"/>
                  <a:pt x="3755719" y="4744656"/>
                  <a:pt x="3736258" y="4748981"/>
                </a:cubicBezTo>
                <a:cubicBezTo>
                  <a:pt x="3726141" y="4751229"/>
                  <a:pt x="3716984" y="4757109"/>
                  <a:pt x="3706761" y="4758813"/>
                </a:cubicBezTo>
                <a:cubicBezTo>
                  <a:pt x="3677487" y="4763692"/>
                  <a:pt x="3647720" y="4764964"/>
                  <a:pt x="3618271" y="4768645"/>
                </a:cubicBezTo>
                <a:cubicBezTo>
                  <a:pt x="3595275" y="4771520"/>
                  <a:pt x="3572609" y="4777776"/>
                  <a:pt x="3549445" y="4778478"/>
                </a:cubicBezTo>
                <a:cubicBezTo>
                  <a:pt x="3389063" y="4783338"/>
                  <a:pt x="2347435" y="4796829"/>
                  <a:pt x="2251587" y="4798142"/>
                </a:cubicBezTo>
                <a:cubicBezTo>
                  <a:pt x="2215535" y="4801419"/>
                  <a:pt x="2179384" y="4803744"/>
                  <a:pt x="2143432" y="4807974"/>
                </a:cubicBezTo>
                <a:cubicBezTo>
                  <a:pt x="2069104" y="4816719"/>
                  <a:pt x="2090001" y="4822535"/>
                  <a:pt x="2005781" y="4827639"/>
                </a:cubicBezTo>
                <a:cubicBezTo>
                  <a:pt x="1923930" y="4832600"/>
                  <a:pt x="1841882" y="4833571"/>
                  <a:pt x="1759974" y="4837471"/>
                </a:cubicBezTo>
                <a:cubicBezTo>
                  <a:pt x="1704225" y="4840126"/>
                  <a:pt x="1648542" y="4844026"/>
                  <a:pt x="1592826" y="4847303"/>
                </a:cubicBezTo>
                <a:cubicBezTo>
                  <a:pt x="1533832" y="4844026"/>
                  <a:pt x="1474756" y="4842002"/>
                  <a:pt x="1415845" y="4837471"/>
                </a:cubicBezTo>
                <a:cubicBezTo>
                  <a:pt x="1370140" y="4833955"/>
                  <a:pt x="1323464" y="4825352"/>
                  <a:pt x="1278194" y="4817807"/>
                </a:cubicBezTo>
                <a:cubicBezTo>
                  <a:pt x="1193812" y="4789678"/>
                  <a:pt x="1328113" y="4832744"/>
                  <a:pt x="1189703" y="4798142"/>
                </a:cubicBezTo>
                <a:cubicBezTo>
                  <a:pt x="1169594" y="4793115"/>
                  <a:pt x="1150374" y="4785033"/>
                  <a:pt x="1130710" y="4778478"/>
                </a:cubicBezTo>
                <a:cubicBezTo>
                  <a:pt x="981434" y="4728720"/>
                  <a:pt x="816077" y="4771923"/>
                  <a:pt x="658761" y="4768645"/>
                </a:cubicBezTo>
                <a:cubicBezTo>
                  <a:pt x="632542" y="4765368"/>
                  <a:pt x="606526" y="4758813"/>
                  <a:pt x="580103" y="4758813"/>
                </a:cubicBezTo>
                <a:cubicBezTo>
                  <a:pt x="566590" y="4758813"/>
                  <a:pt x="553965" y="4765714"/>
                  <a:pt x="540774" y="4768645"/>
                </a:cubicBezTo>
                <a:cubicBezTo>
                  <a:pt x="524460" y="4772270"/>
                  <a:pt x="507826" y="4774425"/>
                  <a:pt x="491613" y="4778478"/>
                </a:cubicBezTo>
                <a:cubicBezTo>
                  <a:pt x="481558" y="4780992"/>
                  <a:pt x="472171" y="4785796"/>
                  <a:pt x="462116" y="4788310"/>
                </a:cubicBezTo>
                <a:cubicBezTo>
                  <a:pt x="445903" y="4792363"/>
                  <a:pt x="429269" y="4794517"/>
                  <a:pt x="412955" y="4798142"/>
                </a:cubicBezTo>
                <a:cubicBezTo>
                  <a:pt x="399764" y="4801073"/>
                  <a:pt x="386569" y="4804091"/>
                  <a:pt x="373626" y="4807974"/>
                </a:cubicBezTo>
                <a:cubicBezTo>
                  <a:pt x="353772" y="4813930"/>
                  <a:pt x="314632" y="4827639"/>
                  <a:pt x="314632" y="4827639"/>
                </a:cubicBezTo>
                <a:cubicBezTo>
                  <a:pt x="308077" y="4837471"/>
                  <a:pt x="300831" y="4846876"/>
                  <a:pt x="294968" y="4857136"/>
                </a:cubicBezTo>
                <a:cubicBezTo>
                  <a:pt x="212594" y="5001291"/>
                  <a:pt x="272426" y="5086264"/>
                  <a:pt x="265471" y="5319252"/>
                </a:cubicBezTo>
                <a:cubicBezTo>
                  <a:pt x="263122" y="5397943"/>
                  <a:pt x="258916" y="5476568"/>
                  <a:pt x="255639" y="5555226"/>
                </a:cubicBezTo>
                <a:cubicBezTo>
                  <a:pt x="258916" y="5597832"/>
                  <a:pt x="267717" y="5640372"/>
                  <a:pt x="265471" y="5683045"/>
                </a:cubicBezTo>
                <a:cubicBezTo>
                  <a:pt x="264381" y="5703745"/>
                  <a:pt x="245806" y="5742039"/>
                  <a:pt x="245806" y="5742039"/>
                </a:cubicBezTo>
                <a:cubicBezTo>
                  <a:pt x="249398" y="5795914"/>
                  <a:pt x="266179" y="6068628"/>
                  <a:pt x="275303" y="6096000"/>
                </a:cubicBezTo>
                <a:cubicBezTo>
                  <a:pt x="278580" y="6105832"/>
                  <a:pt x="280500" y="6116227"/>
                  <a:pt x="285135" y="6125497"/>
                </a:cubicBezTo>
                <a:cubicBezTo>
                  <a:pt x="320610" y="6196448"/>
                  <a:pt x="289989" y="6108134"/>
                  <a:pt x="324465" y="6194323"/>
                </a:cubicBezTo>
                <a:cubicBezTo>
                  <a:pt x="332163" y="6213568"/>
                  <a:pt x="337574" y="6233652"/>
                  <a:pt x="344129" y="6253316"/>
                </a:cubicBezTo>
                <a:lnTo>
                  <a:pt x="373626" y="6341807"/>
                </a:lnTo>
                <a:cubicBezTo>
                  <a:pt x="376903" y="6351639"/>
                  <a:pt x="374835" y="6365554"/>
                  <a:pt x="383458" y="6371303"/>
                </a:cubicBezTo>
                <a:lnTo>
                  <a:pt x="412955" y="6390968"/>
                </a:lnTo>
                <a:cubicBezTo>
                  <a:pt x="419094" y="6409387"/>
                  <a:pt x="422634" y="6440129"/>
                  <a:pt x="452284" y="6440129"/>
                </a:cubicBezTo>
                <a:cubicBezTo>
                  <a:pt x="643747" y="6440129"/>
                  <a:pt x="533180" y="6425416"/>
                  <a:pt x="629265" y="6410633"/>
                </a:cubicBezTo>
                <a:cubicBezTo>
                  <a:pt x="703005" y="6399288"/>
                  <a:pt x="793927" y="6396250"/>
                  <a:pt x="865239" y="6390968"/>
                </a:cubicBezTo>
                <a:lnTo>
                  <a:pt x="983226" y="6381136"/>
                </a:lnTo>
                <a:cubicBezTo>
                  <a:pt x="999613" y="6377858"/>
                  <a:pt x="1015786" y="6373219"/>
                  <a:pt x="1032387" y="6371303"/>
                </a:cubicBezTo>
                <a:cubicBezTo>
                  <a:pt x="1101069" y="6363378"/>
                  <a:pt x="1170668" y="6363005"/>
                  <a:pt x="1238865" y="6351639"/>
                </a:cubicBezTo>
                <a:cubicBezTo>
                  <a:pt x="1258529" y="6348362"/>
                  <a:pt x="1278310" y="6345717"/>
                  <a:pt x="1297858" y="6341807"/>
                </a:cubicBezTo>
                <a:cubicBezTo>
                  <a:pt x="1329450" y="6335488"/>
                  <a:pt x="1353554" y="6325265"/>
                  <a:pt x="1386348" y="6322142"/>
                </a:cubicBezTo>
                <a:cubicBezTo>
                  <a:pt x="1438653" y="6317161"/>
                  <a:pt x="1491226" y="6315587"/>
                  <a:pt x="1543665" y="6312310"/>
                </a:cubicBezTo>
                <a:cubicBezTo>
                  <a:pt x="1556775" y="6315587"/>
                  <a:pt x="1572442" y="6313700"/>
                  <a:pt x="1582994" y="6322142"/>
                </a:cubicBezTo>
                <a:cubicBezTo>
                  <a:pt x="1591087" y="6328616"/>
                  <a:pt x="1587077" y="6343015"/>
                  <a:pt x="1592826" y="6351639"/>
                </a:cubicBezTo>
                <a:cubicBezTo>
                  <a:pt x="1600539" y="6363209"/>
                  <a:pt x="1613421" y="6370454"/>
                  <a:pt x="1622323" y="6381136"/>
                </a:cubicBezTo>
                <a:cubicBezTo>
                  <a:pt x="1629888" y="6390214"/>
                  <a:pt x="1635432" y="6400801"/>
                  <a:pt x="1641987" y="6410633"/>
                </a:cubicBezTo>
                <a:cubicBezTo>
                  <a:pt x="1691148" y="6407355"/>
                  <a:pt x="1740445" y="6405703"/>
                  <a:pt x="1789471" y="6400800"/>
                </a:cubicBezTo>
                <a:cubicBezTo>
                  <a:pt x="1846165" y="6395131"/>
                  <a:pt x="1838647" y="6386047"/>
                  <a:pt x="1897626" y="6371303"/>
                </a:cubicBezTo>
                <a:lnTo>
                  <a:pt x="1936955" y="6361471"/>
                </a:lnTo>
                <a:cubicBezTo>
                  <a:pt x="2079565" y="6381843"/>
                  <a:pt x="2050454" y="6381820"/>
                  <a:pt x="2281084" y="6361471"/>
                </a:cubicBezTo>
                <a:cubicBezTo>
                  <a:pt x="2301732" y="6359649"/>
                  <a:pt x="2320413" y="6348362"/>
                  <a:pt x="2340077" y="6341807"/>
                </a:cubicBezTo>
                <a:lnTo>
                  <a:pt x="2369574" y="6331974"/>
                </a:lnTo>
                <a:cubicBezTo>
                  <a:pt x="2383533" y="6336627"/>
                  <a:pt x="2420945" y="6346225"/>
                  <a:pt x="2428568" y="6361471"/>
                </a:cubicBezTo>
                <a:cubicBezTo>
                  <a:pt x="2437484" y="6379302"/>
                  <a:pt x="2435123" y="6400800"/>
                  <a:pt x="2438400" y="6420465"/>
                </a:cubicBezTo>
                <a:cubicBezTo>
                  <a:pt x="2517058" y="6413910"/>
                  <a:pt x="2595926" y="6409516"/>
                  <a:pt x="2674374" y="6400800"/>
                </a:cubicBezTo>
                <a:cubicBezTo>
                  <a:pt x="2684675" y="6399655"/>
                  <a:pt x="2693674" y="6392822"/>
                  <a:pt x="2703871" y="6390968"/>
                </a:cubicBezTo>
                <a:cubicBezTo>
                  <a:pt x="2785743" y="6376083"/>
                  <a:pt x="2768965" y="6387427"/>
                  <a:pt x="2841523" y="6371303"/>
                </a:cubicBezTo>
                <a:cubicBezTo>
                  <a:pt x="2851640" y="6369055"/>
                  <a:pt x="2861187" y="6364748"/>
                  <a:pt x="2871019" y="6361471"/>
                </a:cubicBezTo>
                <a:cubicBezTo>
                  <a:pt x="2884129" y="6364748"/>
                  <a:pt x="2898262" y="6365260"/>
                  <a:pt x="2910348" y="6371303"/>
                </a:cubicBezTo>
                <a:cubicBezTo>
                  <a:pt x="2931487" y="6381873"/>
                  <a:pt x="2969342" y="6410633"/>
                  <a:pt x="2969342" y="6410633"/>
                </a:cubicBezTo>
                <a:cubicBezTo>
                  <a:pt x="3116826" y="6407355"/>
                  <a:pt x="3264274" y="6400800"/>
                  <a:pt x="3411794" y="6400800"/>
                </a:cubicBezTo>
                <a:cubicBezTo>
                  <a:pt x="3431730" y="6400800"/>
                  <a:pt x="3452570" y="6402536"/>
                  <a:pt x="3470787" y="6410633"/>
                </a:cubicBezTo>
                <a:cubicBezTo>
                  <a:pt x="3483493" y="6416280"/>
                  <a:pt x="3488969" y="6432047"/>
                  <a:pt x="3500284" y="6440129"/>
                </a:cubicBezTo>
                <a:cubicBezTo>
                  <a:pt x="3512211" y="6448648"/>
                  <a:pt x="3526503" y="6453239"/>
                  <a:pt x="3539613" y="6459794"/>
                </a:cubicBezTo>
                <a:cubicBezTo>
                  <a:pt x="3572387" y="6456517"/>
                  <a:pt x="3605329" y="6454620"/>
                  <a:pt x="3637935" y="6449962"/>
                </a:cubicBezTo>
                <a:cubicBezTo>
                  <a:pt x="3651313" y="6448051"/>
                  <a:pt x="3664073" y="6443061"/>
                  <a:pt x="3677265" y="6440129"/>
                </a:cubicBezTo>
                <a:cubicBezTo>
                  <a:pt x="3693579" y="6436504"/>
                  <a:pt x="3710112" y="6433922"/>
                  <a:pt x="3726426" y="6430297"/>
                </a:cubicBezTo>
                <a:cubicBezTo>
                  <a:pt x="3739617" y="6427366"/>
                  <a:pt x="3752460" y="6422882"/>
                  <a:pt x="3765755" y="6420465"/>
                </a:cubicBezTo>
                <a:cubicBezTo>
                  <a:pt x="3788556" y="6416319"/>
                  <a:pt x="3811780" y="6414779"/>
                  <a:pt x="3834581" y="6410633"/>
                </a:cubicBezTo>
                <a:cubicBezTo>
                  <a:pt x="3847876" y="6408216"/>
                  <a:pt x="3860659" y="6403450"/>
                  <a:pt x="3873910" y="6400800"/>
                </a:cubicBezTo>
                <a:cubicBezTo>
                  <a:pt x="3893458" y="6396890"/>
                  <a:pt x="3913355" y="6394878"/>
                  <a:pt x="3932903" y="6390968"/>
                </a:cubicBezTo>
                <a:cubicBezTo>
                  <a:pt x="3963772" y="6384794"/>
                  <a:pt x="3973613" y="6380676"/>
                  <a:pt x="4001729" y="6371303"/>
                </a:cubicBezTo>
                <a:cubicBezTo>
                  <a:pt x="4050890" y="6374581"/>
                  <a:pt x="4100128" y="6376868"/>
                  <a:pt x="4149213" y="6381136"/>
                </a:cubicBezTo>
                <a:cubicBezTo>
                  <a:pt x="4175537" y="6383425"/>
                  <a:pt x="4201448" y="6390968"/>
                  <a:pt x="4227871" y="6390968"/>
                </a:cubicBezTo>
                <a:cubicBezTo>
                  <a:pt x="4300049" y="6390968"/>
                  <a:pt x="4372078" y="6384413"/>
                  <a:pt x="4444181" y="6381136"/>
                </a:cubicBezTo>
                <a:lnTo>
                  <a:pt x="4532671" y="6371303"/>
                </a:lnTo>
                <a:cubicBezTo>
                  <a:pt x="4555667" y="6368428"/>
                  <a:pt x="4578322" y="6361471"/>
                  <a:pt x="4601497" y="6361471"/>
                </a:cubicBezTo>
                <a:cubicBezTo>
                  <a:pt x="4663854" y="6361471"/>
                  <a:pt x="4726039" y="6368026"/>
                  <a:pt x="4788310" y="6371303"/>
                </a:cubicBezTo>
                <a:cubicBezTo>
                  <a:pt x="4794865" y="6381135"/>
                  <a:pt x="4800409" y="6391722"/>
                  <a:pt x="4807974" y="6400800"/>
                </a:cubicBezTo>
                <a:cubicBezTo>
                  <a:pt x="4816876" y="6411482"/>
                  <a:pt x="4830718" y="6418142"/>
                  <a:pt x="4837471" y="6430297"/>
                </a:cubicBezTo>
                <a:cubicBezTo>
                  <a:pt x="4867652" y="6484623"/>
                  <a:pt x="4838372" y="6486614"/>
                  <a:pt x="4886632" y="6518787"/>
                </a:cubicBezTo>
                <a:cubicBezTo>
                  <a:pt x="4895256" y="6524536"/>
                  <a:pt x="4906297" y="6525342"/>
                  <a:pt x="4916129" y="6528620"/>
                </a:cubicBezTo>
                <a:cubicBezTo>
                  <a:pt x="4958480" y="6596382"/>
                  <a:pt x="4948767" y="6601867"/>
                  <a:pt x="5004619" y="6636774"/>
                </a:cubicBezTo>
                <a:cubicBezTo>
                  <a:pt x="5017048" y="6644542"/>
                  <a:pt x="5032222" y="6647645"/>
                  <a:pt x="5043948" y="6656439"/>
                </a:cubicBezTo>
                <a:cubicBezTo>
                  <a:pt x="5118598" y="6712427"/>
                  <a:pt x="5050040" y="6684689"/>
                  <a:pt x="5112774" y="6705600"/>
                </a:cubicBezTo>
                <a:cubicBezTo>
                  <a:pt x="5122606" y="6715432"/>
                  <a:pt x="5133369" y="6724415"/>
                  <a:pt x="5142271" y="6735097"/>
                </a:cubicBezTo>
                <a:cubicBezTo>
                  <a:pt x="5149836" y="6744175"/>
                  <a:pt x="5152103" y="6758039"/>
                  <a:pt x="5161935" y="6764594"/>
                </a:cubicBezTo>
                <a:cubicBezTo>
                  <a:pt x="5173179" y="6772090"/>
                  <a:pt x="5188271" y="6770714"/>
                  <a:pt x="5201265" y="6774426"/>
                </a:cubicBezTo>
                <a:cubicBezTo>
                  <a:pt x="5300055" y="6802651"/>
                  <a:pt x="5147071" y="6763334"/>
                  <a:pt x="5270090" y="6794091"/>
                </a:cubicBezTo>
                <a:cubicBezTo>
                  <a:pt x="5286477" y="6803923"/>
                  <a:pt x="5301292" y="6817056"/>
                  <a:pt x="5319252" y="6823587"/>
                </a:cubicBezTo>
                <a:cubicBezTo>
                  <a:pt x="5337987" y="6830400"/>
                  <a:pt x="5358325" y="6832623"/>
                  <a:pt x="5378245" y="6833420"/>
                </a:cubicBezTo>
                <a:cubicBezTo>
                  <a:pt x="5522374" y="6839185"/>
                  <a:pt x="5666658" y="6839975"/>
                  <a:pt x="5810865" y="6843252"/>
                </a:cubicBezTo>
                <a:cubicBezTo>
                  <a:pt x="5928306" y="6860029"/>
                  <a:pt x="5840551" y="6843305"/>
                  <a:pt x="5909187" y="6862916"/>
                </a:cubicBezTo>
                <a:cubicBezTo>
                  <a:pt x="5922180" y="6866628"/>
                  <a:pt x="5936929" y="6865796"/>
                  <a:pt x="5948516" y="6872749"/>
                </a:cubicBezTo>
                <a:cubicBezTo>
                  <a:pt x="5954800" y="6876519"/>
                  <a:pt x="5955071" y="6885858"/>
                  <a:pt x="5958348" y="6892413"/>
                </a:cubicBezTo>
              </a:path>
            </a:pathLst>
          </a:custGeom>
          <a:noFill/>
          <a:ln w="76200" cap="flat" cmpd="sng" algn="ctr">
            <a:solidFill>
              <a:schemeClr val="bg1"/>
            </a:solidFill>
            <a:prstDash val="solid"/>
            <a:miter lim="800000"/>
          </a:ln>
        </p:spPr>
        <p:txBody>
          <a:bodyPr rtlCol="0" anchor="ctr"/>
          <a:lstStyle/>
          <a:p>
            <a:pPr algn="ctr"/>
            <a:endParaRPr lang="tr-TR">
              <a:solidFill>
                <a:prstClr val="black"/>
              </a:solidFill>
              <a:latin typeface="Calibri"/>
            </a:endParaRPr>
          </a:p>
        </p:txBody>
      </p:sp>
      <p:sp>
        <p:nvSpPr>
          <p:cNvPr id="45" name="圆角矩形 48"/>
          <p:cNvSpPr/>
          <p:nvPr/>
        </p:nvSpPr>
        <p:spPr>
          <a:xfrm rot="7919">
            <a:off x="5099479" y="1103810"/>
            <a:ext cx="3320857" cy="3231433"/>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tr-TR" sz="3200" b="1" dirty="0" smtClean="0">
                <a:solidFill>
                  <a:schemeClr val="tx1"/>
                </a:solidFill>
              </a:rPr>
              <a:t>İÇİNDEKİLER</a:t>
            </a:r>
            <a:endParaRPr lang="tr-TR" sz="3200" b="1" dirty="0">
              <a:solidFill>
                <a:schemeClr val="tx1"/>
              </a:solidFill>
            </a:endParaRPr>
          </a:p>
        </p:txBody>
      </p:sp>
    </p:spTree>
    <p:extLst>
      <p:ext uri="{BB962C8B-B14F-4D97-AF65-F5344CB8AC3E}">
        <p14:creationId xmlns:p14="http://schemas.microsoft.com/office/powerpoint/2010/main" val="2523300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2" presetClass="entr" presetSubtype="1" fill="hold" nodeType="withEffect">
                                  <p:stCondLst>
                                    <p:cond delay="30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500"/>
                                        <p:tgtEl>
                                          <p:spTgt spid="21"/>
                                        </p:tgtEl>
                                      </p:cBhvr>
                                    </p:animEffect>
                                  </p:childTnLst>
                                </p:cTn>
                              </p:par>
                              <p:par>
                                <p:cTn id="12" presetID="2" presetClass="entr" presetSubtype="8" decel="100000" fill="hold" grpId="0" nodeType="withEffect">
                                  <p:stCondLst>
                                    <p:cond delay="80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0-#ppt_w/2"/>
                                          </p:val>
                                        </p:tav>
                                        <p:tav tm="100000">
                                          <p:val>
                                            <p:strVal val="#ppt_x"/>
                                          </p:val>
                                        </p:tav>
                                      </p:tavLst>
                                    </p:anim>
                                    <p:anim calcmode="lin" valueType="num">
                                      <p:cBhvr additive="base">
                                        <p:cTn id="15" dur="500" fill="hold"/>
                                        <p:tgtEl>
                                          <p:spTgt spid="37"/>
                                        </p:tgtEl>
                                        <p:attrNameLst>
                                          <p:attrName>ppt_y</p:attrName>
                                        </p:attrNameLst>
                                      </p:cBhvr>
                                      <p:tavLst>
                                        <p:tav tm="0">
                                          <p:val>
                                            <p:strVal val="#ppt_y"/>
                                          </p:val>
                                        </p:tav>
                                        <p:tav tm="100000">
                                          <p:val>
                                            <p:strVal val="#ppt_y"/>
                                          </p:val>
                                        </p:tav>
                                      </p:tavLst>
                                    </p:anim>
                                  </p:childTnLst>
                                </p:cTn>
                              </p:par>
                              <p:par>
                                <p:cTn id="16" presetID="22" presetClass="entr" presetSubtype="4" fill="hold" nodeType="withEffect">
                                  <p:stCondLst>
                                    <p:cond delay="600"/>
                                  </p:stCondLst>
                                  <p:childTnLst>
                                    <p:set>
                                      <p:cBhvr>
                                        <p:cTn id="17" dur="1" fill="hold">
                                          <p:stCondLst>
                                            <p:cond delay="0"/>
                                          </p:stCondLst>
                                        </p:cTn>
                                        <p:tgtEl>
                                          <p:spTgt spid="26"/>
                                        </p:tgtEl>
                                        <p:attrNameLst>
                                          <p:attrName>style.visibility</p:attrName>
                                        </p:attrNameLst>
                                      </p:cBhvr>
                                      <p:to>
                                        <p:strVal val="visible"/>
                                      </p:to>
                                    </p:set>
                                    <p:animEffect transition="in" filter="wipe(down)">
                                      <p:cBhvr>
                                        <p:cTn id="18" dur="500"/>
                                        <p:tgtEl>
                                          <p:spTgt spid="26"/>
                                        </p:tgtEl>
                                      </p:cBhvr>
                                    </p:animEffect>
                                  </p:childTnLst>
                                </p:cTn>
                              </p:par>
                              <p:par>
                                <p:cTn id="19" presetID="2" presetClass="entr" presetSubtype="2" decel="100000" fill="hold" grpId="0" nodeType="withEffect">
                                  <p:stCondLst>
                                    <p:cond delay="110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1+#ppt_w/2"/>
                                          </p:val>
                                        </p:tav>
                                        <p:tav tm="100000">
                                          <p:val>
                                            <p:strVal val="#ppt_x"/>
                                          </p:val>
                                        </p:tav>
                                      </p:tavLst>
                                    </p:anim>
                                    <p:anim calcmode="lin" valueType="num">
                                      <p:cBhvr additive="base">
                                        <p:cTn id="22" dur="500" fill="hold"/>
                                        <p:tgtEl>
                                          <p:spTgt spid="36"/>
                                        </p:tgtEl>
                                        <p:attrNameLst>
                                          <p:attrName>ppt_y</p:attrName>
                                        </p:attrNameLst>
                                      </p:cBhvr>
                                      <p:tavLst>
                                        <p:tav tm="0">
                                          <p:val>
                                            <p:strVal val="#ppt_y"/>
                                          </p:val>
                                        </p:tav>
                                        <p:tav tm="100000">
                                          <p:val>
                                            <p:strVal val="#ppt_y"/>
                                          </p:val>
                                        </p:tav>
                                      </p:tavLst>
                                    </p:anim>
                                  </p:childTnLst>
                                </p:cTn>
                              </p:par>
                              <p:par>
                                <p:cTn id="23" presetID="22" presetClass="entr" presetSubtype="1" fill="hold" nodeType="withEffect">
                                  <p:stCondLst>
                                    <p:cond delay="80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500"/>
                                        <p:tgtEl>
                                          <p:spTgt spid="30"/>
                                        </p:tgtEl>
                                      </p:cBhvr>
                                    </p:animEffect>
                                  </p:childTnLst>
                                </p:cTn>
                              </p:par>
                              <p:par>
                                <p:cTn id="26" presetID="2" presetClass="entr" presetSubtype="8" decel="100000" fill="hold" grpId="0" nodeType="withEffect">
                                  <p:stCondLst>
                                    <p:cond delay="130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0-#ppt_w/2"/>
                                          </p:val>
                                        </p:tav>
                                        <p:tav tm="100000">
                                          <p:val>
                                            <p:strVal val="#ppt_x"/>
                                          </p:val>
                                        </p:tav>
                                      </p:tavLst>
                                    </p:anim>
                                    <p:anim calcmode="lin" valueType="num">
                                      <p:cBhvr additive="base">
                                        <p:cTn id="2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169935"/>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4" name="圆角矩形 23"/>
          <p:cNvSpPr/>
          <p:nvPr/>
        </p:nvSpPr>
        <p:spPr>
          <a:xfrm>
            <a:off x="1460065" y="188450"/>
            <a:ext cx="7488067" cy="2274295"/>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5" name="组合 24"/>
          <p:cNvGrpSpPr/>
          <p:nvPr/>
        </p:nvGrpSpPr>
        <p:grpSpPr>
          <a:xfrm>
            <a:off x="1541690" y="549002"/>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8" name="组合 27"/>
          <p:cNvGrpSpPr/>
          <p:nvPr/>
        </p:nvGrpSpPr>
        <p:grpSpPr>
          <a:xfrm>
            <a:off x="1242264" y="549002"/>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1" name="组合 30"/>
          <p:cNvGrpSpPr/>
          <p:nvPr/>
        </p:nvGrpSpPr>
        <p:grpSpPr>
          <a:xfrm>
            <a:off x="1308804" y="582654"/>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4" name="文本框 40"/>
          <p:cNvSpPr txBox="1"/>
          <p:nvPr/>
        </p:nvSpPr>
        <p:spPr>
          <a:xfrm>
            <a:off x="1817244" y="198694"/>
            <a:ext cx="7130888" cy="2800767"/>
          </a:xfrm>
          <a:prstGeom prst="rect">
            <a:avLst/>
          </a:prstGeom>
          <a:noFill/>
        </p:spPr>
        <p:txBody>
          <a:bodyPr wrap="square" rtlCol="0">
            <a:spAutoFit/>
          </a:bodyPr>
          <a:lstStyle/>
          <a:p>
            <a:pPr marL="285750" indent="-285750">
              <a:buFont typeface="Wingdings" panose="05000000000000000000" pitchFamily="2" charset="2"/>
              <a:buChar char="q"/>
            </a:pPr>
            <a:r>
              <a:rPr lang="tr-TR" sz="2000" b="1" dirty="0" smtClean="0"/>
              <a:t>Bireyi </a:t>
            </a:r>
            <a:r>
              <a:rPr lang="tr-TR" sz="2000" b="1" dirty="0"/>
              <a:t>başkalarından ayıran, bireyin doğuştan getirdiği ve sonradan kazandığı özelliklerin bir bütünüdür</a:t>
            </a:r>
            <a:r>
              <a:rPr lang="tr-TR" sz="2000" b="1" dirty="0" smtClean="0"/>
              <a:t>.</a:t>
            </a:r>
          </a:p>
          <a:p>
            <a:pPr marL="285750" indent="-285750">
              <a:buFont typeface="Wingdings" panose="05000000000000000000" pitchFamily="2" charset="2"/>
              <a:buChar char="q"/>
            </a:pPr>
            <a:r>
              <a:rPr lang="tr-TR" sz="2000" b="1" dirty="0" smtClean="0"/>
              <a:t>kişilik </a:t>
            </a:r>
            <a:r>
              <a:rPr lang="tr-TR" sz="2000" b="1" dirty="0"/>
              <a:t>biriciktir, ayırt edicidir, sürekli ve tutarlıdır.</a:t>
            </a:r>
          </a:p>
          <a:p>
            <a:pPr marL="285750" indent="-285750">
              <a:buFont typeface="Wingdings" panose="05000000000000000000" pitchFamily="2" charset="2"/>
              <a:buChar char="q"/>
            </a:pPr>
            <a:r>
              <a:rPr lang="tr-TR" sz="2000" b="1" dirty="0" smtClean="0"/>
              <a:t>kişilik</a:t>
            </a:r>
            <a:r>
              <a:rPr lang="tr-TR" sz="2000" b="1" dirty="0"/>
              <a:t>, yaşam süreci içinde yavaş yavaş oluşur ve birdenbire </a:t>
            </a:r>
            <a:r>
              <a:rPr lang="tr-TR" sz="2000" b="1" dirty="0" smtClean="0"/>
              <a:t>değişmez, değişime karşı dirençlidir.</a:t>
            </a:r>
          </a:p>
          <a:p>
            <a:pPr marL="285750" indent="-285750">
              <a:buFont typeface="Wingdings" panose="05000000000000000000" pitchFamily="2" charset="2"/>
              <a:buChar char="q"/>
            </a:pPr>
            <a:r>
              <a:rPr lang="tr-TR" sz="2000" b="1" dirty="0"/>
              <a:t>Kişilik davranışın temelini oluşturur.</a:t>
            </a:r>
          </a:p>
          <a:p>
            <a:pPr marL="285750" indent="-285750">
              <a:buFont typeface="Wingdings" panose="05000000000000000000" pitchFamily="2" charset="2"/>
              <a:buChar char="q"/>
            </a:pPr>
            <a:r>
              <a:rPr lang="tr-TR" sz="2000" b="1" dirty="0" smtClean="0"/>
              <a:t>kişilik </a:t>
            </a:r>
            <a:r>
              <a:rPr lang="tr-TR" sz="2000" b="1" dirty="0"/>
              <a:t>mizaç ve karakterin birleşmesiyle oluşur.</a:t>
            </a:r>
          </a:p>
          <a:p>
            <a:pPr marL="285750" indent="-285750">
              <a:buFont typeface="Wingdings" panose="05000000000000000000" pitchFamily="2" charset="2"/>
              <a:buChar char="q"/>
            </a:pPr>
            <a:endParaRPr lang="tr-TR" sz="1800" dirty="0">
              <a:solidFill>
                <a:schemeClr val="bg1"/>
              </a:solidFill>
            </a:endParaRPr>
          </a:p>
          <a:p>
            <a:endParaRPr lang="tr-TR" sz="1800" dirty="0">
              <a:solidFill>
                <a:schemeClr val="bg1"/>
              </a:solidFill>
            </a:endParaRPr>
          </a:p>
        </p:txBody>
      </p:sp>
      <p:grpSp>
        <p:nvGrpSpPr>
          <p:cNvPr id="59" name="组合 18"/>
          <p:cNvGrpSpPr/>
          <p:nvPr/>
        </p:nvGrpSpPr>
        <p:grpSpPr>
          <a:xfrm>
            <a:off x="-5677" y="2877394"/>
            <a:ext cx="1911210" cy="2584081"/>
            <a:chOff x="3295850" y="1908877"/>
            <a:chExt cx="3738030" cy="4660916"/>
          </a:xfrm>
        </p:grpSpPr>
        <p:sp>
          <p:nvSpPr>
            <p:cNvPr id="6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4" name="圆角矩形 23"/>
          <p:cNvSpPr/>
          <p:nvPr/>
        </p:nvSpPr>
        <p:spPr>
          <a:xfrm>
            <a:off x="1352051" y="2910005"/>
            <a:ext cx="3066483" cy="2154769"/>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5" name="组合 24"/>
          <p:cNvGrpSpPr/>
          <p:nvPr/>
        </p:nvGrpSpPr>
        <p:grpSpPr>
          <a:xfrm>
            <a:off x="1536013" y="3596331"/>
            <a:ext cx="118477" cy="118478"/>
            <a:chOff x="4486616" y="3001075"/>
            <a:chExt cx="274695" cy="274699"/>
          </a:xfrm>
        </p:grpSpPr>
        <p:sp>
          <p:nvSpPr>
            <p:cNvPr id="6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8" name="组合 27"/>
          <p:cNvGrpSpPr/>
          <p:nvPr/>
        </p:nvGrpSpPr>
        <p:grpSpPr>
          <a:xfrm>
            <a:off x="1236587" y="3596331"/>
            <a:ext cx="118477" cy="118478"/>
            <a:chOff x="4486616" y="3001075"/>
            <a:chExt cx="274695" cy="274699"/>
          </a:xfrm>
        </p:grpSpPr>
        <p:sp>
          <p:nvSpPr>
            <p:cNvPr id="6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1" name="组合 30"/>
          <p:cNvGrpSpPr/>
          <p:nvPr/>
        </p:nvGrpSpPr>
        <p:grpSpPr>
          <a:xfrm>
            <a:off x="1303127" y="3629983"/>
            <a:ext cx="288163" cy="46061"/>
            <a:chOff x="4318304" y="3089060"/>
            <a:chExt cx="384317" cy="61430"/>
          </a:xfrm>
        </p:grpSpPr>
        <p:sp>
          <p:nvSpPr>
            <p:cNvPr id="7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74" name="文本框 40"/>
          <p:cNvSpPr txBox="1"/>
          <p:nvPr/>
        </p:nvSpPr>
        <p:spPr>
          <a:xfrm>
            <a:off x="1575968" y="3143309"/>
            <a:ext cx="2691091" cy="2123658"/>
          </a:xfrm>
          <a:prstGeom prst="rect">
            <a:avLst/>
          </a:prstGeom>
          <a:noFill/>
        </p:spPr>
        <p:txBody>
          <a:bodyPr wrap="square" rtlCol="0">
            <a:spAutoFit/>
          </a:bodyPr>
          <a:lstStyle/>
          <a:p>
            <a:pPr marL="342900" lvl="0" indent="-342900">
              <a:buFont typeface="Arial" panose="020B0604020202020204" pitchFamily="34" charset="0"/>
              <a:buChar char="•"/>
            </a:pPr>
            <a:r>
              <a:rPr lang="tr-TR" sz="1600" b="1" dirty="0" smtClean="0"/>
              <a:t>Kişiliğin Doğuştan Gelen Yönüdür</a:t>
            </a:r>
          </a:p>
          <a:p>
            <a:pPr marL="342900" indent="-342900">
              <a:buFont typeface="Arial" panose="020B0604020202020204" pitchFamily="34" charset="0"/>
              <a:buChar char="•"/>
            </a:pPr>
            <a:r>
              <a:rPr lang="tr-TR" sz="1600" b="1" dirty="0" smtClean="0"/>
              <a:t>Genelde Fizyolojik Kaynaklı Ve Kolay Kolay Değişmeyen Yanıdır.</a:t>
            </a:r>
          </a:p>
          <a:p>
            <a:pPr marL="342900" indent="-342900">
              <a:buFont typeface="Arial" panose="020B0604020202020204" pitchFamily="34" charset="0"/>
              <a:buChar char="•"/>
            </a:pPr>
            <a:r>
              <a:rPr lang="tr-TR" sz="1600" b="1" dirty="0" smtClean="0"/>
              <a:t>(İçedönüklük, Sinirlilik, Heyecanlı Olma)</a:t>
            </a:r>
          </a:p>
          <a:p>
            <a:pPr lvl="0"/>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 name="Dikdörtgen 1"/>
          <p:cNvSpPr/>
          <p:nvPr/>
        </p:nvSpPr>
        <p:spPr>
          <a:xfrm>
            <a:off x="263111" y="396851"/>
            <a:ext cx="919731" cy="461665"/>
          </a:xfrm>
          <a:prstGeom prst="rect">
            <a:avLst/>
          </a:prstGeom>
        </p:spPr>
        <p:txBody>
          <a:bodyPr wrap="square">
            <a:spAutoFit/>
          </a:bodyPr>
          <a:lstStyle/>
          <a:p>
            <a:pPr algn="ctr"/>
            <a:r>
              <a:rPr lang="tr-TR" sz="2400" b="1" dirty="0">
                <a:solidFill>
                  <a:schemeClr val="bg1"/>
                </a:solidFill>
                <a:effectLst>
                  <a:outerShdw blurRad="38100" dist="38100" dir="2700000" algn="tl">
                    <a:srgbClr val="000000">
                      <a:alpha val="43137"/>
                    </a:srgbClr>
                  </a:outerShdw>
                </a:effectLst>
              </a:rPr>
              <a:t>Kişilik</a:t>
            </a:r>
            <a:endParaRPr lang="tr-TR" sz="2400" dirty="0">
              <a:solidFill>
                <a:schemeClr val="bg1"/>
              </a:solidFill>
              <a:effectLst>
                <a:outerShdw blurRad="38100" dist="38100" dir="2700000" algn="tl">
                  <a:srgbClr val="000000">
                    <a:alpha val="43137"/>
                  </a:srgbClr>
                </a:outerShdw>
              </a:effectLst>
            </a:endParaRPr>
          </a:p>
        </p:txBody>
      </p:sp>
      <p:grpSp>
        <p:nvGrpSpPr>
          <p:cNvPr id="84" name="组合 18"/>
          <p:cNvGrpSpPr/>
          <p:nvPr/>
        </p:nvGrpSpPr>
        <p:grpSpPr>
          <a:xfrm>
            <a:off x="4546860" y="2956120"/>
            <a:ext cx="1911210" cy="2584081"/>
            <a:chOff x="3295850" y="1908877"/>
            <a:chExt cx="3738030" cy="4660916"/>
          </a:xfrm>
        </p:grpSpPr>
        <p:sp>
          <p:nvSpPr>
            <p:cNvPr id="85"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7"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9" name="圆角矩形 23"/>
          <p:cNvSpPr/>
          <p:nvPr/>
        </p:nvSpPr>
        <p:spPr>
          <a:xfrm>
            <a:off x="5911642" y="2949368"/>
            <a:ext cx="3066483" cy="2154769"/>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0" name="Dikdörtgen 89"/>
          <p:cNvSpPr/>
          <p:nvPr/>
        </p:nvSpPr>
        <p:spPr>
          <a:xfrm>
            <a:off x="4620085" y="3596331"/>
            <a:ext cx="1243457" cy="369332"/>
          </a:xfrm>
          <a:prstGeom prst="rect">
            <a:avLst/>
          </a:prstGeom>
        </p:spPr>
        <p:txBody>
          <a:bodyPr wrap="square">
            <a:spAutoFit/>
          </a:bodyPr>
          <a:lstStyle/>
          <a:p>
            <a:pPr algn="ctr"/>
            <a:r>
              <a:rPr lang="tr-TR" sz="1800" b="1" dirty="0" smtClean="0">
                <a:solidFill>
                  <a:schemeClr val="bg1"/>
                </a:solidFill>
                <a:effectLst>
                  <a:outerShdw blurRad="38100" dist="38100" dir="2700000" algn="tl">
                    <a:srgbClr val="000000">
                      <a:alpha val="43137"/>
                    </a:srgbClr>
                  </a:outerShdw>
                </a:effectLst>
              </a:rPr>
              <a:t>KARAKTER</a:t>
            </a:r>
            <a:endParaRPr lang="tr-TR" sz="1800" dirty="0">
              <a:solidFill>
                <a:schemeClr val="bg1"/>
              </a:solidFill>
              <a:effectLst>
                <a:outerShdw blurRad="38100" dist="38100" dir="2700000" algn="tl">
                  <a:srgbClr val="000000">
                    <a:alpha val="43137"/>
                  </a:srgbClr>
                </a:outerShdw>
              </a:effectLst>
            </a:endParaRPr>
          </a:p>
        </p:txBody>
      </p:sp>
      <p:sp>
        <p:nvSpPr>
          <p:cNvPr id="91" name="Dikdörtgen 90"/>
          <p:cNvSpPr/>
          <p:nvPr/>
        </p:nvSpPr>
        <p:spPr>
          <a:xfrm>
            <a:off x="162752" y="3445212"/>
            <a:ext cx="1033274" cy="461665"/>
          </a:xfrm>
          <a:prstGeom prst="rect">
            <a:avLst/>
          </a:prstGeom>
        </p:spPr>
        <p:txBody>
          <a:bodyPr wrap="square">
            <a:spAutoFit/>
          </a:bodyPr>
          <a:lstStyle/>
          <a:p>
            <a:pPr algn="ctr"/>
            <a:r>
              <a:rPr lang="tr-TR" sz="2400" b="1" dirty="0" smtClean="0">
                <a:solidFill>
                  <a:schemeClr val="bg1"/>
                </a:solidFill>
                <a:effectLst>
                  <a:outerShdw blurRad="38100" dist="38100" dir="2700000" algn="tl">
                    <a:srgbClr val="000000">
                      <a:alpha val="43137"/>
                    </a:srgbClr>
                  </a:outerShdw>
                </a:effectLst>
              </a:rPr>
              <a:t>MİZAÇ</a:t>
            </a:r>
            <a:endParaRPr lang="tr-TR" sz="2400" dirty="0">
              <a:solidFill>
                <a:schemeClr val="bg1"/>
              </a:solidFill>
              <a:effectLst>
                <a:outerShdw blurRad="38100" dist="38100" dir="2700000" algn="tl">
                  <a:srgbClr val="000000">
                    <a:alpha val="43137"/>
                  </a:srgbClr>
                </a:outerShdw>
              </a:effectLst>
            </a:endParaRPr>
          </a:p>
        </p:txBody>
      </p:sp>
      <p:sp>
        <p:nvSpPr>
          <p:cNvPr id="92" name="文本框 40"/>
          <p:cNvSpPr txBox="1"/>
          <p:nvPr/>
        </p:nvSpPr>
        <p:spPr>
          <a:xfrm>
            <a:off x="6026910" y="3120760"/>
            <a:ext cx="2921223" cy="2062103"/>
          </a:xfrm>
          <a:prstGeom prst="rect">
            <a:avLst/>
          </a:prstGeom>
          <a:noFill/>
        </p:spPr>
        <p:txBody>
          <a:bodyPr wrap="square" rtlCol="0">
            <a:spAutoFit/>
          </a:bodyPr>
          <a:lstStyle/>
          <a:p>
            <a:pPr marL="342900" lvl="0" indent="-342900">
              <a:buFont typeface="Arial" panose="020B0604020202020204" pitchFamily="34" charset="0"/>
              <a:buChar char="•"/>
            </a:pPr>
            <a:r>
              <a:rPr lang="tr-TR" sz="1600" b="1" dirty="0" smtClean="0"/>
              <a:t>Kişiliğin sonradan kazanılan yönüdür.</a:t>
            </a:r>
          </a:p>
          <a:p>
            <a:pPr marL="342900" lvl="0" indent="-342900">
              <a:buFont typeface="Arial" panose="020B0604020202020204" pitchFamily="34" charset="0"/>
              <a:buChar char="•"/>
            </a:pPr>
            <a:r>
              <a:rPr lang="tr-TR" sz="1600" b="1" dirty="0" smtClean="0"/>
              <a:t>bireyin</a:t>
            </a:r>
            <a:r>
              <a:rPr lang="tr-TR" sz="1600" b="1" dirty="0"/>
              <a:t>, toplumsal yaşam içerisinde bulunduğu topluma göre kazanmış olduğu kişilik özellikleridir</a:t>
            </a:r>
            <a:r>
              <a:rPr lang="tr-TR" sz="1600" b="1" dirty="0" smtClean="0"/>
              <a:t>.</a:t>
            </a:r>
          </a:p>
          <a:p>
            <a:pPr marL="342900" lvl="0" indent="-342900">
              <a:buFont typeface="Arial" panose="020B0604020202020204" pitchFamily="34" charset="0"/>
              <a:buChar char="•"/>
            </a:pPr>
            <a:r>
              <a:rPr lang="tr-TR" sz="1600" b="1" dirty="0" smtClean="0"/>
              <a:t>(</a:t>
            </a:r>
            <a:r>
              <a:rPr lang="tr-TR" sz="1600" b="1" dirty="0"/>
              <a:t>dürüstlük, yalancı olmak, misafirperver olmak</a:t>
            </a:r>
            <a:r>
              <a:rPr lang="tr-TR" sz="1600" b="1" dirty="0" smtClean="0"/>
              <a:t>)</a:t>
            </a:r>
            <a:endParaRPr lang="tr-TR" sz="1600" b="1" dirty="0"/>
          </a:p>
        </p:txBody>
      </p:sp>
      <p:grpSp>
        <p:nvGrpSpPr>
          <p:cNvPr id="96" name="组合 24"/>
          <p:cNvGrpSpPr/>
          <p:nvPr/>
        </p:nvGrpSpPr>
        <p:grpSpPr>
          <a:xfrm>
            <a:off x="6026910" y="3736647"/>
            <a:ext cx="118477" cy="118478"/>
            <a:chOff x="4486616" y="3001075"/>
            <a:chExt cx="274695" cy="274699"/>
          </a:xfrm>
        </p:grpSpPr>
        <p:sp>
          <p:nvSpPr>
            <p:cNvPr id="97"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8"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99" name="组合 24"/>
          <p:cNvGrpSpPr/>
          <p:nvPr/>
        </p:nvGrpSpPr>
        <p:grpSpPr>
          <a:xfrm>
            <a:off x="5738690" y="3744696"/>
            <a:ext cx="118477" cy="118478"/>
            <a:chOff x="4486616" y="3001075"/>
            <a:chExt cx="274695" cy="274699"/>
          </a:xfrm>
        </p:grpSpPr>
        <p:sp>
          <p:nvSpPr>
            <p:cNvPr id="100"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1"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93" name="组合 30"/>
          <p:cNvGrpSpPr/>
          <p:nvPr/>
        </p:nvGrpSpPr>
        <p:grpSpPr>
          <a:xfrm>
            <a:off x="5803935" y="3779082"/>
            <a:ext cx="288163" cy="46061"/>
            <a:chOff x="4318304" y="3089060"/>
            <a:chExt cx="384317" cy="61430"/>
          </a:xfrm>
        </p:grpSpPr>
        <p:sp>
          <p:nvSpPr>
            <p:cNvPr id="94"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5"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37926327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750"/>
                            </p:stCondLst>
                            <p:childTnLst>
                              <p:par>
                                <p:cTn id="21" presetID="42"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par>
                                <p:cTn id="26" presetID="10" presetClass="entr" presetSubtype="0" fill="hold" nodeType="withEffect">
                                  <p:stCondLst>
                                    <p:cond delay="25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500"/>
                                        <p:tgtEl>
                                          <p:spTgt spid="64"/>
                                        </p:tgtEl>
                                      </p:cBhvr>
                                    </p:animEffect>
                                  </p:childTnLst>
                                </p:cTn>
                              </p:par>
                              <p:par>
                                <p:cTn id="32" presetID="10" presetClass="entr" presetSubtype="0" fill="hold" nodeType="withEffect">
                                  <p:stCondLst>
                                    <p:cond delay="25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par>
                                <p:cTn id="35" presetID="10" presetClass="entr" presetSubtype="0" fill="hold" nodeType="withEffect">
                                  <p:stCondLst>
                                    <p:cond delay="25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par>
                                <p:cTn id="38" presetID="10" presetClass="entr" presetSubtype="0" fill="hold" nodeType="withEffect">
                                  <p:stCondLst>
                                    <p:cond delay="25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childTnLst>
                          </p:cTn>
                        </p:par>
                        <p:par>
                          <p:cTn id="41" fill="hold">
                            <p:stCondLst>
                              <p:cond delay="1750"/>
                            </p:stCondLst>
                            <p:childTnLst>
                              <p:par>
                                <p:cTn id="42" presetID="42"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1000"/>
                                        <p:tgtEl>
                                          <p:spTgt spid="74"/>
                                        </p:tgtEl>
                                      </p:cBhvr>
                                    </p:animEffect>
                                    <p:anim calcmode="lin" valueType="num">
                                      <p:cBhvr>
                                        <p:cTn id="45" dur="1000" fill="hold"/>
                                        <p:tgtEl>
                                          <p:spTgt spid="74"/>
                                        </p:tgtEl>
                                        <p:attrNameLst>
                                          <p:attrName>ppt_x</p:attrName>
                                        </p:attrNameLst>
                                      </p:cBhvr>
                                      <p:tavLst>
                                        <p:tav tm="0">
                                          <p:val>
                                            <p:strVal val="#ppt_x"/>
                                          </p:val>
                                        </p:tav>
                                        <p:tav tm="100000">
                                          <p:val>
                                            <p:strVal val="#ppt_x"/>
                                          </p:val>
                                        </p:tav>
                                      </p:tavLst>
                                    </p:anim>
                                    <p:anim calcmode="lin" valueType="num">
                                      <p:cBhvr>
                                        <p:cTn id="46" dur="1000" fill="hold"/>
                                        <p:tgtEl>
                                          <p:spTgt spid="74"/>
                                        </p:tgtEl>
                                        <p:attrNameLst>
                                          <p:attrName>ppt_y</p:attrName>
                                        </p:attrNameLst>
                                      </p:cBhvr>
                                      <p:tavLst>
                                        <p:tav tm="0">
                                          <p:val>
                                            <p:strVal val="#ppt_y+.1"/>
                                          </p:val>
                                        </p:tav>
                                        <p:tav tm="100000">
                                          <p:val>
                                            <p:strVal val="#ppt_y"/>
                                          </p:val>
                                        </p:tav>
                                      </p:tavLst>
                                    </p:anim>
                                  </p:childTnLst>
                                </p:cTn>
                              </p:par>
                              <p:par>
                                <p:cTn id="47" presetID="10" presetClass="entr" presetSubtype="0" fill="hold" nodeType="withEffect">
                                  <p:stCondLst>
                                    <p:cond delay="25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500"/>
                                        <p:tgtEl>
                                          <p:spTgt spid="89"/>
                                        </p:tgtEl>
                                      </p:cBhvr>
                                    </p:animEffect>
                                  </p:childTnLst>
                                </p:cTn>
                              </p:par>
                            </p:childTnLst>
                          </p:cTn>
                        </p:par>
                        <p:par>
                          <p:cTn id="53" fill="hold">
                            <p:stCondLst>
                              <p:cond delay="2750"/>
                            </p:stCondLst>
                            <p:childTnLst>
                              <p:par>
                                <p:cTn id="54" presetID="42" presetClass="entr" presetSubtype="0" fill="hold" grpId="0" nodeType="after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1000"/>
                                        <p:tgtEl>
                                          <p:spTgt spid="92"/>
                                        </p:tgtEl>
                                      </p:cBhvr>
                                    </p:animEffect>
                                    <p:anim calcmode="lin" valueType="num">
                                      <p:cBhvr>
                                        <p:cTn id="57" dur="1000" fill="hold"/>
                                        <p:tgtEl>
                                          <p:spTgt spid="92"/>
                                        </p:tgtEl>
                                        <p:attrNameLst>
                                          <p:attrName>ppt_x</p:attrName>
                                        </p:attrNameLst>
                                      </p:cBhvr>
                                      <p:tavLst>
                                        <p:tav tm="0">
                                          <p:val>
                                            <p:strVal val="#ppt_x"/>
                                          </p:val>
                                        </p:tav>
                                        <p:tav tm="100000">
                                          <p:val>
                                            <p:strVal val="#ppt_x"/>
                                          </p:val>
                                        </p:tav>
                                      </p:tavLst>
                                    </p:anim>
                                    <p:anim calcmode="lin" valueType="num">
                                      <p:cBhvr>
                                        <p:cTn id="58" dur="1000" fill="hold"/>
                                        <p:tgtEl>
                                          <p:spTgt spid="92"/>
                                        </p:tgtEl>
                                        <p:attrNameLst>
                                          <p:attrName>ppt_y</p:attrName>
                                        </p:attrNameLst>
                                      </p:cBhvr>
                                      <p:tavLst>
                                        <p:tav tm="0">
                                          <p:val>
                                            <p:strVal val="#ppt_y+.1"/>
                                          </p:val>
                                        </p:tav>
                                        <p:tav tm="100000">
                                          <p:val>
                                            <p:strVal val="#ppt_y"/>
                                          </p:val>
                                        </p:tav>
                                      </p:tavLst>
                                    </p:anim>
                                  </p:childTnLst>
                                </p:cTn>
                              </p:par>
                              <p:par>
                                <p:cTn id="59" presetID="10" presetClass="entr" presetSubtype="0" fill="hold" nodeType="withEffect">
                                  <p:stCondLst>
                                    <p:cond delay="250"/>
                                  </p:stCondLst>
                                  <p:childTnLst>
                                    <p:set>
                                      <p:cBhvr>
                                        <p:cTn id="60" dur="1" fill="hold">
                                          <p:stCondLst>
                                            <p:cond delay="0"/>
                                          </p:stCondLst>
                                        </p:cTn>
                                        <p:tgtEl>
                                          <p:spTgt spid="93"/>
                                        </p:tgtEl>
                                        <p:attrNameLst>
                                          <p:attrName>style.visibility</p:attrName>
                                        </p:attrNameLst>
                                      </p:cBhvr>
                                      <p:to>
                                        <p:strVal val="visible"/>
                                      </p:to>
                                    </p:set>
                                    <p:animEffect transition="in" filter="fade">
                                      <p:cBhvr>
                                        <p:cTn id="61" dur="500"/>
                                        <p:tgtEl>
                                          <p:spTgt spid="93"/>
                                        </p:tgtEl>
                                      </p:cBhvr>
                                    </p:animEffect>
                                  </p:childTnLst>
                                </p:cTn>
                              </p:par>
                              <p:par>
                                <p:cTn id="62" presetID="10" presetClass="entr" presetSubtype="0" fill="hold" nodeType="withEffect">
                                  <p:stCondLst>
                                    <p:cond delay="250"/>
                                  </p:stCondLst>
                                  <p:childTnLst>
                                    <p:set>
                                      <p:cBhvr>
                                        <p:cTn id="63" dur="1" fill="hold">
                                          <p:stCondLst>
                                            <p:cond delay="0"/>
                                          </p:stCondLst>
                                        </p:cTn>
                                        <p:tgtEl>
                                          <p:spTgt spid="96"/>
                                        </p:tgtEl>
                                        <p:attrNameLst>
                                          <p:attrName>style.visibility</p:attrName>
                                        </p:attrNameLst>
                                      </p:cBhvr>
                                      <p:to>
                                        <p:strVal val="visible"/>
                                      </p:to>
                                    </p:set>
                                    <p:animEffect transition="in" filter="fade">
                                      <p:cBhvr>
                                        <p:cTn id="64" dur="500"/>
                                        <p:tgtEl>
                                          <p:spTgt spid="96"/>
                                        </p:tgtEl>
                                      </p:cBhvr>
                                    </p:animEffect>
                                  </p:childTnLst>
                                </p:cTn>
                              </p:par>
                              <p:par>
                                <p:cTn id="65" presetID="10" presetClass="entr" presetSubtype="0" fill="hold" nodeType="withEffect">
                                  <p:stCondLst>
                                    <p:cond delay="250"/>
                                  </p:stCondLst>
                                  <p:childTnLst>
                                    <p:set>
                                      <p:cBhvr>
                                        <p:cTn id="66" dur="1" fill="hold">
                                          <p:stCondLst>
                                            <p:cond delay="0"/>
                                          </p:stCondLst>
                                        </p:cTn>
                                        <p:tgtEl>
                                          <p:spTgt spid="99"/>
                                        </p:tgtEl>
                                        <p:attrNameLst>
                                          <p:attrName>style.visibility</p:attrName>
                                        </p:attrNameLst>
                                      </p:cBhvr>
                                      <p:to>
                                        <p:strVal val="visible"/>
                                      </p:to>
                                    </p:set>
                                    <p:animEffect transition="in" filter="fade">
                                      <p:cBhvr>
                                        <p:cTn id="6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64" grpId="0" animBg="1"/>
      <p:bldP spid="74" grpId="0"/>
      <p:bldP spid="89" grpId="0" animBg="1"/>
      <p:bldP spid="9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3"/>
          <a:srcRect l="71452" t="14911"/>
          <a:stretch/>
        </p:blipFill>
        <p:spPr>
          <a:xfrm>
            <a:off x="6533535" y="678425"/>
            <a:ext cx="2610465" cy="4376584"/>
          </a:xfrm>
          <a:prstGeom prst="rect">
            <a:avLst/>
          </a:prstGeom>
        </p:spPr>
      </p:pic>
      <p:pic>
        <p:nvPicPr>
          <p:cNvPr id="5" name="Resim 4"/>
          <p:cNvPicPr>
            <a:picLocks noChangeAspect="1"/>
          </p:cNvPicPr>
          <p:nvPr/>
        </p:nvPicPr>
        <p:blipFill rotWithShape="1">
          <a:blip r:embed="rId3"/>
          <a:srcRect b="88769"/>
          <a:stretch/>
        </p:blipFill>
        <p:spPr>
          <a:xfrm>
            <a:off x="0" y="0"/>
            <a:ext cx="9144000" cy="577645"/>
          </a:xfrm>
          <a:prstGeom prst="rect">
            <a:avLst/>
          </a:prstGeom>
        </p:spPr>
      </p:pic>
      <p:pic>
        <p:nvPicPr>
          <p:cNvPr id="6" name="Resim 5"/>
          <p:cNvPicPr>
            <a:picLocks noChangeAspect="1"/>
          </p:cNvPicPr>
          <p:nvPr/>
        </p:nvPicPr>
        <p:blipFill rotWithShape="1">
          <a:blip r:embed="rId3"/>
          <a:srcRect l="35753" t="14385" r="28682" b="1171"/>
          <a:stretch/>
        </p:blipFill>
        <p:spPr>
          <a:xfrm>
            <a:off x="3421626" y="678425"/>
            <a:ext cx="3158613" cy="4343401"/>
          </a:xfrm>
          <a:prstGeom prst="rect">
            <a:avLst/>
          </a:prstGeom>
        </p:spPr>
      </p:pic>
      <p:pic>
        <p:nvPicPr>
          <p:cNvPr id="7" name="Resim 6"/>
          <p:cNvPicPr>
            <a:picLocks noChangeAspect="1"/>
          </p:cNvPicPr>
          <p:nvPr/>
        </p:nvPicPr>
        <p:blipFill rotWithShape="1">
          <a:blip r:embed="rId3"/>
          <a:srcRect t="13620" r="63871"/>
          <a:stretch/>
        </p:blipFill>
        <p:spPr>
          <a:xfrm>
            <a:off x="117987" y="518653"/>
            <a:ext cx="3303639" cy="4442952"/>
          </a:xfrm>
          <a:prstGeom prst="rect">
            <a:avLst/>
          </a:prstGeom>
        </p:spPr>
      </p:pic>
    </p:spTree>
    <p:extLst>
      <p:ext uri="{BB962C8B-B14F-4D97-AF65-F5344CB8AC3E}">
        <p14:creationId xmlns:p14="http://schemas.microsoft.com/office/powerpoint/2010/main" val="165976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659136" y="183618"/>
            <a:ext cx="7886700" cy="554292"/>
          </a:xfrm>
        </p:spPr>
        <p:txBody>
          <a:bodyPr>
            <a:noAutofit/>
          </a:bodyPr>
          <a:lstStyle/>
          <a:p>
            <a:pPr lvl="0" algn="ctr"/>
            <a:r>
              <a:rPr lang="tr-TR" sz="4400" dirty="0">
                <a:solidFill>
                  <a:srgbClr val="DB4F4F"/>
                </a:solidFill>
                <a:latin typeface="Hollywood Hills" panose="00000400000000000000" pitchFamily="2" charset="0"/>
              </a:rPr>
              <a:t>KİŞİLİK KURAMLARI</a:t>
            </a:r>
          </a:p>
        </p:txBody>
      </p:sp>
      <p:sp>
        <p:nvSpPr>
          <p:cNvPr id="4" name="Shape">
            <a:extLst>
              <a:ext uri="{FF2B5EF4-FFF2-40B4-BE49-F238E27FC236}">
                <a16:creationId xmlns:a16="http://schemas.microsoft.com/office/drawing/2014/main" id="{8582587F-3436-433A-86DE-814A3C94478A}"/>
              </a:ext>
            </a:extLst>
          </p:cNvPr>
          <p:cNvSpPr/>
          <p:nvPr/>
        </p:nvSpPr>
        <p:spPr>
          <a:xfrm>
            <a:off x="3486668" y="963202"/>
            <a:ext cx="2098901" cy="1935146"/>
          </a:xfrm>
          <a:custGeom>
            <a:avLst/>
            <a:gdLst/>
            <a:ahLst/>
            <a:cxnLst>
              <a:cxn ang="0">
                <a:pos x="wd2" y="hd2"/>
              </a:cxn>
              <a:cxn ang="5400000">
                <a:pos x="wd2" y="hd2"/>
              </a:cxn>
              <a:cxn ang="10800000">
                <a:pos x="wd2" y="hd2"/>
              </a:cxn>
              <a:cxn ang="16200000">
                <a:pos x="wd2" y="hd2"/>
              </a:cxn>
            </a:cxnLst>
            <a:rect l="0" t="0" r="r" b="b"/>
            <a:pathLst>
              <a:path w="21600" h="21486" extrusionOk="0">
                <a:moveTo>
                  <a:pt x="12600" y="21486"/>
                </a:moveTo>
                <a:cubicBezTo>
                  <a:pt x="12178" y="21486"/>
                  <a:pt x="11773" y="21367"/>
                  <a:pt x="11406" y="21149"/>
                </a:cubicBezTo>
                <a:lnTo>
                  <a:pt x="3729" y="16373"/>
                </a:lnTo>
                <a:lnTo>
                  <a:pt x="386" y="16373"/>
                </a:lnTo>
                <a:cubicBezTo>
                  <a:pt x="294" y="16373"/>
                  <a:pt x="220" y="16334"/>
                  <a:pt x="165" y="16274"/>
                </a:cubicBezTo>
                <a:cubicBezTo>
                  <a:pt x="110" y="16215"/>
                  <a:pt x="73" y="16136"/>
                  <a:pt x="73" y="16036"/>
                </a:cubicBezTo>
                <a:lnTo>
                  <a:pt x="73" y="14293"/>
                </a:lnTo>
                <a:cubicBezTo>
                  <a:pt x="73" y="14154"/>
                  <a:pt x="110" y="14035"/>
                  <a:pt x="202" y="13956"/>
                </a:cubicBezTo>
                <a:cubicBezTo>
                  <a:pt x="790" y="13381"/>
                  <a:pt x="1561" y="12529"/>
                  <a:pt x="2516" y="11439"/>
                </a:cubicBezTo>
                <a:lnTo>
                  <a:pt x="3398" y="10448"/>
                </a:lnTo>
                <a:cubicBezTo>
                  <a:pt x="4463" y="9259"/>
                  <a:pt x="4684" y="8685"/>
                  <a:pt x="4684" y="8407"/>
                </a:cubicBezTo>
                <a:cubicBezTo>
                  <a:pt x="4684" y="8149"/>
                  <a:pt x="4592" y="7932"/>
                  <a:pt x="4408" y="7773"/>
                </a:cubicBezTo>
                <a:cubicBezTo>
                  <a:pt x="4225" y="7595"/>
                  <a:pt x="3986" y="7515"/>
                  <a:pt x="3692" y="7515"/>
                </a:cubicBezTo>
                <a:cubicBezTo>
                  <a:pt x="3398" y="7515"/>
                  <a:pt x="3159" y="7595"/>
                  <a:pt x="2976" y="7773"/>
                </a:cubicBezTo>
                <a:cubicBezTo>
                  <a:pt x="2792" y="7951"/>
                  <a:pt x="2718" y="8169"/>
                  <a:pt x="2718" y="8447"/>
                </a:cubicBezTo>
                <a:lnTo>
                  <a:pt x="2718" y="8823"/>
                </a:lnTo>
                <a:cubicBezTo>
                  <a:pt x="2718" y="8922"/>
                  <a:pt x="2682" y="9002"/>
                  <a:pt x="2627" y="9061"/>
                </a:cubicBezTo>
                <a:cubicBezTo>
                  <a:pt x="2571" y="9120"/>
                  <a:pt x="2498" y="9160"/>
                  <a:pt x="2406" y="9160"/>
                </a:cubicBezTo>
                <a:lnTo>
                  <a:pt x="312" y="9160"/>
                </a:lnTo>
                <a:cubicBezTo>
                  <a:pt x="220" y="9160"/>
                  <a:pt x="147" y="9120"/>
                  <a:pt x="92" y="9061"/>
                </a:cubicBezTo>
                <a:cubicBezTo>
                  <a:pt x="37" y="9002"/>
                  <a:pt x="0" y="8922"/>
                  <a:pt x="0" y="8823"/>
                </a:cubicBezTo>
                <a:lnTo>
                  <a:pt x="0" y="8031"/>
                </a:lnTo>
                <a:cubicBezTo>
                  <a:pt x="37" y="7416"/>
                  <a:pt x="239" y="6861"/>
                  <a:pt x="569" y="6406"/>
                </a:cubicBezTo>
                <a:cubicBezTo>
                  <a:pt x="900" y="5950"/>
                  <a:pt x="1341" y="5593"/>
                  <a:pt x="1892" y="5355"/>
                </a:cubicBezTo>
                <a:cubicBezTo>
                  <a:pt x="2424" y="5118"/>
                  <a:pt x="3031" y="4999"/>
                  <a:pt x="3692" y="4999"/>
                </a:cubicBezTo>
                <a:cubicBezTo>
                  <a:pt x="4427" y="4999"/>
                  <a:pt x="5088" y="5157"/>
                  <a:pt x="5639" y="5454"/>
                </a:cubicBezTo>
                <a:cubicBezTo>
                  <a:pt x="6190" y="5752"/>
                  <a:pt x="6631" y="6168"/>
                  <a:pt x="6924" y="6683"/>
                </a:cubicBezTo>
                <a:cubicBezTo>
                  <a:pt x="7218" y="7198"/>
                  <a:pt x="7365" y="7773"/>
                  <a:pt x="7365" y="8387"/>
                </a:cubicBezTo>
                <a:cubicBezTo>
                  <a:pt x="7365" y="8843"/>
                  <a:pt x="7255" y="9299"/>
                  <a:pt x="7053" y="9755"/>
                </a:cubicBezTo>
                <a:cubicBezTo>
                  <a:pt x="6851" y="10210"/>
                  <a:pt x="6557" y="10686"/>
                  <a:pt x="6153" y="11181"/>
                </a:cubicBezTo>
                <a:cubicBezTo>
                  <a:pt x="5878" y="11538"/>
                  <a:pt x="5565" y="11915"/>
                  <a:pt x="5235" y="12271"/>
                </a:cubicBezTo>
                <a:cubicBezTo>
                  <a:pt x="4904" y="12628"/>
                  <a:pt x="4427" y="13123"/>
                  <a:pt x="3820" y="13758"/>
                </a:cubicBezTo>
                <a:lnTo>
                  <a:pt x="3692" y="13896"/>
                </a:lnTo>
                <a:lnTo>
                  <a:pt x="7200" y="13896"/>
                </a:lnTo>
                <a:cubicBezTo>
                  <a:pt x="7273" y="13896"/>
                  <a:pt x="7329" y="13956"/>
                  <a:pt x="7329" y="14035"/>
                </a:cubicBezTo>
                <a:cubicBezTo>
                  <a:pt x="7329" y="14114"/>
                  <a:pt x="7273" y="14174"/>
                  <a:pt x="7200" y="14174"/>
                </a:cubicBezTo>
                <a:lnTo>
                  <a:pt x="3490" y="14174"/>
                </a:lnTo>
                <a:cubicBezTo>
                  <a:pt x="3416" y="14174"/>
                  <a:pt x="3343" y="14134"/>
                  <a:pt x="3306" y="14055"/>
                </a:cubicBezTo>
                <a:cubicBezTo>
                  <a:pt x="3269" y="13976"/>
                  <a:pt x="3288" y="13896"/>
                  <a:pt x="3343" y="13817"/>
                </a:cubicBezTo>
                <a:lnTo>
                  <a:pt x="3637" y="13520"/>
                </a:lnTo>
                <a:cubicBezTo>
                  <a:pt x="4243" y="12886"/>
                  <a:pt x="4702" y="12410"/>
                  <a:pt x="5051" y="12053"/>
                </a:cubicBezTo>
                <a:cubicBezTo>
                  <a:pt x="5382" y="11697"/>
                  <a:pt x="5694" y="11340"/>
                  <a:pt x="5951" y="10983"/>
                </a:cubicBezTo>
                <a:cubicBezTo>
                  <a:pt x="6337" y="10508"/>
                  <a:pt x="6612" y="10052"/>
                  <a:pt x="6814" y="9616"/>
                </a:cubicBezTo>
                <a:cubicBezTo>
                  <a:pt x="6998" y="9200"/>
                  <a:pt x="7090" y="8784"/>
                  <a:pt x="7090" y="8387"/>
                </a:cubicBezTo>
                <a:cubicBezTo>
                  <a:pt x="7090" y="7832"/>
                  <a:pt x="6961" y="7297"/>
                  <a:pt x="6686" y="6842"/>
                </a:cubicBezTo>
                <a:cubicBezTo>
                  <a:pt x="6410" y="6386"/>
                  <a:pt x="6025" y="6009"/>
                  <a:pt x="5510" y="5732"/>
                </a:cubicBezTo>
                <a:cubicBezTo>
                  <a:pt x="4996" y="5454"/>
                  <a:pt x="4390" y="5316"/>
                  <a:pt x="3692" y="5316"/>
                </a:cubicBezTo>
                <a:cubicBezTo>
                  <a:pt x="3067" y="5316"/>
                  <a:pt x="2498" y="5435"/>
                  <a:pt x="2002" y="5653"/>
                </a:cubicBezTo>
                <a:cubicBezTo>
                  <a:pt x="1506" y="5871"/>
                  <a:pt x="1102" y="6207"/>
                  <a:pt x="790" y="6624"/>
                </a:cubicBezTo>
                <a:cubicBezTo>
                  <a:pt x="496" y="7040"/>
                  <a:pt x="312" y="7535"/>
                  <a:pt x="276" y="8070"/>
                </a:cubicBezTo>
                <a:lnTo>
                  <a:pt x="276" y="8843"/>
                </a:lnTo>
                <a:cubicBezTo>
                  <a:pt x="276" y="8863"/>
                  <a:pt x="276" y="8863"/>
                  <a:pt x="294" y="8863"/>
                </a:cubicBezTo>
                <a:cubicBezTo>
                  <a:pt x="294" y="8863"/>
                  <a:pt x="312" y="8883"/>
                  <a:pt x="312" y="8883"/>
                </a:cubicBezTo>
                <a:lnTo>
                  <a:pt x="2406" y="8883"/>
                </a:lnTo>
                <a:cubicBezTo>
                  <a:pt x="2425" y="8883"/>
                  <a:pt x="2425" y="8883"/>
                  <a:pt x="2425" y="8863"/>
                </a:cubicBezTo>
                <a:cubicBezTo>
                  <a:pt x="2425" y="8863"/>
                  <a:pt x="2443" y="8843"/>
                  <a:pt x="2443" y="8843"/>
                </a:cubicBezTo>
                <a:lnTo>
                  <a:pt x="2443" y="8467"/>
                </a:lnTo>
                <a:cubicBezTo>
                  <a:pt x="2443" y="8110"/>
                  <a:pt x="2553" y="7793"/>
                  <a:pt x="2792" y="7575"/>
                </a:cubicBezTo>
                <a:cubicBezTo>
                  <a:pt x="3012" y="7357"/>
                  <a:pt x="3325" y="7238"/>
                  <a:pt x="3692" y="7238"/>
                </a:cubicBezTo>
                <a:cubicBezTo>
                  <a:pt x="4059" y="7238"/>
                  <a:pt x="4353" y="7357"/>
                  <a:pt x="4592" y="7575"/>
                </a:cubicBezTo>
                <a:cubicBezTo>
                  <a:pt x="4831" y="7793"/>
                  <a:pt x="4959" y="8090"/>
                  <a:pt x="4959" y="8447"/>
                </a:cubicBezTo>
                <a:cubicBezTo>
                  <a:pt x="4959" y="8942"/>
                  <a:pt x="4518" y="9675"/>
                  <a:pt x="3600" y="10706"/>
                </a:cubicBezTo>
                <a:lnTo>
                  <a:pt x="2737" y="11697"/>
                </a:lnTo>
                <a:cubicBezTo>
                  <a:pt x="1782" y="12787"/>
                  <a:pt x="992" y="13639"/>
                  <a:pt x="422" y="14233"/>
                </a:cubicBezTo>
                <a:cubicBezTo>
                  <a:pt x="386" y="14273"/>
                  <a:pt x="386" y="14312"/>
                  <a:pt x="386" y="14352"/>
                </a:cubicBezTo>
                <a:lnTo>
                  <a:pt x="386" y="16096"/>
                </a:lnTo>
                <a:cubicBezTo>
                  <a:pt x="386" y="16116"/>
                  <a:pt x="386" y="16116"/>
                  <a:pt x="404" y="16116"/>
                </a:cubicBezTo>
                <a:cubicBezTo>
                  <a:pt x="404" y="16116"/>
                  <a:pt x="422" y="16136"/>
                  <a:pt x="422" y="16136"/>
                </a:cubicBezTo>
                <a:lnTo>
                  <a:pt x="3802" y="16136"/>
                </a:lnTo>
                <a:lnTo>
                  <a:pt x="3802" y="16136"/>
                </a:lnTo>
                <a:cubicBezTo>
                  <a:pt x="3820" y="16136"/>
                  <a:pt x="3857" y="16136"/>
                  <a:pt x="3876" y="16155"/>
                </a:cubicBezTo>
                <a:lnTo>
                  <a:pt x="11590" y="20951"/>
                </a:lnTo>
                <a:cubicBezTo>
                  <a:pt x="12251" y="21367"/>
                  <a:pt x="13059" y="21367"/>
                  <a:pt x="13720" y="20951"/>
                </a:cubicBezTo>
                <a:lnTo>
                  <a:pt x="20296" y="16849"/>
                </a:lnTo>
                <a:cubicBezTo>
                  <a:pt x="20957" y="16433"/>
                  <a:pt x="21361" y="15680"/>
                  <a:pt x="21361" y="14867"/>
                </a:cubicBezTo>
                <a:lnTo>
                  <a:pt x="21361" y="6663"/>
                </a:lnTo>
                <a:cubicBezTo>
                  <a:pt x="21361" y="5851"/>
                  <a:pt x="20957" y="5078"/>
                  <a:pt x="20296" y="4682"/>
                </a:cubicBezTo>
                <a:lnTo>
                  <a:pt x="13720" y="580"/>
                </a:lnTo>
                <a:cubicBezTo>
                  <a:pt x="13078" y="183"/>
                  <a:pt x="12269" y="163"/>
                  <a:pt x="11608" y="580"/>
                </a:cubicBezTo>
                <a:cubicBezTo>
                  <a:pt x="11608" y="580"/>
                  <a:pt x="11590" y="580"/>
                  <a:pt x="11590" y="599"/>
                </a:cubicBezTo>
                <a:lnTo>
                  <a:pt x="5786" y="3968"/>
                </a:lnTo>
                <a:cubicBezTo>
                  <a:pt x="5712" y="4008"/>
                  <a:pt x="5639" y="3988"/>
                  <a:pt x="5602" y="3909"/>
                </a:cubicBezTo>
                <a:cubicBezTo>
                  <a:pt x="5565" y="3829"/>
                  <a:pt x="5584" y="3750"/>
                  <a:pt x="5657" y="3711"/>
                </a:cubicBezTo>
                <a:lnTo>
                  <a:pt x="11443" y="342"/>
                </a:lnTo>
                <a:cubicBezTo>
                  <a:pt x="11443" y="342"/>
                  <a:pt x="11443" y="342"/>
                  <a:pt x="11443" y="342"/>
                </a:cubicBezTo>
                <a:cubicBezTo>
                  <a:pt x="12178" y="-114"/>
                  <a:pt x="13096" y="-114"/>
                  <a:pt x="13831" y="342"/>
                </a:cubicBezTo>
                <a:lnTo>
                  <a:pt x="20406" y="4444"/>
                </a:lnTo>
                <a:cubicBezTo>
                  <a:pt x="21141" y="4900"/>
                  <a:pt x="21600" y="5772"/>
                  <a:pt x="21600" y="6683"/>
                </a:cubicBezTo>
                <a:lnTo>
                  <a:pt x="21600" y="14887"/>
                </a:lnTo>
                <a:cubicBezTo>
                  <a:pt x="21600" y="15799"/>
                  <a:pt x="21141" y="16671"/>
                  <a:pt x="20406" y="17126"/>
                </a:cubicBezTo>
                <a:lnTo>
                  <a:pt x="13831" y="21228"/>
                </a:lnTo>
                <a:cubicBezTo>
                  <a:pt x="13427" y="21367"/>
                  <a:pt x="13004" y="21486"/>
                  <a:pt x="12600" y="21486"/>
                </a:cubicBezTo>
                <a:close/>
              </a:path>
            </a:pathLst>
          </a:custGeom>
          <a:solidFill>
            <a:schemeClr val="accent2"/>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effectLst/>
              <a:uLnTx/>
              <a:uFillTx/>
              <a:latin typeface="Bungee Inline" pitchFamily="2" charset="-94"/>
            </a:endParaRPr>
          </a:p>
        </p:txBody>
      </p:sp>
      <p:sp>
        <p:nvSpPr>
          <p:cNvPr id="5" name="Shape">
            <a:extLst>
              <a:ext uri="{FF2B5EF4-FFF2-40B4-BE49-F238E27FC236}">
                <a16:creationId xmlns:a16="http://schemas.microsoft.com/office/drawing/2014/main" id="{96291DA6-D17B-460D-8D41-ED907C316215}"/>
              </a:ext>
            </a:extLst>
          </p:cNvPr>
          <p:cNvSpPr/>
          <p:nvPr/>
        </p:nvSpPr>
        <p:spPr>
          <a:xfrm>
            <a:off x="1177640" y="945356"/>
            <a:ext cx="2006087" cy="1942283"/>
          </a:xfrm>
          <a:custGeom>
            <a:avLst/>
            <a:gdLst/>
            <a:ahLst/>
            <a:cxnLst>
              <a:cxn ang="0">
                <a:pos x="wd2" y="hd2"/>
              </a:cxn>
              <a:cxn ang="5400000">
                <a:pos x="wd2" y="hd2"/>
              </a:cxn>
              <a:cxn ang="10800000">
                <a:pos x="wd2" y="hd2"/>
              </a:cxn>
              <a:cxn ang="16200000">
                <a:pos x="wd2" y="hd2"/>
              </a:cxn>
            </a:cxnLst>
            <a:rect l="0" t="0" r="r" b="b"/>
            <a:pathLst>
              <a:path w="21600" h="21486" extrusionOk="0">
                <a:moveTo>
                  <a:pt x="12203" y="21486"/>
                </a:moveTo>
                <a:cubicBezTo>
                  <a:pt x="11761" y="21486"/>
                  <a:pt x="11338" y="21368"/>
                  <a:pt x="10954" y="21150"/>
                </a:cubicBezTo>
                <a:lnTo>
                  <a:pt x="4401" y="17320"/>
                </a:lnTo>
                <a:cubicBezTo>
                  <a:pt x="4362" y="17300"/>
                  <a:pt x="4324" y="17241"/>
                  <a:pt x="4324" y="17202"/>
                </a:cubicBezTo>
                <a:lnTo>
                  <a:pt x="4324" y="5493"/>
                </a:lnTo>
                <a:cubicBezTo>
                  <a:pt x="4324" y="5474"/>
                  <a:pt x="4324" y="5474"/>
                  <a:pt x="4305" y="5474"/>
                </a:cubicBezTo>
                <a:cubicBezTo>
                  <a:pt x="4305" y="5474"/>
                  <a:pt x="4285" y="5454"/>
                  <a:pt x="4285" y="5454"/>
                </a:cubicBezTo>
                <a:lnTo>
                  <a:pt x="2056" y="5454"/>
                </a:lnTo>
                <a:cubicBezTo>
                  <a:pt x="1999" y="5454"/>
                  <a:pt x="1941" y="5474"/>
                  <a:pt x="1883" y="5493"/>
                </a:cubicBezTo>
                <a:lnTo>
                  <a:pt x="327" y="6184"/>
                </a:lnTo>
                <a:cubicBezTo>
                  <a:pt x="288" y="6204"/>
                  <a:pt x="269" y="6224"/>
                  <a:pt x="269" y="6263"/>
                </a:cubicBezTo>
                <a:lnTo>
                  <a:pt x="307" y="7902"/>
                </a:lnTo>
                <a:cubicBezTo>
                  <a:pt x="307" y="7902"/>
                  <a:pt x="307" y="7922"/>
                  <a:pt x="307" y="7922"/>
                </a:cubicBezTo>
                <a:lnTo>
                  <a:pt x="327" y="7922"/>
                </a:lnTo>
                <a:lnTo>
                  <a:pt x="1806" y="7566"/>
                </a:lnTo>
                <a:cubicBezTo>
                  <a:pt x="1883" y="7547"/>
                  <a:pt x="1960" y="7566"/>
                  <a:pt x="2018" y="7626"/>
                </a:cubicBezTo>
                <a:cubicBezTo>
                  <a:pt x="2075" y="7685"/>
                  <a:pt x="2095" y="7744"/>
                  <a:pt x="2095" y="7784"/>
                </a:cubicBezTo>
                <a:lnTo>
                  <a:pt x="2095" y="16056"/>
                </a:lnTo>
                <a:cubicBezTo>
                  <a:pt x="2095" y="16135"/>
                  <a:pt x="2037" y="16195"/>
                  <a:pt x="1960" y="16195"/>
                </a:cubicBezTo>
                <a:cubicBezTo>
                  <a:pt x="1883" y="16195"/>
                  <a:pt x="1826" y="16135"/>
                  <a:pt x="1826" y="16056"/>
                </a:cubicBezTo>
                <a:lnTo>
                  <a:pt x="1826" y="7863"/>
                </a:lnTo>
                <a:lnTo>
                  <a:pt x="365" y="8218"/>
                </a:lnTo>
                <a:cubicBezTo>
                  <a:pt x="346" y="8218"/>
                  <a:pt x="346" y="8218"/>
                  <a:pt x="327" y="8218"/>
                </a:cubicBezTo>
                <a:cubicBezTo>
                  <a:pt x="192" y="8218"/>
                  <a:pt x="38" y="8139"/>
                  <a:pt x="38" y="7902"/>
                </a:cubicBezTo>
                <a:lnTo>
                  <a:pt x="0" y="6263"/>
                </a:lnTo>
                <a:cubicBezTo>
                  <a:pt x="0" y="6105"/>
                  <a:pt x="77" y="5967"/>
                  <a:pt x="231" y="5908"/>
                </a:cubicBezTo>
                <a:lnTo>
                  <a:pt x="1806" y="5197"/>
                </a:lnTo>
                <a:cubicBezTo>
                  <a:pt x="1902" y="5158"/>
                  <a:pt x="1999" y="5138"/>
                  <a:pt x="2095" y="5138"/>
                </a:cubicBezTo>
                <a:lnTo>
                  <a:pt x="4324" y="5138"/>
                </a:lnTo>
                <a:cubicBezTo>
                  <a:pt x="4420" y="5138"/>
                  <a:pt x="4497" y="5177"/>
                  <a:pt x="4554" y="5237"/>
                </a:cubicBezTo>
                <a:cubicBezTo>
                  <a:pt x="4612" y="5296"/>
                  <a:pt x="4651" y="5375"/>
                  <a:pt x="4651" y="5474"/>
                </a:cubicBezTo>
                <a:lnTo>
                  <a:pt x="4651" y="17083"/>
                </a:lnTo>
                <a:lnTo>
                  <a:pt x="11107" y="20894"/>
                </a:lnTo>
                <a:cubicBezTo>
                  <a:pt x="11799" y="21308"/>
                  <a:pt x="12645" y="21308"/>
                  <a:pt x="13337" y="20894"/>
                </a:cubicBezTo>
                <a:lnTo>
                  <a:pt x="20216" y="16807"/>
                </a:lnTo>
                <a:cubicBezTo>
                  <a:pt x="20908" y="16392"/>
                  <a:pt x="21331" y="15642"/>
                  <a:pt x="21331" y="14832"/>
                </a:cubicBezTo>
                <a:lnTo>
                  <a:pt x="21331" y="6658"/>
                </a:lnTo>
                <a:cubicBezTo>
                  <a:pt x="21331" y="5849"/>
                  <a:pt x="20908" y="5079"/>
                  <a:pt x="20216" y="4684"/>
                </a:cubicBezTo>
                <a:lnTo>
                  <a:pt x="13337" y="597"/>
                </a:lnTo>
                <a:cubicBezTo>
                  <a:pt x="12645" y="182"/>
                  <a:pt x="11799" y="182"/>
                  <a:pt x="11107" y="597"/>
                </a:cubicBezTo>
                <a:lnTo>
                  <a:pt x="5035" y="3953"/>
                </a:lnTo>
                <a:cubicBezTo>
                  <a:pt x="4958" y="3993"/>
                  <a:pt x="4881" y="3973"/>
                  <a:pt x="4843" y="3894"/>
                </a:cubicBezTo>
                <a:cubicBezTo>
                  <a:pt x="4804" y="3815"/>
                  <a:pt x="4823" y="3736"/>
                  <a:pt x="4900" y="3697"/>
                </a:cubicBezTo>
                <a:lnTo>
                  <a:pt x="10973" y="340"/>
                </a:lnTo>
                <a:cubicBezTo>
                  <a:pt x="11742" y="-114"/>
                  <a:pt x="12702" y="-114"/>
                  <a:pt x="13471" y="340"/>
                </a:cubicBezTo>
                <a:lnTo>
                  <a:pt x="20351" y="4427"/>
                </a:lnTo>
                <a:cubicBezTo>
                  <a:pt x="21120" y="4881"/>
                  <a:pt x="21600" y="5750"/>
                  <a:pt x="21600" y="6658"/>
                </a:cubicBezTo>
                <a:lnTo>
                  <a:pt x="21600" y="14832"/>
                </a:lnTo>
                <a:cubicBezTo>
                  <a:pt x="21600" y="15740"/>
                  <a:pt x="21120" y="16609"/>
                  <a:pt x="20351" y="17063"/>
                </a:cubicBezTo>
                <a:lnTo>
                  <a:pt x="13471" y="21150"/>
                </a:lnTo>
                <a:cubicBezTo>
                  <a:pt x="13087" y="21368"/>
                  <a:pt x="12645" y="21486"/>
                  <a:pt x="12203" y="21486"/>
                </a:cubicBezTo>
                <a:close/>
                <a:moveTo>
                  <a:pt x="1922" y="7843"/>
                </a:moveTo>
                <a:cubicBezTo>
                  <a:pt x="1922" y="7843"/>
                  <a:pt x="1922" y="7843"/>
                  <a:pt x="1922" y="7843"/>
                </a:cubicBezTo>
                <a:cubicBezTo>
                  <a:pt x="1922" y="7843"/>
                  <a:pt x="1922" y="7843"/>
                  <a:pt x="1922" y="7843"/>
                </a:cubicBezTo>
                <a:close/>
              </a:path>
            </a:pathLst>
          </a:custGeom>
          <a:solidFill>
            <a:schemeClr val="accent4"/>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effectLst/>
              <a:uLnTx/>
              <a:uFillTx/>
              <a:latin typeface="Bungee Inline" pitchFamily="2" charset="-94"/>
            </a:endParaRPr>
          </a:p>
        </p:txBody>
      </p:sp>
      <p:sp>
        <p:nvSpPr>
          <p:cNvPr id="6" name="Shape">
            <a:extLst>
              <a:ext uri="{FF2B5EF4-FFF2-40B4-BE49-F238E27FC236}">
                <a16:creationId xmlns:a16="http://schemas.microsoft.com/office/drawing/2014/main" id="{802FE108-5B03-466A-8E14-6B3AAC7F5E70}"/>
              </a:ext>
            </a:extLst>
          </p:cNvPr>
          <p:cNvSpPr/>
          <p:nvPr/>
        </p:nvSpPr>
        <p:spPr>
          <a:xfrm>
            <a:off x="5942992" y="945356"/>
            <a:ext cx="2097111" cy="1942283"/>
          </a:xfrm>
          <a:custGeom>
            <a:avLst/>
            <a:gdLst/>
            <a:ahLst/>
            <a:cxnLst>
              <a:cxn ang="0">
                <a:pos x="wd2" y="hd2"/>
              </a:cxn>
              <a:cxn ang="5400000">
                <a:pos x="wd2" y="hd2"/>
              </a:cxn>
              <a:cxn ang="10800000">
                <a:pos x="wd2" y="hd2"/>
              </a:cxn>
              <a:cxn ang="16200000">
                <a:pos x="wd2" y="hd2"/>
              </a:cxn>
            </a:cxnLst>
            <a:rect l="0" t="0" r="r" b="b"/>
            <a:pathLst>
              <a:path w="21600" h="21486" extrusionOk="0">
                <a:moveTo>
                  <a:pt x="12611" y="21486"/>
                </a:moveTo>
                <a:cubicBezTo>
                  <a:pt x="12188" y="21486"/>
                  <a:pt x="11784" y="21368"/>
                  <a:pt x="11416" y="21150"/>
                </a:cubicBezTo>
                <a:lnTo>
                  <a:pt x="3989" y="16550"/>
                </a:lnTo>
                <a:cubicBezTo>
                  <a:pt x="3291" y="16550"/>
                  <a:pt x="2261" y="16333"/>
                  <a:pt x="1618" y="15898"/>
                </a:cubicBezTo>
                <a:cubicBezTo>
                  <a:pt x="1011" y="15484"/>
                  <a:pt x="570" y="14911"/>
                  <a:pt x="294" y="14200"/>
                </a:cubicBezTo>
                <a:cubicBezTo>
                  <a:pt x="129" y="13766"/>
                  <a:pt x="37" y="13292"/>
                  <a:pt x="0" y="12779"/>
                </a:cubicBezTo>
                <a:cubicBezTo>
                  <a:pt x="0" y="12562"/>
                  <a:pt x="110" y="12443"/>
                  <a:pt x="313" y="12443"/>
                </a:cubicBezTo>
                <a:lnTo>
                  <a:pt x="2408" y="12443"/>
                </a:lnTo>
                <a:cubicBezTo>
                  <a:pt x="2592" y="12443"/>
                  <a:pt x="2721" y="12562"/>
                  <a:pt x="2739" y="12759"/>
                </a:cubicBezTo>
                <a:cubicBezTo>
                  <a:pt x="2757" y="12996"/>
                  <a:pt x="2813" y="13233"/>
                  <a:pt x="2905" y="13470"/>
                </a:cubicBezTo>
                <a:cubicBezTo>
                  <a:pt x="2978" y="13648"/>
                  <a:pt x="3070" y="13786"/>
                  <a:pt x="3199" y="13885"/>
                </a:cubicBezTo>
                <a:cubicBezTo>
                  <a:pt x="3327" y="13983"/>
                  <a:pt x="3493" y="14023"/>
                  <a:pt x="3677" y="14023"/>
                </a:cubicBezTo>
                <a:cubicBezTo>
                  <a:pt x="4026" y="14023"/>
                  <a:pt x="4302" y="13845"/>
                  <a:pt x="4467" y="13509"/>
                </a:cubicBezTo>
                <a:cubicBezTo>
                  <a:pt x="4596" y="13272"/>
                  <a:pt x="4651" y="12957"/>
                  <a:pt x="4651" y="12542"/>
                </a:cubicBezTo>
                <a:cubicBezTo>
                  <a:pt x="4651" y="12147"/>
                  <a:pt x="4596" y="11811"/>
                  <a:pt x="4467" y="11515"/>
                </a:cubicBezTo>
                <a:cubicBezTo>
                  <a:pt x="4302" y="11180"/>
                  <a:pt x="4026" y="11022"/>
                  <a:pt x="3658" y="11022"/>
                </a:cubicBezTo>
                <a:cubicBezTo>
                  <a:pt x="3566" y="11022"/>
                  <a:pt x="3474" y="11061"/>
                  <a:pt x="3364" y="11120"/>
                </a:cubicBezTo>
                <a:cubicBezTo>
                  <a:pt x="3235" y="11199"/>
                  <a:pt x="3070" y="11318"/>
                  <a:pt x="2868" y="11456"/>
                </a:cubicBezTo>
                <a:cubicBezTo>
                  <a:pt x="2794" y="11515"/>
                  <a:pt x="2721" y="11535"/>
                  <a:pt x="2666" y="11535"/>
                </a:cubicBezTo>
                <a:cubicBezTo>
                  <a:pt x="2555" y="11535"/>
                  <a:pt x="2463" y="11476"/>
                  <a:pt x="2427" y="11377"/>
                </a:cubicBezTo>
                <a:lnTo>
                  <a:pt x="1397" y="9817"/>
                </a:lnTo>
                <a:cubicBezTo>
                  <a:pt x="1342" y="9738"/>
                  <a:pt x="1324" y="9659"/>
                  <a:pt x="1324" y="9600"/>
                </a:cubicBezTo>
                <a:cubicBezTo>
                  <a:pt x="1324" y="9482"/>
                  <a:pt x="1379" y="9403"/>
                  <a:pt x="1452" y="9343"/>
                </a:cubicBezTo>
                <a:lnTo>
                  <a:pt x="3474" y="7685"/>
                </a:lnTo>
                <a:lnTo>
                  <a:pt x="551" y="7685"/>
                </a:lnTo>
                <a:cubicBezTo>
                  <a:pt x="460" y="7685"/>
                  <a:pt x="386" y="7645"/>
                  <a:pt x="331" y="7586"/>
                </a:cubicBezTo>
                <a:cubicBezTo>
                  <a:pt x="276" y="7527"/>
                  <a:pt x="239" y="7448"/>
                  <a:pt x="239" y="7349"/>
                </a:cubicBezTo>
                <a:lnTo>
                  <a:pt x="239" y="5493"/>
                </a:lnTo>
                <a:cubicBezTo>
                  <a:pt x="239" y="5395"/>
                  <a:pt x="276" y="5316"/>
                  <a:pt x="331" y="5256"/>
                </a:cubicBezTo>
                <a:cubicBezTo>
                  <a:pt x="386" y="5197"/>
                  <a:pt x="460" y="5158"/>
                  <a:pt x="551" y="5158"/>
                </a:cubicBezTo>
                <a:lnTo>
                  <a:pt x="6894" y="5158"/>
                </a:lnTo>
                <a:cubicBezTo>
                  <a:pt x="6986" y="5158"/>
                  <a:pt x="7059" y="5197"/>
                  <a:pt x="7114" y="5256"/>
                </a:cubicBezTo>
                <a:cubicBezTo>
                  <a:pt x="7169" y="5316"/>
                  <a:pt x="7206" y="5395"/>
                  <a:pt x="7206" y="5493"/>
                </a:cubicBezTo>
                <a:lnTo>
                  <a:pt x="7206" y="7566"/>
                </a:lnTo>
                <a:cubicBezTo>
                  <a:pt x="7206" y="7705"/>
                  <a:pt x="7151" y="7823"/>
                  <a:pt x="7059" y="7922"/>
                </a:cubicBezTo>
                <a:lnTo>
                  <a:pt x="5294" y="9403"/>
                </a:lnTo>
                <a:cubicBezTo>
                  <a:pt x="5239" y="9462"/>
                  <a:pt x="5147" y="9442"/>
                  <a:pt x="5110" y="9383"/>
                </a:cubicBezTo>
                <a:cubicBezTo>
                  <a:pt x="5055" y="9324"/>
                  <a:pt x="5074" y="9225"/>
                  <a:pt x="5129" y="9185"/>
                </a:cubicBezTo>
                <a:lnTo>
                  <a:pt x="6894" y="7705"/>
                </a:lnTo>
                <a:cubicBezTo>
                  <a:pt x="6930" y="7665"/>
                  <a:pt x="6949" y="7645"/>
                  <a:pt x="6949" y="7586"/>
                </a:cubicBezTo>
                <a:lnTo>
                  <a:pt x="6949" y="5493"/>
                </a:lnTo>
                <a:cubicBezTo>
                  <a:pt x="6949" y="5474"/>
                  <a:pt x="6949" y="5474"/>
                  <a:pt x="6930" y="5474"/>
                </a:cubicBezTo>
                <a:cubicBezTo>
                  <a:pt x="6930" y="5474"/>
                  <a:pt x="6912" y="5454"/>
                  <a:pt x="6912" y="5454"/>
                </a:cubicBezTo>
                <a:lnTo>
                  <a:pt x="570" y="5454"/>
                </a:lnTo>
                <a:cubicBezTo>
                  <a:pt x="552" y="5454"/>
                  <a:pt x="552" y="5454"/>
                  <a:pt x="552" y="5474"/>
                </a:cubicBezTo>
                <a:cubicBezTo>
                  <a:pt x="552" y="5474"/>
                  <a:pt x="533" y="5493"/>
                  <a:pt x="533" y="5493"/>
                </a:cubicBezTo>
                <a:lnTo>
                  <a:pt x="533" y="7330"/>
                </a:lnTo>
                <a:cubicBezTo>
                  <a:pt x="533" y="7349"/>
                  <a:pt x="533" y="7349"/>
                  <a:pt x="552" y="7349"/>
                </a:cubicBezTo>
                <a:cubicBezTo>
                  <a:pt x="552" y="7349"/>
                  <a:pt x="570" y="7369"/>
                  <a:pt x="588" y="7369"/>
                </a:cubicBezTo>
                <a:lnTo>
                  <a:pt x="3769" y="7369"/>
                </a:lnTo>
                <a:cubicBezTo>
                  <a:pt x="3879" y="7369"/>
                  <a:pt x="3934" y="7448"/>
                  <a:pt x="3952" y="7507"/>
                </a:cubicBezTo>
                <a:cubicBezTo>
                  <a:pt x="3971" y="7586"/>
                  <a:pt x="3952" y="7645"/>
                  <a:pt x="3897" y="7705"/>
                </a:cubicBezTo>
                <a:cubicBezTo>
                  <a:pt x="3897" y="7705"/>
                  <a:pt x="3897" y="7705"/>
                  <a:pt x="3879" y="7724"/>
                </a:cubicBezTo>
                <a:lnTo>
                  <a:pt x="1636" y="9561"/>
                </a:lnTo>
                <a:cubicBezTo>
                  <a:pt x="1636" y="9561"/>
                  <a:pt x="1636" y="9561"/>
                  <a:pt x="1618" y="9561"/>
                </a:cubicBezTo>
                <a:lnTo>
                  <a:pt x="1618" y="9580"/>
                </a:lnTo>
                <a:cubicBezTo>
                  <a:pt x="1618" y="9580"/>
                  <a:pt x="1618" y="9600"/>
                  <a:pt x="1636" y="9640"/>
                </a:cubicBezTo>
                <a:lnTo>
                  <a:pt x="2666" y="11199"/>
                </a:lnTo>
                <a:cubicBezTo>
                  <a:pt x="2666" y="11199"/>
                  <a:pt x="2666" y="11219"/>
                  <a:pt x="2684" y="11219"/>
                </a:cubicBezTo>
                <a:cubicBezTo>
                  <a:pt x="2684" y="11219"/>
                  <a:pt x="2684" y="11239"/>
                  <a:pt x="2684" y="11239"/>
                </a:cubicBezTo>
                <a:cubicBezTo>
                  <a:pt x="2684" y="11239"/>
                  <a:pt x="2702" y="11239"/>
                  <a:pt x="2739" y="11219"/>
                </a:cubicBezTo>
                <a:cubicBezTo>
                  <a:pt x="2941" y="11061"/>
                  <a:pt x="3107" y="10943"/>
                  <a:pt x="3254" y="10864"/>
                </a:cubicBezTo>
                <a:cubicBezTo>
                  <a:pt x="3401" y="10765"/>
                  <a:pt x="3548" y="10725"/>
                  <a:pt x="3677" y="10725"/>
                </a:cubicBezTo>
                <a:cubicBezTo>
                  <a:pt x="4136" y="10725"/>
                  <a:pt x="4504" y="10943"/>
                  <a:pt x="4724" y="11377"/>
                </a:cubicBezTo>
                <a:cubicBezTo>
                  <a:pt x="4871" y="11713"/>
                  <a:pt x="4945" y="12108"/>
                  <a:pt x="4945" y="12542"/>
                </a:cubicBezTo>
                <a:cubicBezTo>
                  <a:pt x="4945" y="12996"/>
                  <a:pt x="4871" y="13371"/>
                  <a:pt x="4724" y="13648"/>
                </a:cubicBezTo>
                <a:cubicBezTo>
                  <a:pt x="4504" y="14082"/>
                  <a:pt x="4155" y="14319"/>
                  <a:pt x="3695" y="14319"/>
                </a:cubicBezTo>
                <a:cubicBezTo>
                  <a:pt x="3456" y="14319"/>
                  <a:pt x="3235" y="14260"/>
                  <a:pt x="3070" y="14121"/>
                </a:cubicBezTo>
                <a:cubicBezTo>
                  <a:pt x="2886" y="14003"/>
                  <a:pt x="2757" y="13806"/>
                  <a:pt x="2666" y="13569"/>
                </a:cubicBezTo>
                <a:cubicBezTo>
                  <a:pt x="2574" y="13312"/>
                  <a:pt x="2500" y="13055"/>
                  <a:pt x="2482" y="12779"/>
                </a:cubicBezTo>
                <a:cubicBezTo>
                  <a:pt x="2482" y="12739"/>
                  <a:pt x="2482" y="12720"/>
                  <a:pt x="2427" y="12720"/>
                </a:cubicBezTo>
                <a:lnTo>
                  <a:pt x="331" y="12720"/>
                </a:lnTo>
                <a:cubicBezTo>
                  <a:pt x="313" y="12720"/>
                  <a:pt x="294" y="12720"/>
                  <a:pt x="294" y="12720"/>
                </a:cubicBezTo>
                <a:cubicBezTo>
                  <a:pt x="294" y="12720"/>
                  <a:pt x="294" y="12720"/>
                  <a:pt x="294" y="12720"/>
                </a:cubicBezTo>
                <a:cubicBezTo>
                  <a:pt x="294" y="12720"/>
                  <a:pt x="294" y="12739"/>
                  <a:pt x="294" y="12759"/>
                </a:cubicBezTo>
                <a:cubicBezTo>
                  <a:pt x="331" y="13233"/>
                  <a:pt x="404" y="13687"/>
                  <a:pt x="570" y="14082"/>
                </a:cubicBezTo>
                <a:cubicBezTo>
                  <a:pt x="827" y="14734"/>
                  <a:pt x="1232" y="15267"/>
                  <a:pt x="1783" y="15642"/>
                </a:cubicBezTo>
                <a:cubicBezTo>
                  <a:pt x="2371" y="16037"/>
                  <a:pt x="3364" y="16254"/>
                  <a:pt x="4044" y="16254"/>
                </a:cubicBezTo>
                <a:cubicBezTo>
                  <a:pt x="4063" y="16254"/>
                  <a:pt x="4099" y="16254"/>
                  <a:pt x="4118" y="16274"/>
                </a:cubicBezTo>
                <a:lnTo>
                  <a:pt x="11563" y="20894"/>
                </a:lnTo>
                <a:cubicBezTo>
                  <a:pt x="12225" y="21308"/>
                  <a:pt x="13034" y="21308"/>
                  <a:pt x="13695" y="20894"/>
                </a:cubicBezTo>
                <a:lnTo>
                  <a:pt x="20276" y="16807"/>
                </a:lnTo>
                <a:cubicBezTo>
                  <a:pt x="20938" y="16392"/>
                  <a:pt x="21343" y="15642"/>
                  <a:pt x="21343" y="14832"/>
                </a:cubicBezTo>
                <a:lnTo>
                  <a:pt x="21343" y="6658"/>
                </a:lnTo>
                <a:cubicBezTo>
                  <a:pt x="21343" y="5849"/>
                  <a:pt x="20938" y="5079"/>
                  <a:pt x="20276" y="4684"/>
                </a:cubicBezTo>
                <a:lnTo>
                  <a:pt x="13695" y="597"/>
                </a:lnTo>
                <a:cubicBezTo>
                  <a:pt x="13034" y="182"/>
                  <a:pt x="12225" y="182"/>
                  <a:pt x="11563" y="597"/>
                </a:cubicBezTo>
                <a:lnTo>
                  <a:pt x="5846" y="3953"/>
                </a:lnTo>
                <a:cubicBezTo>
                  <a:pt x="5772" y="3993"/>
                  <a:pt x="5699" y="3973"/>
                  <a:pt x="5662" y="3894"/>
                </a:cubicBezTo>
                <a:cubicBezTo>
                  <a:pt x="5625" y="3815"/>
                  <a:pt x="5644" y="3736"/>
                  <a:pt x="5717" y="3697"/>
                </a:cubicBezTo>
                <a:lnTo>
                  <a:pt x="11434" y="340"/>
                </a:lnTo>
                <a:cubicBezTo>
                  <a:pt x="12170" y="-114"/>
                  <a:pt x="13089" y="-114"/>
                  <a:pt x="13824" y="340"/>
                </a:cubicBezTo>
                <a:lnTo>
                  <a:pt x="20405" y="4427"/>
                </a:lnTo>
                <a:cubicBezTo>
                  <a:pt x="21140" y="4881"/>
                  <a:pt x="21600" y="5750"/>
                  <a:pt x="21600" y="6658"/>
                </a:cubicBezTo>
                <a:lnTo>
                  <a:pt x="21600" y="14832"/>
                </a:lnTo>
                <a:cubicBezTo>
                  <a:pt x="21600" y="15740"/>
                  <a:pt x="21140" y="16609"/>
                  <a:pt x="20405" y="17063"/>
                </a:cubicBezTo>
                <a:lnTo>
                  <a:pt x="13806" y="21150"/>
                </a:lnTo>
                <a:cubicBezTo>
                  <a:pt x="13438" y="21368"/>
                  <a:pt x="13015" y="21486"/>
                  <a:pt x="12611" y="21486"/>
                </a:cubicBezTo>
                <a:close/>
              </a:path>
            </a:pathLst>
          </a:custGeom>
          <a:solidFill>
            <a:schemeClr val="accent6"/>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effectLst/>
              <a:uLnTx/>
              <a:uFillTx/>
              <a:latin typeface="Bungee Inline" pitchFamily="2" charset="-94"/>
            </a:endParaRPr>
          </a:p>
        </p:txBody>
      </p:sp>
      <p:sp>
        <p:nvSpPr>
          <p:cNvPr id="26" name="Freeform: Shape 25">
            <a:extLst>
              <a:ext uri="{FF2B5EF4-FFF2-40B4-BE49-F238E27FC236}">
                <a16:creationId xmlns:a16="http://schemas.microsoft.com/office/drawing/2014/main" id="{71832352-6C71-432A-8344-5BBB697BDABF}"/>
              </a:ext>
            </a:extLst>
          </p:cNvPr>
          <p:cNvSpPr/>
          <p:nvPr/>
        </p:nvSpPr>
        <p:spPr>
          <a:xfrm>
            <a:off x="2217030" y="2689572"/>
            <a:ext cx="2195278" cy="1944023"/>
          </a:xfrm>
          <a:custGeom>
            <a:avLst/>
            <a:gdLst>
              <a:gd name="connsiteX0" fmla="*/ 406966 w 2927037"/>
              <a:gd name="connsiteY0" fmla="*/ 1076455 h 2592030"/>
              <a:gd name="connsiteX1" fmla="*/ 233244 w 2927037"/>
              <a:gd name="connsiteY1" fmla="*/ 1335840 h 2592030"/>
              <a:gd name="connsiteX2" fmla="*/ 406966 w 2927037"/>
              <a:gd name="connsiteY2" fmla="*/ 1335840 h 2592030"/>
              <a:gd name="connsiteX3" fmla="*/ 425992 w 2927037"/>
              <a:gd name="connsiteY3" fmla="*/ 1000314 h 2592030"/>
              <a:gd name="connsiteX4" fmla="*/ 437893 w 2927037"/>
              <a:gd name="connsiteY4" fmla="*/ 1016971 h 2592030"/>
              <a:gd name="connsiteX5" fmla="*/ 437893 w 2927037"/>
              <a:gd name="connsiteY5" fmla="*/ 1352497 h 2592030"/>
              <a:gd name="connsiteX6" fmla="*/ 423617 w 2927037"/>
              <a:gd name="connsiteY6" fmla="*/ 1371541 h 2592030"/>
              <a:gd name="connsiteX7" fmla="*/ 199930 w 2927037"/>
              <a:gd name="connsiteY7" fmla="*/ 1371541 h 2592030"/>
              <a:gd name="connsiteX8" fmla="*/ 183267 w 2927037"/>
              <a:gd name="connsiteY8" fmla="*/ 1362028 h 2592030"/>
              <a:gd name="connsiteX9" fmla="*/ 183267 w 2927037"/>
              <a:gd name="connsiteY9" fmla="*/ 1342984 h 2592030"/>
              <a:gd name="connsiteX10" fmla="*/ 406966 w 2927037"/>
              <a:gd name="connsiteY10" fmla="*/ 1007440 h 2592030"/>
              <a:gd name="connsiteX11" fmla="*/ 425992 w 2927037"/>
              <a:gd name="connsiteY11" fmla="*/ 1000314 h 2592030"/>
              <a:gd name="connsiteX12" fmla="*/ 1765725 w 2927037"/>
              <a:gd name="connsiteY12" fmla="*/ 0 h 2592030"/>
              <a:gd name="connsiteX13" fmla="*/ 1920462 w 2927037"/>
              <a:gd name="connsiteY13" fmla="*/ 41076 h 2592030"/>
              <a:gd name="connsiteX14" fmla="*/ 2772419 w 2927037"/>
              <a:gd name="connsiteY14" fmla="*/ 533630 h 2592030"/>
              <a:gd name="connsiteX15" fmla="*/ 2927037 w 2927037"/>
              <a:gd name="connsiteY15" fmla="*/ 802526 h 2592030"/>
              <a:gd name="connsiteX16" fmla="*/ 2927037 w 2927037"/>
              <a:gd name="connsiteY16" fmla="*/ 1787755 h 2592030"/>
              <a:gd name="connsiteX17" fmla="*/ 2772419 w 2927037"/>
              <a:gd name="connsiteY17" fmla="*/ 2056651 h 2592030"/>
              <a:gd name="connsiteX18" fmla="*/ 1920462 w 2927037"/>
              <a:gd name="connsiteY18" fmla="*/ 2549205 h 2592030"/>
              <a:gd name="connsiteX19" fmla="*/ 1768147 w 2927037"/>
              <a:gd name="connsiteY19" fmla="*/ 2592030 h 2592030"/>
              <a:gd name="connsiteX20" fmla="*/ 1613394 w 2927037"/>
              <a:gd name="connsiteY20" fmla="*/ 2551617 h 2592030"/>
              <a:gd name="connsiteX21" fmla="*/ 485400 w 2927037"/>
              <a:gd name="connsiteY21" fmla="*/ 1901876 h 2592030"/>
              <a:gd name="connsiteX22" fmla="*/ 468868 w 2927037"/>
              <a:gd name="connsiteY22" fmla="*/ 1885228 h 2592030"/>
              <a:gd name="connsiteX23" fmla="*/ 468868 w 2927037"/>
              <a:gd name="connsiteY23" fmla="*/ 1597392 h 2592030"/>
              <a:gd name="connsiteX24" fmla="*/ 16668 w 2927037"/>
              <a:gd name="connsiteY24" fmla="*/ 1597392 h 2592030"/>
              <a:gd name="connsiteX25" fmla="*/ 0 w 2927037"/>
              <a:gd name="connsiteY25" fmla="*/ 1580624 h 2592030"/>
              <a:gd name="connsiteX26" fmla="*/ 0 w 2927037"/>
              <a:gd name="connsiteY26" fmla="*/ 1335613 h 2592030"/>
              <a:gd name="connsiteX27" fmla="*/ 2439 w 2927037"/>
              <a:gd name="connsiteY27" fmla="*/ 1326083 h 2592030"/>
              <a:gd name="connsiteX28" fmla="*/ 473611 w 2927037"/>
              <a:gd name="connsiteY28" fmla="*/ 633516 h 2592030"/>
              <a:gd name="connsiteX29" fmla="*/ 487840 w 2927037"/>
              <a:gd name="connsiteY29" fmla="*/ 626398 h 2592030"/>
              <a:gd name="connsiteX30" fmla="*/ 811440 w 2927037"/>
              <a:gd name="connsiteY30" fmla="*/ 626398 h 2592030"/>
              <a:gd name="connsiteX31" fmla="*/ 828108 w 2927037"/>
              <a:gd name="connsiteY31" fmla="*/ 643046 h 2592030"/>
              <a:gd name="connsiteX32" fmla="*/ 828108 w 2927037"/>
              <a:gd name="connsiteY32" fmla="*/ 1335613 h 2592030"/>
              <a:gd name="connsiteX33" fmla="*/ 968497 w 2927037"/>
              <a:gd name="connsiteY33" fmla="*/ 1335613 h 2592030"/>
              <a:gd name="connsiteX34" fmla="*/ 985165 w 2927037"/>
              <a:gd name="connsiteY34" fmla="*/ 1352261 h 2592030"/>
              <a:gd name="connsiteX35" fmla="*/ 968497 w 2927037"/>
              <a:gd name="connsiteY35" fmla="*/ 1368909 h 2592030"/>
              <a:gd name="connsiteX36" fmla="*/ 809136 w 2927037"/>
              <a:gd name="connsiteY36" fmla="*/ 1368909 h 2592030"/>
              <a:gd name="connsiteX37" fmla="*/ 792468 w 2927037"/>
              <a:gd name="connsiteY37" fmla="*/ 1352261 h 2592030"/>
              <a:gd name="connsiteX38" fmla="*/ 792468 w 2927037"/>
              <a:gd name="connsiteY38" fmla="*/ 659694 h 2592030"/>
              <a:gd name="connsiteX39" fmla="*/ 497325 w 2927037"/>
              <a:gd name="connsiteY39" fmla="*/ 659694 h 2592030"/>
              <a:gd name="connsiteX40" fmla="*/ 33336 w 2927037"/>
              <a:gd name="connsiteY40" fmla="*/ 1337905 h 2592030"/>
              <a:gd name="connsiteX41" fmla="*/ 33336 w 2927037"/>
              <a:gd name="connsiteY41" fmla="*/ 1559271 h 2592030"/>
              <a:gd name="connsiteX42" fmla="*/ 485400 w 2927037"/>
              <a:gd name="connsiteY42" fmla="*/ 1559271 h 2592030"/>
              <a:gd name="connsiteX43" fmla="*/ 502068 w 2927037"/>
              <a:gd name="connsiteY43" fmla="*/ 1575919 h 2592030"/>
              <a:gd name="connsiteX44" fmla="*/ 502068 w 2927037"/>
              <a:gd name="connsiteY44" fmla="*/ 1868580 h 2592030"/>
              <a:gd name="connsiteX45" fmla="*/ 1630062 w 2927037"/>
              <a:gd name="connsiteY45" fmla="*/ 2518201 h 2592030"/>
              <a:gd name="connsiteX46" fmla="*/ 1906098 w 2927037"/>
              <a:gd name="connsiteY46" fmla="*/ 2518201 h 2592030"/>
              <a:gd name="connsiteX47" fmla="*/ 2758055 w 2927037"/>
              <a:gd name="connsiteY47" fmla="*/ 2025647 h 2592030"/>
              <a:gd name="connsiteX48" fmla="*/ 2896141 w 2927037"/>
              <a:gd name="connsiteY48" fmla="*/ 1787755 h 2592030"/>
              <a:gd name="connsiteX49" fmla="*/ 2896141 w 2927037"/>
              <a:gd name="connsiteY49" fmla="*/ 802526 h 2592030"/>
              <a:gd name="connsiteX50" fmla="*/ 2758055 w 2927037"/>
              <a:gd name="connsiteY50" fmla="*/ 564512 h 2592030"/>
              <a:gd name="connsiteX51" fmla="*/ 1906098 w 2927037"/>
              <a:gd name="connsiteY51" fmla="*/ 71958 h 2592030"/>
              <a:gd name="connsiteX52" fmla="*/ 1630062 w 2927037"/>
              <a:gd name="connsiteY52" fmla="*/ 71958 h 2592030"/>
              <a:gd name="connsiteX53" fmla="*/ 887597 w 2927037"/>
              <a:gd name="connsiteY53" fmla="*/ 476569 h 2592030"/>
              <a:gd name="connsiteX54" fmla="*/ 863883 w 2927037"/>
              <a:gd name="connsiteY54" fmla="*/ 469331 h 2592030"/>
              <a:gd name="connsiteX55" fmla="*/ 870929 w 2927037"/>
              <a:gd name="connsiteY55" fmla="*/ 445566 h 2592030"/>
              <a:gd name="connsiteX56" fmla="*/ 1611090 w 2927037"/>
              <a:gd name="connsiteY56" fmla="*/ 41076 h 2592030"/>
              <a:gd name="connsiteX57" fmla="*/ 1765725 w 2927037"/>
              <a:gd name="connsiteY57" fmla="*/ 0 h 259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27037" h="2592030">
                <a:moveTo>
                  <a:pt x="406966" y="1076455"/>
                </a:moveTo>
                <a:lnTo>
                  <a:pt x="233244" y="1335840"/>
                </a:lnTo>
                <a:lnTo>
                  <a:pt x="406966" y="1335840"/>
                </a:lnTo>
                <a:close/>
                <a:moveTo>
                  <a:pt x="425992" y="1000314"/>
                </a:moveTo>
                <a:cubicBezTo>
                  <a:pt x="433130" y="1002683"/>
                  <a:pt x="437893" y="1009827"/>
                  <a:pt x="437893" y="1016971"/>
                </a:cubicBezTo>
                <a:lnTo>
                  <a:pt x="437893" y="1352497"/>
                </a:lnTo>
                <a:cubicBezTo>
                  <a:pt x="442655" y="1364398"/>
                  <a:pt x="433142" y="1371541"/>
                  <a:pt x="423617" y="1371541"/>
                </a:cubicBezTo>
                <a:lnTo>
                  <a:pt x="199930" y="1371541"/>
                </a:lnTo>
                <a:cubicBezTo>
                  <a:pt x="192792" y="1371541"/>
                  <a:pt x="188029" y="1366785"/>
                  <a:pt x="183267" y="1362028"/>
                </a:cubicBezTo>
                <a:cubicBezTo>
                  <a:pt x="180891" y="1357271"/>
                  <a:pt x="180891" y="1350128"/>
                  <a:pt x="183267" y="1342984"/>
                </a:cubicBezTo>
                <a:lnTo>
                  <a:pt x="406966" y="1007440"/>
                </a:lnTo>
                <a:cubicBezTo>
                  <a:pt x="411716" y="1000314"/>
                  <a:pt x="418854" y="997927"/>
                  <a:pt x="425992" y="1000314"/>
                </a:cubicBezTo>
                <a:close/>
                <a:moveTo>
                  <a:pt x="1765725" y="0"/>
                </a:moveTo>
                <a:cubicBezTo>
                  <a:pt x="1819269" y="0"/>
                  <a:pt x="1872830" y="13692"/>
                  <a:pt x="1920462" y="41076"/>
                </a:cubicBezTo>
                <a:lnTo>
                  <a:pt x="2772419" y="533630"/>
                </a:lnTo>
                <a:cubicBezTo>
                  <a:pt x="2867548" y="588398"/>
                  <a:pt x="2927037" y="693110"/>
                  <a:pt x="2927037" y="802526"/>
                </a:cubicBezTo>
                <a:lnTo>
                  <a:pt x="2927037" y="1787755"/>
                </a:lnTo>
                <a:cubicBezTo>
                  <a:pt x="2927037" y="1897171"/>
                  <a:pt x="2867548" y="2001882"/>
                  <a:pt x="2772419" y="2056651"/>
                </a:cubicBezTo>
                <a:lnTo>
                  <a:pt x="1920462" y="2549205"/>
                </a:lnTo>
                <a:cubicBezTo>
                  <a:pt x="1875201" y="2577795"/>
                  <a:pt x="1822894" y="2592030"/>
                  <a:pt x="1768147" y="2592030"/>
                </a:cubicBezTo>
                <a:cubicBezTo>
                  <a:pt x="1713401" y="2592030"/>
                  <a:pt x="1661094" y="2577795"/>
                  <a:pt x="1613394" y="2551617"/>
                </a:cubicBezTo>
                <a:lnTo>
                  <a:pt x="485400" y="1901876"/>
                </a:lnTo>
                <a:cubicBezTo>
                  <a:pt x="475915" y="1901876"/>
                  <a:pt x="468868" y="1894758"/>
                  <a:pt x="468868" y="1885228"/>
                </a:cubicBezTo>
                <a:lnTo>
                  <a:pt x="468868" y="1597392"/>
                </a:lnTo>
                <a:lnTo>
                  <a:pt x="16668" y="1597392"/>
                </a:lnTo>
                <a:cubicBezTo>
                  <a:pt x="7182" y="1597392"/>
                  <a:pt x="0" y="1590154"/>
                  <a:pt x="0" y="1580624"/>
                </a:cubicBezTo>
                <a:lnTo>
                  <a:pt x="0" y="1335613"/>
                </a:lnTo>
                <a:cubicBezTo>
                  <a:pt x="0" y="1333201"/>
                  <a:pt x="0" y="1328375"/>
                  <a:pt x="2439" y="1326083"/>
                </a:cubicBezTo>
                <a:lnTo>
                  <a:pt x="473611" y="633516"/>
                </a:lnTo>
                <a:cubicBezTo>
                  <a:pt x="475915" y="628811"/>
                  <a:pt x="483097" y="626398"/>
                  <a:pt x="487840" y="626398"/>
                </a:cubicBezTo>
                <a:lnTo>
                  <a:pt x="811440" y="626398"/>
                </a:lnTo>
                <a:cubicBezTo>
                  <a:pt x="821061" y="626398"/>
                  <a:pt x="828108" y="633516"/>
                  <a:pt x="828108" y="643046"/>
                </a:cubicBezTo>
                <a:lnTo>
                  <a:pt x="828108" y="1335613"/>
                </a:lnTo>
                <a:lnTo>
                  <a:pt x="968497" y="1335613"/>
                </a:lnTo>
                <a:cubicBezTo>
                  <a:pt x="978118" y="1335613"/>
                  <a:pt x="985165" y="1342731"/>
                  <a:pt x="985165" y="1352261"/>
                </a:cubicBezTo>
                <a:cubicBezTo>
                  <a:pt x="985165" y="1361791"/>
                  <a:pt x="978118" y="1368909"/>
                  <a:pt x="968497" y="1368909"/>
                </a:cubicBezTo>
                <a:lnTo>
                  <a:pt x="809136" y="1368909"/>
                </a:lnTo>
                <a:cubicBezTo>
                  <a:pt x="799515" y="1368909"/>
                  <a:pt x="792468" y="1361791"/>
                  <a:pt x="792468" y="1352261"/>
                </a:cubicBezTo>
                <a:lnTo>
                  <a:pt x="792468" y="659694"/>
                </a:lnTo>
                <a:lnTo>
                  <a:pt x="497325" y="659694"/>
                </a:lnTo>
                <a:lnTo>
                  <a:pt x="33336" y="1337905"/>
                </a:lnTo>
                <a:lnTo>
                  <a:pt x="33336" y="1559271"/>
                </a:lnTo>
                <a:lnTo>
                  <a:pt x="485400" y="1559271"/>
                </a:lnTo>
                <a:cubicBezTo>
                  <a:pt x="495022" y="1559271"/>
                  <a:pt x="502068" y="1566389"/>
                  <a:pt x="502068" y="1575919"/>
                </a:cubicBezTo>
                <a:lnTo>
                  <a:pt x="502068" y="1868580"/>
                </a:lnTo>
                <a:lnTo>
                  <a:pt x="1630062" y="2518201"/>
                </a:lnTo>
                <a:cubicBezTo>
                  <a:pt x="1715705" y="2568265"/>
                  <a:pt x="1820455" y="2568265"/>
                  <a:pt x="1906098" y="2518201"/>
                </a:cubicBezTo>
                <a:lnTo>
                  <a:pt x="2758055" y="2025647"/>
                </a:lnTo>
                <a:cubicBezTo>
                  <a:pt x="2843698" y="1975704"/>
                  <a:pt x="2896141" y="1885228"/>
                  <a:pt x="2896141" y="1787755"/>
                </a:cubicBezTo>
                <a:lnTo>
                  <a:pt x="2896141" y="802526"/>
                </a:lnTo>
                <a:cubicBezTo>
                  <a:pt x="2896141" y="704932"/>
                  <a:pt x="2843698" y="612163"/>
                  <a:pt x="2758055" y="564512"/>
                </a:cubicBezTo>
                <a:lnTo>
                  <a:pt x="1906098" y="71958"/>
                </a:lnTo>
                <a:cubicBezTo>
                  <a:pt x="1820455" y="22015"/>
                  <a:pt x="1715705" y="22015"/>
                  <a:pt x="1630062" y="71958"/>
                </a:cubicBezTo>
                <a:lnTo>
                  <a:pt x="887597" y="476569"/>
                </a:lnTo>
                <a:cubicBezTo>
                  <a:pt x="878111" y="481274"/>
                  <a:pt x="868625" y="478861"/>
                  <a:pt x="863883" y="469331"/>
                </a:cubicBezTo>
                <a:cubicBezTo>
                  <a:pt x="859140" y="459801"/>
                  <a:pt x="861443" y="450391"/>
                  <a:pt x="870929" y="445566"/>
                </a:cubicBezTo>
                <a:lnTo>
                  <a:pt x="1611090" y="41076"/>
                </a:lnTo>
                <a:cubicBezTo>
                  <a:pt x="1658655" y="13692"/>
                  <a:pt x="1712181" y="0"/>
                  <a:pt x="1765725" y="0"/>
                </a:cubicBezTo>
                <a:close/>
              </a:path>
            </a:pathLst>
          </a:custGeom>
          <a:solidFill>
            <a:schemeClr val="accent3"/>
          </a:solidFill>
          <a:ln w="12700">
            <a:miter lim="400000"/>
          </a:ln>
        </p:spPr>
        <p:txBody>
          <a:bodyPr wrap="square" lIns="28575" tIns="28575" rIns="28575" bIns="28575"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dirty="0">
              <a:ln>
                <a:noFill/>
              </a:ln>
              <a:effectLst/>
              <a:uLnTx/>
              <a:uFillTx/>
              <a:latin typeface="Bungee Inline" pitchFamily="2" charset="-94"/>
            </a:endParaRPr>
          </a:p>
        </p:txBody>
      </p:sp>
      <p:sp>
        <p:nvSpPr>
          <p:cNvPr id="8" name="Shape">
            <a:extLst>
              <a:ext uri="{FF2B5EF4-FFF2-40B4-BE49-F238E27FC236}">
                <a16:creationId xmlns:a16="http://schemas.microsoft.com/office/drawing/2014/main" id="{C27DE23F-5DEB-425C-AE67-7CD1D61A25A4}"/>
              </a:ext>
            </a:extLst>
          </p:cNvPr>
          <p:cNvSpPr/>
          <p:nvPr/>
        </p:nvSpPr>
        <p:spPr>
          <a:xfrm>
            <a:off x="4822699" y="2627268"/>
            <a:ext cx="2088193" cy="1947863"/>
          </a:xfrm>
          <a:custGeom>
            <a:avLst/>
            <a:gdLst/>
            <a:ahLst/>
            <a:cxnLst>
              <a:cxn ang="0">
                <a:pos x="wd2" y="hd2"/>
              </a:cxn>
              <a:cxn ang="5400000">
                <a:pos x="wd2" y="hd2"/>
              </a:cxn>
              <a:cxn ang="10800000">
                <a:pos x="wd2" y="hd2"/>
              </a:cxn>
              <a:cxn ang="16200000">
                <a:pos x="wd2" y="hd2"/>
              </a:cxn>
            </a:cxnLst>
            <a:rect l="0" t="0" r="r" b="b"/>
            <a:pathLst>
              <a:path w="21600" h="21489" extrusionOk="0">
                <a:moveTo>
                  <a:pt x="12498" y="21489"/>
                </a:moveTo>
                <a:cubicBezTo>
                  <a:pt x="12074" y="21489"/>
                  <a:pt x="11668" y="21371"/>
                  <a:pt x="11298" y="21154"/>
                </a:cubicBezTo>
                <a:lnTo>
                  <a:pt x="3822" y="16547"/>
                </a:lnTo>
                <a:cubicBezTo>
                  <a:pt x="3046" y="16547"/>
                  <a:pt x="2160" y="16291"/>
                  <a:pt x="1569" y="15897"/>
                </a:cubicBezTo>
                <a:cubicBezTo>
                  <a:pt x="960" y="15503"/>
                  <a:pt x="517" y="14952"/>
                  <a:pt x="240" y="14282"/>
                </a:cubicBezTo>
                <a:cubicBezTo>
                  <a:pt x="129" y="13987"/>
                  <a:pt x="55" y="13652"/>
                  <a:pt x="0" y="13318"/>
                </a:cubicBezTo>
                <a:cubicBezTo>
                  <a:pt x="0" y="13318"/>
                  <a:pt x="0" y="13298"/>
                  <a:pt x="0" y="13298"/>
                </a:cubicBezTo>
                <a:lnTo>
                  <a:pt x="0" y="13259"/>
                </a:lnTo>
                <a:cubicBezTo>
                  <a:pt x="0" y="13062"/>
                  <a:pt x="111" y="12944"/>
                  <a:pt x="314" y="12944"/>
                </a:cubicBezTo>
                <a:lnTo>
                  <a:pt x="2455" y="12944"/>
                </a:lnTo>
                <a:cubicBezTo>
                  <a:pt x="2529" y="12944"/>
                  <a:pt x="2677" y="12983"/>
                  <a:pt x="2788" y="13180"/>
                </a:cubicBezTo>
                <a:cubicBezTo>
                  <a:pt x="2788" y="13199"/>
                  <a:pt x="2806" y="13199"/>
                  <a:pt x="2806" y="13219"/>
                </a:cubicBezTo>
                <a:cubicBezTo>
                  <a:pt x="2806" y="13239"/>
                  <a:pt x="2825" y="13298"/>
                  <a:pt x="2898" y="13416"/>
                </a:cubicBezTo>
                <a:cubicBezTo>
                  <a:pt x="2898" y="13416"/>
                  <a:pt x="2898" y="13416"/>
                  <a:pt x="2898" y="13436"/>
                </a:cubicBezTo>
                <a:cubicBezTo>
                  <a:pt x="3065" y="13810"/>
                  <a:pt x="3305" y="13987"/>
                  <a:pt x="3674" y="13987"/>
                </a:cubicBezTo>
                <a:cubicBezTo>
                  <a:pt x="3858" y="13987"/>
                  <a:pt x="4006" y="13948"/>
                  <a:pt x="4154" y="13849"/>
                </a:cubicBezTo>
                <a:cubicBezTo>
                  <a:pt x="4302" y="13751"/>
                  <a:pt x="4412" y="13613"/>
                  <a:pt x="4505" y="13436"/>
                </a:cubicBezTo>
                <a:cubicBezTo>
                  <a:pt x="4597" y="13239"/>
                  <a:pt x="4652" y="13003"/>
                  <a:pt x="4652" y="12727"/>
                </a:cubicBezTo>
                <a:cubicBezTo>
                  <a:pt x="4652" y="12451"/>
                  <a:pt x="4615" y="12235"/>
                  <a:pt x="4523" y="12038"/>
                </a:cubicBezTo>
                <a:cubicBezTo>
                  <a:pt x="4468" y="11861"/>
                  <a:pt x="4357" y="11742"/>
                  <a:pt x="4228" y="11644"/>
                </a:cubicBezTo>
                <a:cubicBezTo>
                  <a:pt x="4080" y="11546"/>
                  <a:pt x="3932" y="11506"/>
                  <a:pt x="3748" y="11506"/>
                </a:cubicBezTo>
                <a:cubicBezTo>
                  <a:pt x="3545" y="11506"/>
                  <a:pt x="3360" y="11565"/>
                  <a:pt x="3194" y="11664"/>
                </a:cubicBezTo>
                <a:cubicBezTo>
                  <a:pt x="3028" y="11762"/>
                  <a:pt x="2917" y="11880"/>
                  <a:pt x="2862" y="12018"/>
                </a:cubicBezTo>
                <a:cubicBezTo>
                  <a:pt x="2825" y="12176"/>
                  <a:pt x="2695" y="12274"/>
                  <a:pt x="2548" y="12274"/>
                </a:cubicBezTo>
                <a:lnTo>
                  <a:pt x="369" y="12274"/>
                </a:lnTo>
                <a:cubicBezTo>
                  <a:pt x="277" y="12274"/>
                  <a:pt x="203" y="12235"/>
                  <a:pt x="148" y="12176"/>
                </a:cubicBezTo>
                <a:cubicBezTo>
                  <a:pt x="92" y="12117"/>
                  <a:pt x="55" y="12038"/>
                  <a:pt x="55" y="11939"/>
                </a:cubicBezTo>
                <a:lnTo>
                  <a:pt x="55" y="5540"/>
                </a:lnTo>
                <a:cubicBezTo>
                  <a:pt x="55" y="5442"/>
                  <a:pt x="92" y="5363"/>
                  <a:pt x="148" y="5304"/>
                </a:cubicBezTo>
                <a:cubicBezTo>
                  <a:pt x="203" y="5245"/>
                  <a:pt x="277" y="5205"/>
                  <a:pt x="369" y="5205"/>
                </a:cubicBezTo>
                <a:lnTo>
                  <a:pt x="6775" y="5205"/>
                </a:lnTo>
                <a:cubicBezTo>
                  <a:pt x="6868" y="5205"/>
                  <a:pt x="6942" y="5245"/>
                  <a:pt x="6997" y="5304"/>
                </a:cubicBezTo>
                <a:cubicBezTo>
                  <a:pt x="7052" y="5363"/>
                  <a:pt x="7089" y="5442"/>
                  <a:pt x="7089" y="5540"/>
                </a:cubicBezTo>
                <a:lnTo>
                  <a:pt x="7089" y="7371"/>
                </a:lnTo>
                <a:cubicBezTo>
                  <a:pt x="7089" y="7470"/>
                  <a:pt x="7052" y="7548"/>
                  <a:pt x="6997" y="7607"/>
                </a:cubicBezTo>
                <a:cubicBezTo>
                  <a:pt x="6942" y="7667"/>
                  <a:pt x="6868" y="7706"/>
                  <a:pt x="6775" y="7706"/>
                </a:cubicBezTo>
                <a:lnTo>
                  <a:pt x="2769" y="7706"/>
                </a:lnTo>
                <a:lnTo>
                  <a:pt x="2769" y="9321"/>
                </a:lnTo>
                <a:cubicBezTo>
                  <a:pt x="3157" y="9104"/>
                  <a:pt x="3600" y="9005"/>
                  <a:pt x="4080" y="9005"/>
                </a:cubicBezTo>
                <a:cubicBezTo>
                  <a:pt x="4800" y="9005"/>
                  <a:pt x="5428" y="9202"/>
                  <a:pt x="5982" y="9596"/>
                </a:cubicBezTo>
                <a:cubicBezTo>
                  <a:pt x="6535" y="9990"/>
                  <a:pt x="6923" y="10522"/>
                  <a:pt x="7182" y="11191"/>
                </a:cubicBezTo>
                <a:cubicBezTo>
                  <a:pt x="7200" y="11270"/>
                  <a:pt x="7182" y="11349"/>
                  <a:pt x="7108" y="11388"/>
                </a:cubicBezTo>
                <a:cubicBezTo>
                  <a:pt x="7034" y="11408"/>
                  <a:pt x="6960" y="11388"/>
                  <a:pt x="6923" y="11309"/>
                </a:cubicBezTo>
                <a:cubicBezTo>
                  <a:pt x="6702" y="10699"/>
                  <a:pt x="6332" y="10207"/>
                  <a:pt x="5834" y="9852"/>
                </a:cubicBezTo>
                <a:cubicBezTo>
                  <a:pt x="5335" y="9498"/>
                  <a:pt x="4745" y="9321"/>
                  <a:pt x="4080" y="9321"/>
                </a:cubicBezTo>
                <a:cubicBezTo>
                  <a:pt x="3600" y="9321"/>
                  <a:pt x="3175" y="9439"/>
                  <a:pt x="2806" y="9675"/>
                </a:cubicBezTo>
                <a:cubicBezTo>
                  <a:pt x="2751" y="9734"/>
                  <a:pt x="2677" y="9734"/>
                  <a:pt x="2603" y="9695"/>
                </a:cubicBezTo>
                <a:cubicBezTo>
                  <a:pt x="2529" y="9655"/>
                  <a:pt x="2492" y="9596"/>
                  <a:pt x="2492" y="9498"/>
                </a:cubicBezTo>
                <a:lnTo>
                  <a:pt x="2492" y="7667"/>
                </a:lnTo>
                <a:cubicBezTo>
                  <a:pt x="2492" y="7529"/>
                  <a:pt x="2585" y="7450"/>
                  <a:pt x="2695" y="7450"/>
                </a:cubicBezTo>
                <a:lnTo>
                  <a:pt x="6775" y="7450"/>
                </a:lnTo>
                <a:cubicBezTo>
                  <a:pt x="6794" y="7450"/>
                  <a:pt x="6794" y="7450"/>
                  <a:pt x="6794" y="7430"/>
                </a:cubicBezTo>
                <a:cubicBezTo>
                  <a:pt x="6794" y="7430"/>
                  <a:pt x="6812" y="7411"/>
                  <a:pt x="6812" y="7411"/>
                </a:cubicBezTo>
                <a:lnTo>
                  <a:pt x="6812" y="5540"/>
                </a:lnTo>
                <a:cubicBezTo>
                  <a:pt x="6812" y="5520"/>
                  <a:pt x="6812" y="5520"/>
                  <a:pt x="6794" y="5520"/>
                </a:cubicBezTo>
                <a:cubicBezTo>
                  <a:pt x="6794" y="5520"/>
                  <a:pt x="6775" y="5501"/>
                  <a:pt x="6775" y="5501"/>
                </a:cubicBezTo>
                <a:lnTo>
                  <a:pt x="369" y="5501"/>
                </a:lnTo>
                <a:cubicBezTo>
                  <a:pt x="351" y="5501"/>
                  <a:pt x="351" y="5501"/>
                  <a:pt x="351" y="5520"/>
                </a:cubicBezTo>
                <a:cubicBezTo>
                  <a:pt x="351" y="5520"/>
                  <a:pt x="332" y="5540"/>
                  <a:pt x="332" y="5540"/>
                </a:cubicBezTo>
                <a:lnTo>
                  <a:pt x="332" y="11939"/>
                </a:lnTo>
                <a:cubicBezTo>
                  <a:pt x="332" y="11959"/>
                  <a:pt x="332" y="11959"/>
                  <a:pt x="351" y="11959"/>
                </a:cubicBezTo>
                <a:cubicBezTo>
                  <a:pt x="351" y="11959"/>
                  <a:pt x="369" y="11979"/>
                  <a:pt x="369" y="11979"/>
                </a:cubicBezTo>
                <a:lnTo>
                  <a:pt x="2548" y="11979"/>
                </a:lnTo>
                <a:cubicBezTo>
                  <a:pt x="2585" y="11979"/>
                  <a:pt x="2585" y="11979"/>
                  <a:pt x="2603" y="11920"/>
                </a:cubicBezTo>
                <a:cubicBezTo>
                  <a:pt x="2695" y="11703"/>
                  <a:pt x="2843" y="11526"/>
                  <a:pt x="3065" y="11388"/>
                </a:cubicBezTo>
                <a:cubicBezTo>
                  <a:pt x="3286" y="11270"/>
                  <a:pt x="3508" y="11191"/>
                  <a:pt x="3766" y="11191"/>
                </a:cubicBezTo>
                <a:cubicBezTo>
                  <a:pt x="3988" y="11191"/>
                  <a:pt x="4209" y="11250"/>
                  <a:pt x="4394" y="11368"/>
                </a:cubicBezTo>
                <a:cubicBezTo>
                  <a:pt x="4578" y="11486"/>
                  <a:pt x="4708" y="11664"/>
                  <a:pt x="4800" y="11880"/>
                </a:cubicBezTo>
                <a:cubicBezTo>
                  <a:pt x="4892" y="12097"/>
                  <a:pt x="4948" y="12372"/>
                  <a:pt x="4948" y="12688"/>
                </a:cubicBezTo>
                <a:cubicBezTo>
                  <a:pt x="4948" y="13022"/>
                  <a:pt x="4892" y="13318"/>
                  <a:pt x="4763" y="13534"/>
                </a:cubicBezTo>
                <a:cubicBezTo>
                  <a:pt x="4652" y="13751"/>
                  <a:pt x="4505" y="13948"/>
                  <a:pt x="4320" y="14066"/>
                </a:cubicBezTo>
                <a:cubicBezTo>
                  <a:pt x="4135" y="14184"/>
                  <a:pt x="3914" y="14243"/>
                  <a:pt x="3692" y="14243"/>
                </a:cubicBezTo>
                <a:cubicBezTo>
                  <a:pt x="3231" y="14243"/>
                  <a:pt x="2880" y="14007"/>
                  <a:pt x="2677" y="13534"/>
                </a:cubicBezTo>
                <a:cubicBezTo>
                  <a:pt x="2622" y="13436"/>
                  <a:pt x="2585" y="13337"/>
                  <a:pt x="2566" y="13259"/>
                </a:cubicBezTo>
                <a:cubicBezTo>
                  <a:pt x="2529" y="13199"/>
                  <a:pt x="2511" y="13199"/>
                  <a:pt x="2492" y="13199"/>
                </a:cubicBezTo>
                <a:lnTo>
                  <a:pt x="351" y="13199"/>
                </a:lnTo>
                <a:cubicBezTo>
                  <a:pt x="332" y="13199"/>
                  <a:pt x="314" y="13199"/>
                  <a:pt x="314" y="13199"/>
                </a:cubicBezTo>
                <a:cubicBezTo>
                  <a:pt x="314" y="13199"/>
                  <a:pt x="314" y="13199"/>
                  <a:pt x="314" y="13219"/>
                </a:cubicBezTo>
                <a:lnTo>
                  <a:pt x="314" y="13239"/>
                </a:lnTo>
                <a:cubicBezTo>
                  <a:pt x="369" y="13554"/>
                  <a:pt x="443" y="13849"/>
                  <a:pt x="535" y="14125"/>
                </a:cubicBezTo>
                <a:cubicBezTo>
                  <a:pt x="775" y="14735"/>
                  <a:pt x="1200" y="15247"/>
                  <a:pt x="1754" y="15602"/>
                </a:cubicBezTo>
                <a:cubicBezTo>
                  <a:pt x="2308" y="15956"/>
                  <a:pt x="3157" y="16192"/>
                  <a:pt x="3914" y="16192"/>
                </a:cubicBezTo>
                <a:cubicBezTo>
                  <a:pt x="3932" y="16192"/>
                  <a:pt x="3969" y="16192"/>
                  <a:pt x="3988" y="16212"/>
                </a:cubicBezTo>
                <a:lnTo>
                  <a:pt x="11502" y="20839"/>
                </a:lnTo>
                <a:cubicBezTo>
                  <a:pt x="12166" y="21253"/>
                  <a:pt x="12978" y="21253"/>
                  <a:pt x="13643" y="20839"/>
                </a:cubicBezTo>
                <a:lnTo>
                  <a:pt x="20252" y="16763"/>
                </a:lnTo>
                <a:cubicBezTo>
                  <a:pt x="20917" y="16350"/>
                  <a:pt x="21323" y="15602"/>
                  <a:pt x="21323" y="14794"/>
                </a:cubicBezTo>
                <a:lnTo>
                  <a:pt x="21323" y="6643"/>
                </a:lnTo>
                <a:cubicBezTo>
                  <a:pt x="21323" y="5835"/>
                  <a:pt x="20917" y="5067"/>
                  <a:pt x="20252" y="4674"/>
                </a:cubicBezTo>
                <a:lnTo>
                  <a:pt x="13643" y="598"/>
                </a:lnTo>
                <a:cubicBezTo>
                  <a:pt x="12978" y="184"/>
                  <a:pt x="12166" y="184"/>
                  <a:pt x="11502" y="598"/>
                </a:cubicBezTo>
                <a:cubicBezTo>
                  <a:pt x="11483" y="618"/>
                  <a:pt x="11465" y="618"/>
                  <a:pt x="11446" y="618"/>
                </a:cubicBezTo>
                <a:lnTo>
                  <a:pt x="5649" y="3945"/>
                </a:lnTo>
                <a:cubicBezTo>
                  <a:pt x="5575" y="3985"/>
                  <a:pt x="5502" y="3965"/>
                  <a:pt x="5465" y="3886"/>
                </a:cubicBezTo>
                <a:cubicBezTo>
                  <a:pt x="5428" y="3807"/>
                  <a:pt x="5446" y="3729"/>
                  <a:pt x="5520" y="3689"/>
                </a:cubicBezTo>
                <a:lnTo>
                  <a:pt x="11354" y="342"/>
                </a:lnTo>
                <a:cubicBezTo>
                  <a:pt x="11372" y="342"/>
                  <a:pt x="11391" y="322"/>
                  <a:pt x="11409" y="322"/>
                </a:cubicBezTo>
                <a:cubicBezTo>
                  <a:pt x="12148" y="-111"/>
                  <a:pt x="13052" y="-111"/>
                  <a:pt x="13791" y="342"/>
                </a:cubicBezTo>
                <a:lnTo>
                  <a:pt x="20400" y="4418"/>
                </a:lnTo>
                <a:cubicBezTo>
                  <a:pt x="21138" y="4871"/>
                  <a:pt x="21600" y="5737"/>
                  <a:pt x="21600" y="6643"/>
                </a:cubicBezTo>
                <a:lnTo>
                  <a:pt x="21600" y="14794"/>
                </a:lnTo>
                <a:cubicBezTo>
                  <a:pt x="21600" y="15700"/>
                  <a:pt x="21138" y="16566"/>
                  <a:pt x="20400" y="17019"/>
                </a:cubicBezTo>
                <a:lnTo>
                  <a:pt x="13791" y="21095"/>
                </a:lnTo>
                <a:cubicBezTo>
                  <a:pt x="13329" y="21371"/>
                  <a:pt x="12923" y="21489"/>
                  <a:pt x="12498" y="21489"/>
                </a:cubicBezTo>
                <a:close/>
              </a:path>
            </a:pathLst>
          </a:custGeom>
          <a:solidFill>
            <a:schemeClr val="accent5"/>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effectLst/>
              <a:uLnTx/>
              <a:uFillTx/>
              <a:latin typeface="Bungee Inline" pitchFamily="2" charset="-94"/>
            </a:endParaRPr>
          </a:p>
        </p:txBody>
      </p:sp>
      <p:sp>
        <p:nvSpPr>
          <p:cNvPr id="12" name="TextBox 11">
            <a:extLst>
              <a:ext uri="{FF2B5EF4-FFF2-40B4-BE49-F238E27FC236}">
                <a16:creationId xmlns:a16="http://schemas.microsoft.com/office/drawing/2014/main" id="{DECE7D9C-6E43-4FE0-BE93-AB669D7B5470}"/>
              </a:ext>
            </a:extLst>
          </p:cNvPr>
          <p:cNvSpPr txBox="1"/>
          <p:nvPr/>
        </p:nvSpPr>
        <p:spPr>
          <a:xfrm>
            <a:off x="3963935" y="1770718"/>
            <a:ext cx="1800346" cy="492443"/>
          </a:xfrm>
          <a:prstGeom prst="rect">
            <a:avLst/>
          </a:prstGeom>
          <a:noFill/>
        </p:spPr>
        <p:txBody>
          <a:bodyPr wrap="square" lIns="0" rIns="0" rtlCol="0" anchor="b">
            <a:spAutoFit/>
          </a:bodyPr>
          <a:lstStyle/>
          <a:p>
            <a:pPr algn="ctr"/>
            <a:r>
              <a:rPr lang="tr-TR" sz="1300" b="1" noProof="1">
                <a:solidFill>
                  <a:srgbClr val="F7931F"/>
                </a:solidFill>
                <a:latin typeface="Bungee Inline" pitchFamily="2" charset="-94"/>
              </a:rPr>
              <a:t>PSİKODİNAMİK KURAM</a:t>
            </a:r>
            <a:endParaRPr lang="en-US" sz="1300" b="1" noProof="1">
              <a:solidFill>
                <a:srgbClr val="F7931F"/>
              </a:solidFill>
              <a:latin typeface="Bungee Inline" pitchFamily="2" charset="-94"/>
            </a:endParaRPr>
          </a:p>
        </p:txBody>
      </p:sp>
      <p:grpSp>
        <p:nvGrpSpPr>
          <p:cNvPr id="14" name="Group 13">
            <a:extLst>
              <a:ext uri="{FF2B5EF4-FFF2-40B4-BE49-F238E27FC236}">
                <a16:creationId xmlns:a16="http://schemas.microsoft.com/office/drawing/2014/main" id="{528EAF6F-538D-48B1-9729-165BECC5ACA1}"/>
              </a:ext>
            </a:extLst>
          </p:cNvPr>
          <p:cNvGrpSpPr/>
          <p:nvPr/>
        </p:nvGrpSpPr>
        <p:grpSpPr>
          <a:xfrm>
            <a:off x="1620311" y="1694935"/>
            <a:ext cx="1484052" cy="576575"/>
            <a:chOff x="8678740" y="1925882"/>
            <a:chExt cx="3209731" cy="768766"/>
          </a:xfrm>
        </p:grpSpPr>
        <p:sp>
          <p:nvSpPr>
            <p:cNvPr id="15" name="TextBox 14">
              <a:extLst>
                <a:ext uri="{FF2B5EF4-FFF2-40B4-BE49-F238E27FC236}">
                  <a16:creationId xmlns:a16="http://schemas.microsoft.com/office/drawing/2014/main" id="{BF497305-7070-4FDA-8E5A-60B2DD7CF963}"/>
                </a:ext>
              </a:extLst>
            </p:cNvPr>
            <p:cNvSpPr txBox="1"/>
            <p:nvPr/>
          </p:nvSpPr>
          <p:spPr>
            <a:xfrm>
              <a:off x="8678740" y="1997022"/>
              <a:ext cx="3209731" cy="697626"/>
            </a:xfrm>
            <a:prstGeom prst="rect">
              <a:avLst/>
            </a:prstGeom>
            <a:noFill/>
          </p:spPr>
          <p:txBody>
            <a:bodyPr wrap="square" lIns="0" rIns="0" rtlCol="0" anchor="b">
              <a:spAutoFit/>
            </a:bodyPr>
            <a:lstStyle/>
            <a:p>
              <a:pPr algn="ctr"/>
              <a:r>
                <a:rPr lang="tr-TR" sz="1400" b="1" noProof="1">
                  <a:solidFill>
                    <a:srgbClr val="FFCC4C"/>
                  </a:solidFill>
                  <a:latin typeface="Bungee Inline" pitchFamily="2" charset="-94"/>
                </a:rPr>
                <a:t>TEMEL EĞİLİM KURAMI</a:t>
              </a:r>
              <a:endParaRPr lang="en-US" sz="1400" b="1" noProof="1">
                <a:solidFill>
                  <a:srgbClr val="FFCC4C"/>
                </a:solidFill>
                <a:latin typeface="Bungee Inline" pitchFamily="2" charset="-94"/>
              </a:endParaRPr>
            </a:p>
          </p:txBody>
        </p:sp>
        <p:sp>
          <p:nvSpPr>
            <p:cNvPr id="16" name="TextBox 15">
              <a:extLst>
                <a:ext uri="{FF2B5EF4-FFF2-40B4-BE49-F238E27FC236}">
                  <a16:creationId xmlns:a16="http://schemas.microsoft.com/office/drawing/2014/main" id="{E517D531-FA5E-4FBE-9F4F-45405786CF60}"/>
                </a:ext>
              </a:extLst>
            </p:cNvPr>
            <p:cNvSpPr txBox="1"/>
            <p:nvPr/>
          </p:nvSpPr>
          <p:spPr>
            <a:xfrm>
              <a:off x="9115248" y="1925882"/>
              <a:ext cx="2539535" cy="266740"/>
            </a:xfrm>
            <a:prstGeom prst="rect">
              <a:avLst/>
            </a:prstGeom>
            <a:noFill/>
          </p:spPr>
          <p:txBody>
            <a:bodyPr wrap="square" lIns="0" rIns="0" rtlCol="0" anchor="t">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1">
                <a:ln>
                  <a:noFill/>
                </a:ln>
                <a:effectLst/>
                <a:uLnTx/>
                <a:uFillTx/>
                <a:latin typeface="Bungee Inline" pitchFamily="2" charset="-94"/>
              </a:endParaRPr>
            </a:p>
          </p:txBody>
        </p:sp>
      </p:grpSp>
      <p:sp>
        <p:nvSpPr>
          <p:cNvPr id="18" name="TextBox 17">
            <a:extLst>
              <a:ext uri="{FF2B5EF4-FFF2-40B4-BE49-F238E27FC236}">
                <a16:creationId xmlns:a16="http://schemas.microsoft.com/office/drawing/2014/main" id="{0CFC3D38-8DA1-424D-9ECC-1FB9C1B9F541}"/>
              </a:ext>
            </a:extLst>
          </p:cNvPr>
          <p:cNvSpPr txBox="1"/>
          <p:nvPr/>
        </p:nvSpPr>
        <p:spPr>
          <a:xfrm>
            <a:off x="6524967" y="1694933"/>
            <a:ext cx="1515136" cy="523220"/>
          </a:xfrm>
          <a:prstGeom prst="rect">
            <a:avLst/>
          </a:prstGeom>
          <a:noFill/>
        </p:spPr>
        <p:txBody>
          <a:bodyPr wrap="square" lIns="0" rIns="0" rtlCol="0" anchor="b">
            <a:spAutoFit/>
          </a:bodyPr>
          <a:lstStyle/>
          <a:p>
            <a:pPr algn="ctr"/>
            <a:r>
              <a:rPr lang="tr-TR" sz="1400" b="1" noProof="1">
                <a:solidFill>
                  <a:srgbClr val="AEC27C"/>
                </a:solidFill>
                <a:latin typeface="Bungee Inline" pitchFamily="2" charset="-94"/>
              </a:rPr>
              <a:t>PSİKO SOSYAL KURAM</a:t>
            </a:r>
            <a:endParaRPr lang="en-US" sz="1400" b="1" noProof="1">
              <a:solidFill>
                <a:srgbClr val="AEC27C"/>
              </a:solidFill>
              <a:latin typeface="Bungee Inline" pitchFamily="2" charset="-94"/>
            </a:endParaRPr>
          </a:p>
        </p:txBody>
      </p:sp>
      <p:sp>
        <p:nvSpPr>
          <p:cNvPr id="21" name="TextBox 20">
            <a:extLst>
              <a:ext uri="{FF2B5EF4-FFF2-40B4-BE49-F238E27FC236}">
                <a16:creationId xmlns:a16="http://schemas.microsoft.com/office/drawing/2014/main" id="{C7817B19-AEC3-4780-A27A-3B392D3096DD}"/>
              </a:ext>
            </a:extLst>
          </p:cNvPr>
          <p:cNvSpPr txBox="1"/>
          <p:nvPr/>
        </p:nvSpPr>
        <p:spPr>
          <a:xfrm>
            <a:off x="2879763" y="3367407"/>
            <a:ext cx="1532545" cy="738664"/>
          </a:xfrm>
          <a:prstGeom prst="rect">
            <a:avLst/>
          </a:prstGeom>
          <a:noFill/>
        </p:spPr>
        <p:txBody>
          <a:bodyPr wrap="square" lIns="0" rIns="0" rtlCol="0" anchor="b">
            <a:spAutoFit/>
          </a:bodyPr>
          <a:lstStyle/>
          <a:p>
            <a:pPr algn="ctr"/>
            <a:r>
              <a:rPr lang="tr-TR" sz="1400" b="1" noProof="1">
                <a:solidFill>
                  <a:srgbClr val="4CC1EF"/>
                </a:solidFill>
                <a:latin typeface="Bungee Inline" pitchFamily="2" charset="-94"/>
              </a:rPr>
              <a:t>SOSYAL DAVRANIŞÇI KURAM</a:t>
            </a:r>
            <a:endParaRPr lang="en-US" sz="1400" b="1" noProof="1">
              <a:solidFill>
                <a:srgbClr val="4CC1EF"/>
              </a:solidFill>
              <a:latin typeface="Bungee Inline" pitchFamily="2" charset="-94"/>
            </a:endParaRPr>
          </a:p>
        </p:txBody>
      </p:sp>
      <p:sp>
        <p:nvSpPr>
          <p:cNvPr id="24" name="TextBox 23">
            <a:extLst>
              <a:ext uri="{FF2B5EF4-FFF2-40B4-BE49-F238E27FC236}">
                <a16:creationId xmlns:a16="http://schemas.microsoft.com/office/drawing/2014/main" id="{F0A1E57C-E42B-47A4-B144-4745F19AA186}"/>
              </a:ext>
            </a:extLst>
          </p:cNvPr>
          <p:cNvSpPr txBox="1"/>
          <p:nvPr/>
        </p:nvSpPr>
        <p:spPr>
          <a:xfrm>
            <a:off x="5523271" y="3324759"/>
            <a:ext cx="1387621" cy="646331"/>
          </a:xfrm>
          <a:prstGeom prst="rect">
            <a:avLst/>
          </a:prstGeom>
          <a:noFill/>
        </p:spPr>
        <p:txBody>
          <a:bodyPr wrap="square" lIns="0" rIns="0" rtlCol="0" anchor="b">
            <a:spAutoFit/>
          </a:bodyPr>
          <a:lstStyle/>
          <a:p>
            <a:pPr algn="ctr"/>
            <a:r>
              <a:rPr lang="tr-TR" sz="1200" b="1" noProof="1">
                <a:solidFill>
                  <a:srgbClr val="C13018"/>
                </a:solidFill>
                <a:latin typeface="Bungee Inline" pitchFamily="2" charset="-94"/>
              </a:rPr>
              <a:t>HÜMANİSTİK</a:t>
            </a:r>
          </a:p>
          <a:p>
            <a:pPr algn="ctr"/>
            <a:r>
              <a:rPr lang="tr-TR" sz="1200" b="1" noProof="1">
                <a:solidFill>
                  <a:srgbClr val="C13018"/>
                </a:solidFill>
                <a:latin typeface="Bungee Inline" pitchFamily="2" charset="-94"/>
              </a:rPr>
              <a:t>(FENOMOLOJİK)  KURAM</a:t>
            </a:r>
            <a:endParaRPr lang="en-US" sz="1200" b="1" noProof="1">
              <a:solidFill>
                <a:srgbClr val="C13018"/>
              </a:solidFill>
              <a:latin typeface="Bungee Inline" pitchFamily="2" charset="-94"/>
            </a:endParaRPr>
          </a:p>
        </p:txBody>
      </p:sp>
    </p:spTree>
    <p:extLst>
      <p:ext uri="{BB962C8B-B14F-4D97-AF65-F5344CB8AC3E}">
        <p14:creationId xmlns:p14="http://schemas.microsoft.com/office/powerpoint/2010/main" val="4170954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6" grpId="0" animBg="1"/>
      <p:bldP spid="8" grpId="0" animBg="1"/>
      <p:bldP spid="12" grpId="0"/>
      <p:bldP spid="18" grpId="0"/>
      <p:bldP spid="21"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grpSp>
        <p:nvGrpSpPr>
          <p:cNvPr id="8" name="淘宝网Chenying0907出品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sp>
          <p:nvSpPr>
            <p:cNvPr id="10" name="燕尾形 9"/>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sp>
          <p:nvSpPr>
            <p:cNvPr id="11" name="燕尾形 10"/>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grpSp>
      <p:sp>
        <p:nvSpPr>
          <p:cNvPr id="12" name="淘宝网Chenying0907出品 9"/>
          <p:cNvSpPr txBox="1"/>
          <p:nvPr/>
        </p:nvSpPr>
        <p:spPr>
          <a:xfrm>
            <a:off x="1062524" y="181039"/>
            <a:ext cx="3994218" cy="328923"/>
          </a:xfrm>
          <a:prstGeom prst="rect">
            <a:avLst/>
          </a:prstGeom>
          <a:noFill/>
        </p:spPr>
        <p:txBody>
          <a:bodyPr wrap="square" lIns="51422" tIns="25711" rIns="51422" bIns="25711" rtlCol="0">
            <a:spAutoFit/>
          </a:bodyPr>
          <a:lstStyle/>
          <a:p>
            <a:pPr marL="0" lvl="1" defTabSz="685617"/>
            <a:r>
              <a:rPr lang="tr-TR" altLang="zh-CN" sz="1800" b="1" dirty="0" smtClean="0">
                <a:solidFill>
                  <a:srgbClr val="F8353D"/>
                </a:solidFill>
                <a:latin typeface="Shrikhand" panose="02000000000000000000" pitchFamily="2" charset="-94"/>
                <a:ea typeface="微软雅黑" pitchFamily="34" charset="-122"/>
                <a:cs typeface="Shrikhand" panose="02000000000000000000" pitchFamily="2" charset="-94"/>
              </a:rPr>
              <a:t>1- TEMEL EĞİLİM KURAMI</a:t>
            </a:r>
            <a:endParaRPr lang="zh-CN" altLang="en-US" sz="2400" b="1" dirty="0">
              <a:solidFill>
                <a:srgbClr val="F8353D"/>
              </a:solidFill>
              <a:latin typeface="Shrikhand" panose="02000000000000000000" pitchFamily="2" charset="-94"/>
              <a:ea typeface="微软雅黑" pitchFamily="34" charset="-122"/>
              <a:cs typeface="Shrikhand" panose="02000000000000000000" pitchFamily="2" charset="-94"/>
            </a:endParaRPr>
          </a:p>
        </p:txBody>
      </p:sp>
      <p:cxnSp>
        <p:nvCxnSpPr>
          <p:cNvPr id="13" name="淘宝网Chenying0907出品 12"/>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6" name="淘宝网Chenying0907出品 25"/>
          <p:cNvGrpSpPr/>
          <p:nvPr/>
        </p:nvGrpSpPr>
        <p:grpSpPr>
          <a:xfrm>
            <a:off x="1302956" y="553860"/>
            <a:ext cx="3881730" cy="898326"/>
            <a:chOff x="5128154" y="1720989"/>
            <a:chExt cx="5176988" cy="1198080"/>
          </a:xfrm>
        </p:grpSpPr>
        <p:sp>
          <p:nvSpPr>
            <p:cNvPr id="27" name="MH_SubTitle_1"/>
            <p:cNvSpPr>
              <a:spLocks noChangeArrowheads="1"/>
            </p:cNvSpPr>
            <p:nvPr>
              <p:custDataLst>
                <p:tags r:id="rId3"/>
              </p:custDataLst>
            </p:nvPr>
          </p:nvSpPr>
          <p:spPr bwMode="auto">
            <a:xfrm flipH="1">
              <a:off x="5128154" y="1720989"/>
              <a:ext cx="3425552"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685617"/>
              <a:r>
                <a:rPr lang="tr-TR" altLang="zh-CN" b="1" dirty="0" smtClean="0">
                  <a:solidFill>
                    <a:srgbClr val="FFB850"/>
                  </a:solidFill>
                  <a:latin typeface="微软雅黑" panose="020B0503020204020204" pitchFamily="34" charset="-122"/>
                  <a:ea typeface="微软雅黑" panose="020B0503020204020204" pitchFamily="34" charset="-122"/>
                </a:rPr>
                <a:t>EKTOMORFİ(ASTENİK TİP)</a:t>
              </a:r>
              <a:endParaRPr lang="en-US" altLang="zh-CN" b="1" dirty="0">
                <a:solidFill>
                  <a:srgbClr val="FFB850"/>
                </a:solidFill>
                <a:latin typeface="微软雅黑" panose="020B0503020204020204" pitchFamily="34" charset="-122"/>
                <a:ea typeface="微软雅黑" panose="020B0503020204020204" pitchFamily="34" charset="-122"/>
              </a:endParaRPr>
            </a:p>
          </p:txBody>
        </p:sp>
        <p:sp>
          <p:nvSpPr>
            <p:cNvPr id="28" name="淘宝网Chenying0907出品 5"/>
            <p:cNvSpPr>
              <a:spLocks/>
            </p:cNvSpPr>
            <p:nvPr/>
          </p:nvSpPr>
          <p:spPr bwMode="auto">
            <a:xfrm>
              <a:off x="5411787" y="2106561"/>
              <a:ext cx="4893355"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685617" fontAlgn="base">
                <a:spcBef>
                  <a:spcPct val="0"/>
                </a:spcBef>
                <a:spcAft>
                  <a:spcPct val="0"/>
                </a:spcAft>
              </a:pPr>
              <a:r>
                <a:rPr lang="tr-TR" sz="1600" b="1" dirty="0" smtClean="0">
                  <a:solidFill>
                    <a:srgbClr val="000000"/>
                  </a:solidFill>
                  <a:latin typeface="Monotype Corsiva" pitchFamily="66" charset="0"/>
                </a:rPr>
                <a:t>genellikle </a:t>
              </a:r>
              <a:r>
                <a:rPr lang="tr-TR" sz="1600" b="1" dirty="0">
                  <a:solidFill>
                    <a:srgbClr val="000000"/>
                  </a:solidFill>
                  <a:latin typeface="Monotype Corsiva" pitchFamily="66" charset="0"/>
                </a:rPr>
                <a:t>narin ince, uzun beden yapısı içinde utangaç, içe dönük, sakin, duygusal insan tipidir.</a:t>
              </a:r>
              <a:endParaRPr lang="en-US" altLang="zh-CN" sz="1600" dirty="0">
                <a:solidFill>
                  <a:prstClr val="black">
                    <a:lumMod val="50000"/>
                    <a:lumOff val="50000"/>
                  </a:prstClr>
                </a:solidFill>
                <a:latin typeface="Martina" pitchFamily="2" charset="0"/>
                <a:ea typeface="微软雅黑" panose="020B0503020204020204" pitchFamily="34" charset="-122"/>
                <a:cs typeface="Lato Light" charset="0"/>
                <a:sym typeface="Lato Light" charset="0"/>
              </a:endParaRPr>
            </a:p>
          </p:txBody>
        </p:sp>
      </p:grpSp>
      <p:grpSp>
        <p:nvGrpSpPr>
          <p:cNvPr id="29" name="淘宝网Chenying0907出品 28"/>
          <p:cNvGrpSpPr/>
          <p:nvPr/>
        </p:nvGrpSpPr>
        <p:grpSpPr>
          <a:xfrm>
            <a:off x="3192583" y="1604121"/>
            <a:ext cx="4949204" cy="918381"/>
            <a:chOff x="5820962" y="3390944"/>
            <a:chExt cx="6600657" cy="1224827"/>
          </a:xfrm>
        </p:grpSpPr>
        <p:sp>
          <p:nvSpPr>
            <p:cNvPr id="30" name="MH_SubTitle_1"/>
            <p:cNvSpPr>
              <a:spLocks noChangeArrowheads="1"/>
            </p:cNvSpPr>
            <p:nvPr>
              <p:custDataLst>
                <p:tags r:id="rId2"/>
              </p:custDataLst>
            </p:nvPr>
          </p:nvSpPr>
          <p:spPr bwMode="auto">
            <a:xfrm flipH="1">
              <a:off x="5820964" y="3390944"/>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685617"/>
              <a:r>
                <a:rPr lang="tr-TR" altLang="zh-CN" b="1" dirty="0" smtClean="0">
                  <a:solidFill>
                    <a:srgbClr val="00ACBE"/>
                  </a:solidFill>
                  <a:latin typeface="微软雅黑" panose="020B0503020204020204" pitchFamily="34" charset="-122"/>
                  <a:ea typeface="微软雅黑" panose="020B0503020204020204" pitchFamily="34" charset="-122"/>
                </a:rPr>
                <a:t>MEZOMORFİ(ATLETİK TİP)</a:t>
              </a:r>
              <a:endParaRPr lang="en-US" altLang="zh-CN" b="1" dirty="0">
                <a:solidFill>
                  <a:srgbClr val="00ACBE"/>
                </a:solidFill>
                <a:latin typeface="微软雅黑" panose="020B0503020204020204" pitchFamily="34" charset="-122"/>
                <a:ea typeface="微软雅黑" panose="020B0503020204020204" pitchFamily="34" charset="-122"/>
              </a:endParaRPr>
            </a:p>
          </p:txBody>
        </p:sp>
        <p:sp>
          <p:nvSpPr>
            <p:cNvPr id="31" name="淘宝网Chenying0907出品 5"/>
            <p:cNvSpPr>
              <a:spLocks/>
            </p:cNvSpPr>
            <p:nvPr/>
          </p:nvSpPr>
          <p:spPr bwMode="auto">
            <a:xfrm>
              <a:off x="5820962" y="3803263"/>
              <a:ext cx="6600657"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tr-TR" sz="1600" b="1" dirty="0" smtClean="0">
                  <a:solidFill>
                    <a:srgbClr val="000000"/>
                  </a:solidFill>
                  <a:latin typeface="Monotype Corsiva" panose="03010101010201010101" pitchFamily="66" charset="0"/>
                  <a:cs typeface="Times New Roman" panose="02020603050405020304" pitchFamily="18" charset="0"/>
                </a:rPr>
                <a:t>Genellikle </a:t>
              </a:r>
              <a:r>
                <a:rPr lang="tr-TR" sz="1600" b="1" dirty="0">
                  <a:solidFill>
                    <a:srgbClr val="000000"/>
                  </a:solidFill>
                  <a:latin typeface="Monotype Corsiva" panose="03010101010201010101" pitchFamily="66" charset="0"/>
                  <a:cs typeface="Times New Roman" panose="02020603050405020304" pitchFamily="18" charset="0"/>
                </a:rPr>
                <a:t>kemik ve kasları gelişmiş beden yapısı içinde hareketlilik, enerjik olma ve atılganlık özelliği gösteren insan tipidir. </a:t>
              </a:r>
              <a:r>
                <a:rPr lang="tr-TR" sz="1600" b="1" dirty="0" smtClean="0">
                  <a:solidFill>
                    <a:srgbClr val="000000"/>
                  </a:solidFill>
                  <a:latin typeface="Monotype Corsiva" panose="03010101010201010101" pitchFamily="66" charset="0"/>
                  <a:cs typeface="Times New Roman" panose="02020603050405020304" pitchFamily="18" charset="0"/>
                </a:rPr>
                <a:t>Liderlik özeliğine sahiplerdir.</a:t>
              </a:r>
              <a:endParaRPr lang="tr-TR" sz="1600" b="1" dirty="0">
                <a:solidFill>
                  <a:srgbClr val="000000"/>
                </a:solidFill>
                <a:latin typeface="Monotype Corsiva" panose="03010101010201010101" pitchFamily="66" charset="0"/>
                <a:cs typeface="Times New Roman" panose="02020603050405020304" pitchFamily="18" charset="0"/>
              </a:endParaRPr>
            </a:p>
          </p:txBody>
        </p:sp>
      </p:grpSp>
      <p:grpSp>
        <p:nvGrpSpPr>
          <p:cNvPr id="32" name="淘宝网Chenying0907出品 31"/>
          <p:cNvGrpSpPr/>
          <p:nvPr/>
        </p:nvGrpSpPr>
        <p:grpSpPr>
          <a:xfrm>
            <a:off x="5314924" y="3110334"/>
            <a:ext cx="3829076" cy="944735"/>
            <a:chOff x="5198378" y="5026932"/>
            <a:chExt cx="5106764" cy="1259975"/>
          </a:xfrm>
        </p:grpSpPr>
        <p:sp>
          <p:nvSpPr>
            <p:cNvPr id="33" name="MH_SubTitle_1"/>
            <p:cNvSpPr>
              <a:spLocks noChangeArrowheads="1"/>
            </p:cNvSpPr>
            <p:nvPr>
              <p:custDataLst>
                <p:tags r:id="rId1"/>
              </p:custDataLst>
            </p:nvPr>
          </p:nvSpPr>
          <p:spPr bwMode="auto">
            <a:xfrm flipH="1">
              <a:off x="5198378" y="5026932"/>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685617"/>
              <a:r>
                <a:rPr lang="tr-TR" altLang="zh-CN" b="1" dirty="0" smtClean="0">
                  <a:solidFill>
                    <a:srgbClr val="F8353D"/>
                  </a:solidFill>
                  <a:latin typeface="微软雅黑" panose="020B0503020204020204" pitchFamily="34" charset="-122"/>
                  <a:ea typeface="微软雅黑" panose="020B0503020204020204" pitchFamily="34" charset="-122"/>
                </a:rPr>
                <a:t>ENDOMORFİ(PİKNİK TİP)</a:t>
              </a:r>
              <a:endParaRPr lang="en-US" altLang="zh-CN" b="1" dirty="0">
                <a:solidFill>
                  <a:srgbClr val="F8353D"/>
                </a:solidFill>
                <a:latin typeface="微软雅黑" panose="020B0503020204020204" pitchFamily="34" charset="-122"/>
                <a:ea typeface="微软雅黑" panose="020B0503020204020204" pitchFamily="34" charset="-122"/>
              </a:endParaRPr>
            </a:p>
          </p:txBody>
        </p:sp>
        <p:sp>
          <p:nvSpPr>
            <p:cNvPr id="34" name="淘宝网Chenying0907出品 5"/>
            <p:cNvSpPr>
              <a:spLocks/>
            </p:cNvSpPr>
            <p:nvPr/>
          </p:nvSpPr>
          <p:spPr bwMode="auto">
            <a:xfrm>
              <a:off x="5268274" y="5474398"/>
              <a:ext cx="5036868" cy="812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tr-TR" sz="1600" b="1" dirty="0">
                  <a:solidFill>
                    <a:srgbClr val="000000"/>
                  </a:solidFill>
                  <a:latin typeface="Monotype Corsiva" pitchFamily="66" charset="0"/>
                </a:rPr>
                <a:t>G</a:t>
              </a:r>
              <a:r>
                <a:rPr lang="tr-TR" sz="1600" b="1" dirty="0" smtClean="0">
                  <a:solidFill>
                    <a:srgbClr val="000000"/>
                  </a:solidFill>
                  <a:latin typeface="Monotype Corsiva" pitchFamily="66" charset="0"/>
                </a:rPr>
                <a:t>enellikle şişman ve kısa beden yapısı içinde rahatı, zevki, yemeyi ve sosyal kişileri seven insan tipidir. </a:t>
              </a:r>
              <a:endParaRPr lang="tr-TR" sz="1600" b="1" dirty="0">
                <a:solidFill>
                  <a:srgbClr val="000000"/>
                </a:solidFill>
                <a:latin typeface="Monotype Corsiva" pitchFamily="66" charset="0"/>
              </a:endParaRPr>
            </a:p>
          </p:txBody>
        </p:sp>
      </p:grpSp>
      <p:pic>
        <p:nvPicPr>
          <p:cNvPr id="1026" name="Picture 2" descr="Çekicilik ve Güzellik – SÖZSÜZ İLETİŞİM"/>
          <p:cNvPicPr>
            <a:picLocks noChangeAspect="1" noChangeArrowheads="1"/>
          </p:cNvPicPr>
          <p:nvPr/>
        </p:nvPicPr>
        <p:blipFill rotWithShape="1">
          <a:blip r:embed="rId7">
            <a:extLst>
              <a:ext uri="{28A0092B-C50C-407E-A947-70E740481C1C}">
                <a14:useLocalDpi xmlns:a14="http://schemas.microsoft.com/office/drawing/2010/main" val="0"/>
              </a:ext>
            </a:extLst>
          </a:blip>
          <a:srcRect r="67316" b="32599"/>
          <a:stretch/>
        </p:blipFill>
        <p:spPr bwMode="auto">
          <a:xfrm>
            <a:off x="4180559" y="2712972"/>
            <a:ext cx="1186773" cy="24305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5" name="Picture 2" descr="Çekicilik ve Güzellik – SÖZSÜZ İLETİŞİM"/>
          <p:cNvPicPr>
            <a:picLocks noChangeAspect="1" noChangeArrowheads="1"/>
          </p:cNvPicPr>
          <p:nvPr/>
        </p:nvPicPr>
        <p:blipFill rotWithShape="1">
          <a:blip r:embed="rId7">
            <a:extLst>
              <a:ext uri="{28A0092B-C50C-407E-A947-70E740481C1C}">
                <a14:useLocalDpi xmlns:a14="http://schemas.microsoft.com/office/drawing/2010/main" val="0"/>
              </a:ext>
            </a:extLst>
          </a:blip>
          <a:srcRect l="32892" r="32975" b="32599"/>
          <a:stretch/>
        </p:blipFill>
        <p:spPr bwMode="auto">
          <a:xfrm>
            <a:off x="1976893" y="1668652"/>
            <a:ext cx="1239352" cy="298507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6" name="Picture 2" descr="Çekicilik ve Güzellik – SÖZSÜZ İLETİŞİM"/>
          <p:cNvPicPr>
            <a:picLocks noChangeAspect="1" noChangeArrowheads="1"/>
          </p:cNvPicPr>
          <p:nvPr/>
        </p:nvPicPr>
        <p:blipFill rotWithShape="1">
          <a:blip r:embed="rId7">
            <a:extLst>
              <a:ext uri="{28A0092B-C50C-407E-A947-70E740481C1C}">
                <a14:useLocalDpi xmlns:a14="http://schemas.microsoft.com/office/drawing/2010/main" val="0"/>
              </a:ext>
            </a:extLst>
          </a:blip>
          <a:srcRect l="66401" b="32599"/>
          <a:stretch/>
        </p:blipFill>
        <p:spPr bwMode="auto">
          <a:xfrm>
            <a:off x="97389" y="596971"/>
            <a:ext cx="1219986" cy="298507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710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p:stCondLst>
                              <p:cond delay="1250"/>
                            </p:stCondLst>
                            <p:childTnLst>
                              <p:par>
                                <p:cTn id="18" presetID="22" presetClass="entr" presetSubtype="8"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par>
                                <p:cTn id="21" presetID="2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22" presetClass="entr" presetSubtype="8"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sp>
          <p:nvSpPr>
            <p:cNvPr id="10" name="燕尾形 9"/>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sp>
          <p:nvSpPr>
            <p:cNvPr id="11" name="燕尾形 10"/>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grpSp>
      <p:sp>
        <p:nvSpPr>
          <p:cNvPr id="12" name="文本框 9"/>
          <p:cNvSpPr txBox="1"/>
          <p:nvPr/>
        </p:nvSpPr>
        <p:spPr>
          <a:xfrm>
            <a:off x="1008532" y="183368"/>
            <a:ext cx="5981716" cy="282757"/>
          </a:xfrm>
          <a:prstGeom prst="rect">
            <a:avLst/>
          </a:prstGeom>
          <a:noFill/>
        </p:spPr>
        <p:txBody>
          <a:bodyPr wrap="square" lIns="51422" tIns="25711" rIns="51422" bIns="25711" rtlCol="0">
            <a:spAutoFit/>
          </a:bodyPr>
          <a:lstStyle/>
          <a:p>
            <a:pPr marL="0" lvl="1" defTabSz="685617"/>
            <a:r>
              <a:rPr lang="tr-TR" altLang="zh-CN" sz="1500" b="1" dirty="0" smtClean="0">
                <a:solidFill>
                  <a:srgbClr val="4BACC6">
                    <a:lumMod val="75000"/>
                  </a:srgbClr>
                </a:solidFill>
                <a:latin typeface="微软雅黑" pitchFamily="34" charset="-122"/>
                <a:ea typeface="微软雅黑" pitchFamily="34" charset="-122"/>
              </a:rPr>
              <a:t>2-PSİKODİNAMİK(PSİKANALTİK) KURAM</a:t>
            </a:r>
            <a:endParaRPr lang="zh-CN" altLang="en-US" sz="1800" b="1" dirty="0">
              <a:solidFill>
                <a:srgbClr val="4BACC6">
                  <a:lumMod val="75000"/>
                </a:srgbClr>
              </a:solidFill>
              <a:latin typeface="微软雅黑" pitchFamily="34" charset="-122"/>
              <a:ea typeface="微软雅黑" pitchFamily="34" charset="-122"/>
            </a:endParaRPr>
          </a:p>
        </p:txBody>
      </p:sp>
      <p:cxnSp>
        <p:nvCxnSpPr>
          <p:cNvPr id="13" name="直接连接符 12"/>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矩形 3"/>
          <p:cNvSpPr>
            <a:spLocks noChangeArrowheads="1"/>
          </p:cNvSpPr>
          <p:nvPr/>
        </p:nvSpPr>
        <p:spPr bwMode="auto">
          <a:xfrm>
            <a:off x="8181566" y="196105"/>
            <a:ext cx="331845" cy="23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9" rIns="51416" bIns="25709">
            <a:spAutoFit/>
          </a:bodyPr>
          <a:lstStyle/>
          <a:p>
            <a:pPr algn="ctr" defTabSz="685617">
              <a:spcBef>
                <a:spcPct val="0"/>
              </a:spcBef>
            </a:pPr>
            <a:r>
              <a:rPr lang="en-US" altLang="zh-CN" sz="1200" b="1" dirty="0">
                <a:solidFill>
                  <a:prstClr val="white"/>
                </a:solidFill>
                <a:latin typeface="Impact MT Std" pitchFamily="34" charset="0"/>
                <a:ea typeface="微软雅黑" panose="020B0503020204020204" pitchFamily="34" charset="-122"/>
                <a:cs typeface="Arial" panose="020B0604020202020204" pitchFamily="34" charset="0"/>
              </a:rPr>
              <a:t>39</a:t>
            </a:r>
            <a:endParaRPr lang="zh-CN" altLang="en-US" sz="1200" b="1" dirty="0">
              <a:solidFill>
                <a:prstClr val="white"/>
              </a:solidFill>
              <a:latin typeface="Impact MT Std" pitchFamily="34" charset="0"/>
              <a:ea typeface="微软雅黑" panose="020B0503020204020204" pitchFamily="34" charset="-122"/>
              <a:cs typeface="Arial" panose="020B0604020202020204" pitchFamily="34" charset="0"/>
            </a:endParaRPr>
          </a:p>
        </p:txBody>
      </p:sp>
      <p:grpSp>
        <p:nvGrpSpPr>
          <p:cNvPr id="16" name="组合 15"/>
          <p:cNvGrpSpPr/>
          <p:nvPr/>
        </p:nvGrpSpPr>
        <p:grpSpPr>
          <a:xfrm>
            <a:off x="576597" y="1341537"/>
            <a:ext cx="8250008" cy="3374046"/>
            <a:chOff x="2569195" y="1984502"/>
            <a:chExt cx="7326787" cy="3632528"/>
          </a:xfrm>
        </p:grpSpPr>
        <p:sp>
          <p:nvSpPr>
            <p:cNvPr id="17" name="矩形 16"/>
            <p:cNvSpPr/>
            <p:nvPr/>
          </p:nvSpPr>
          <p:spPr>
            <a:xfrm>
              <a:off x="2569195" y="1984502"/>
              <a:ext cx="7056784" cy="3632528"/>
            </a:xfrm>
            <a:prstGeom prst="rect">
              <a:avLst/>
            </a:prstGeom>
            <a:solidFill>
              <a:srgbClr val="F7F7F7"/>
            </a:solidFill>
            <a:ln>
              <a:noFill/>
            </a:ln>
            <a:effectLst>
              <a:outerShdw blurRad="254000" dist="1270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nvGrpSpPr>
            <p:cNvPr id="18" name="组合 17"/>
            <p:cNvGrpSpPr/>
            <p:nvPr/>
          </p:nvGrpSpPr>
          <p:grpSpPr>
            <a:xfrm>
              <a:off x="9632588" y="2007010"/>
              <a:ext cx="263394" cy="3603573"/>
              <a:chOff x="9632588" y="2007010"/>
              <a:chExt cx="263394" cy="3603573"/>
            </a:xfrm>
          </p:grpSpPr>
          <p:sp>
            <p:nvSpPr>
              <p:cNvPr id="19" name="矩形 18"/>
              <p:cNvSpPr/>
              <p:nvPr/>
            </p:nvSpPr>
            <p:spPr>
              <a:xfrm>
                <a:off x="9632588" y="2924944"/>
                <a:ext cx="263393" cy="864096"/>
              </a:xfrm>
              <a:prstGeom prst="rect">
                <a:avLst/>
              </a:prstGeom>
              <a:solidFill>
                <a:srgbClr val="00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20" name="矩形 19"/>
              <p:cNvSpPr/>
              <p:nvPr/>
            </p:nvSpPr>
            <p:spPr>
              <a:xfrm>
                <a:off x="9632588" y="3789040"/>
                <a:ext cx="263393" cy="919672"/>
              </a:xfrm>
              <a:prstGeom prst="rect">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21" name="单圆角矩形 20"/>
              <p:cNvSpPr/>
              <p:nvPr/>
            </p:nvSpPr>
            <p:spPr>
              <a:xfrm flipV="1">
                <a:off x="9632588" y="4708712"/>
                <a:ext cx="262626" cy="901871"/>
              </a:xfrm>
              <a:prstGeom prst="round1Rect">
                <a:avLst>
                  <a:gd name="adj" fmla="val 50000"/>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22" name="单圆角矩形 21"/>
              <p:cNvSpPr/>
              <p:nvPr/>
            </p:nvSpPr>
            <p:spPr>
              <a:xfrm>
                <a:off x="9633356" y="2007010"/>
                <a:ext cx="262626" cy="917934"/>
              </a:xfrm>
              <a:prstGeom prst="round1Rect">
                <a:avLst>
                  <a:gd name="adj" fmla="val 40328"/>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grpSp>
      <p:grpSp>
        <p:nvGrpSpPr>
          <p:cNvPr id="23" name="组合 22"/>
          <p:cNvGrpSpPr/>
          <p:nvPr/>
        </p:nvGrpSpPr>
        <p:grpSpPr>
          <a:xfrm>
            <a:off x="2469990" y="655467"/>
            <a:ext cx="4201641" cy="1003084"/>
            <a:chOff x="3277155" y="1287216"/>
            <a:chExt cx="5603647" cy="1337794"/>
          </a:xfrm>
        </p:grpSpPr>
        <p:grpSp>
          <p:nvGrpSpPr>
            <p:cNvPr id="24" name="组合 23"/>
            <p:cNvGrpSpPr/>
            <p:nvPr/>
          </p:nvGrpSpPr>
          <p:grpSpPr>
            <a:xfrm>
              <a:off x="3277155" y="1287216"/>
              <a:ext cx="1350961" cy="1337794"/>
              <a:chOff x="3277155" y="1287216"/>
              <a:chExt cx="1350961" cy="1337794"/>
            </a:xfrm>
          </p:grpSpPr>
          <p:grpSp>
            <p:nvGrpSpPr>
              <p:cNvPr id="31" name="组合 30"/>
              <p:cNvGrpSpPr/>
              <p:nvPr/>
            </p:nvGrpSpPr>
            <p:grpSpPr>
              <a:xfrm flipV="1">
                <a:off x="3897517" y="1291486"/>
                <a:ext cx="107223" cy="944474"/>
                <a:chOff x="4397738" y="4219255"/>
                <a:chExt cx="107223" cy="944474"/>
              </a:xfrm>
            </p:grpSpPr>
            <p:sp>
              <p:nvSpPr>
                <p:cNvPr id="34" name="矩形 33"/>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35" name="任意多边形 34"/>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617"/>
                  <a:endParaRPr lang="zh-CN" altLang="en-US">
                    <a:solidFill>
                      <a:prstClr val="white"/>
                    </a:solidFill>
                    <a:latin typeface="Calibri"/>
                    <a:ea typeface="宋体" panose="02010600030101010101" pitchFamily="2" charset="-122"/>
                  </a:endParaRPr>
                </a:p>
              </p:txBody>
            </p:sp>
          </p:grpSp>
          <p:sp>
            <p:nvSpPr>
              <p:cNvPr id="32" name="任意多边形 31"/>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pic>
            <p:nvPicPr>
              <p:cNvPr id="33" name="图片 32"/>
              <p:cNvPicPr>
                <a:picLocks noChangeAspect="1"/>
              </p:cNvPicPr>
              <p:nvPr/>
            </p:nvPicPr>
            <p:blipFill rotWithShape="1">
              <a:blip r:embed="rId4">
                <a:extLst>
                  <a:ext uri="{BEBA8EAE-BF5A-486C-A8C5-ECC9F3942E4B}">
                    <a14:imgProps xmlns:a14="http://schemas.microsoft.com/office/drawing/2010/main">
                      <a14:imgLayer>
                        <a14:imgEffect>
                          <a14:saturation sat="66000"/>
                        </a14:imgEffect>
                      </a14:imgLayer>
                    </a14:imgProps>
                  </a:ext>
                </a:extLst>
              </a:blip>
              <a:srcRect t="76775"/>
              <a:stretch/>
            </p:blipFill>
            <p:spPr>
              <a:xfrm>
                <a:off x="3277155" y="1287216"/>
                <a:ext cx="1350961" cy="113512"/>
              </a:xfrm>
              <a:prstGeom prst="rect">
                <a:avLst/>
              </a:prstGeom>
            </p:spPr>
          </p:pic>
        </p:grpSp>
        <p:grpSp>
          <p:nvGrpSpPr>
            <p:cNvPr id="25" name="组合 24"/>
            <p:cNvGrpSpPr/>
            <p:nvPr/>
          </p:nvGrpSpPr>
          <p:grpSpPr>
            <a:xfrm>
              <a:off x="7529841" y="1287216"/>
              <a:ext cx="1350961" cy="1337794"/>
              <a:chOff x="3277155" y="1287216"/>
              <a:chExt cx="1350961" cy="1337794"/>
            </a:xfrm>
          </p:grpSpPr>
          <p:grpSp>
            <p:nvGrpSpPr>
              <p:cNvPr id="26" name="组合 25"/>
              <p:cNvGrpSpPr/>
              <p:nvPr/>
            </p:nvGrpSpPr>
            <p:grpSpPr>
              <a:xfrm flipV="1">
                <a:off x="3897517" y="1291486"/>
                <a:ext cx="107223" cy="944474"/>
                <a:chOff x="4397738" y="4219255"/>
                <a:chExt cx="107223" cy="944474"/>
              </a:xfrm>
            </p:grpSpPr>
            <p:sp>
              <p:nvSpPr>
                <p:cNvPr id="29" name="矩形 28"/>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30" name="任意多边形 29"/>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617"/>
                  <a:endParaRPr lang="zh-CN" altLang="en-US">
                    <a:solidFill>
                      <a:prstClr val="white"/>
                    </a:solidFill>
                    <a:latin typeface="Calibri"/>
                    <a:ea typeface="宋体" panose="02010600030101010101" pitchFamily="2" charset="-122"/>
                  </a:endParaRPr>
                </a:p>
              </p:txBody>
            </p:sp>
          </p:grpSp>
          <p:sp>
            <p:nvSpPr>
              <p:cNvPr id="27" name="任意多边形 26"/>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pic>
            <p:nvPicPr>
              <p:cNvPr id="28" name="图片 27"/>
              <p:cNvPicPr>
                <a:picLocks noChangeAspect="1"/>
              </p:cNvPicPr>
              <p:nvPr/>
            </p:nvPicPr>
            <p:blipFill rotWithShape="1">
              <a:blip r:embed="rId4">
                <a:extLst>
                  <a:ext uri="{BEBA8EAE-BF5A-486C-A8C5-ECC9F3942E4B}">
                    <a14:imgProps xmlns:a14="http://schemas.microsoft.com/office/drawing/2010/main">
                      <a14:imgLayer>
                        <a14:imgEffect>
                          <a14:saturation sat="66000"/>
                        </a14:imgEffect>
                      </a14:imgLayer>
                    </a14:imgProps>
                  </a:ext>
                </a:extLst>
              </a:blip>
              <a:srcRect t="76775"/>
              <a:stretch/>
            </p:blipFill>
            <p:spPr>
              <a:xfrm>
                <a:off x="3277155" y="1287216"/>
                <a:ext cx="1350961" cy="113512"/>
              </a:xfrm>
              <a:prstGeom prst="rect">
                <a:avLst/>
              </a:prstGeom>
            </p:spPr>
          </p:pic>
        </p:grpSp>
      </p:grpSp>
      <p:sp>
        <p:nvSpPr>
          <p:cNvPr id="36" name="文本框 1"/>
          <p:cNvSpPr txBox="1"/>
          <p:nvPr/>
        </p:nvSpPr>
        <p:spPr>
          <a:xfrm>
            <a:off x="719040" y="1587663"/>
            <a:ext cx="7724411" cy="2923877"/>
          </a:xfrm>
          <a:prstGeom prst="rect">
            <a:avLst/>
          </a:prstGeom>
          <a:noFill/>
        </p:spPr>
        <p:txBody>
          <a:bodyPr wrap="square" rtlCol="0">
            <a:spAutoFit/>
          </a:bodyPr>
          <a:lstStyle/>
          <a:p>
            <a:pPr marL="285750" lvl="0" indent="-285750">
              <a:spcBef>
                <a:spcPts val="600"/>
              </a:spcBef>
              <a:spcAft>
                <a:spcPts val="600"/>
              </a:spcAft>
              <a:buFont typeface="Wingdings" panose="05000000000000000000" pitchFamily="2" charset="2"/>
              <a:buChar char="v"/>
            </a:pPr>
            <a:r>
              <a:rPr lang="tr-TR" sz="1400" b="1" dirty="0"/>
              <a:t>Temsilcisi </a:t>
            </a:r>
            <a:r>
              <a:rPr lang="tr-TR" sz="1400" b="1" dirty="0" err="1"/>
              <a:t>S.Freud</a:t>
            </a:r>
            <a:endParaRPr lang="tr-TR" sz="1400" b="1" dirty="0"/>
          </a:p>
          <a:p>
            <a:pPr marL="285750" lvl="0" indent="-285750">
              <a:spcBef>
                <a:spcPts val="600"/>
              </a:spcBef>
              <a:spcAft>
                <a:spcPts val="600"/>
              </a:spcAft>
              <a:buFont typeface="Wingdings" panose="05000000000000000000" pitchFamily="2" charset="2"/>
              <a:buChar char="v"/>
            </a:pPr>
            <a:r>
              <a:rPr lang="tr-TR" sz="1400" b="1" dirty="0" err="1"/>
              <a:t>Freud‟a</a:t>
            </a:r>
            <a:r>
              <a:rPr lang="tr-TR" sz="1400" b="1" dirty="0"/>
              <a:t> göre insan davranışlarının altında yatan en önemli etken bilinçaltına atılmış duygu, düşünce, arzu ve çatışmalardır. Ancak bunların bilinçaltına atılması yetmez yine insan davranışlarını ve kişiliğini etkilemeye devam eder. </a:t>
            </a:r>
          </a:p>
          <a:p>
            <a:pPr marL="285750" lvl="0" indent="-285750">
              <a:spcBef>
                <a:spcPts val="600"/>
              </a:spcBef>
              <a:spcAft>
                <a:spcPts val="600"/>
              </a:spcAft>
              <a:buFont typeface="Wingdings" panose="05000000000000000000" pitchFamily="2" charset="2"/>
              <a:buChar char="v"/>
            </a:pPr>
            <a:r>
              <a:rPr lang="tr-TR" sz="1400" b="1" dirty="0"/>
              <a:t>Kişilik gelişiminde kalıtsal faktörlerin ve çocukluk döneminde (0–6 yaş) anne-baba tutumlarının üzerinde durmuştur. Ona göre kişiliğin gelişiminde yaşamın ilk altı yılı önemlidir ve kişilik gelişiminde kritik dönemdir. Bu dönemde bireyin kişiliğinin büyük bir bölümü oluşur. Bu nedenle bu dönemdeki yaşantıların, deneyimlerin ve anne-baba tutumlarının kişilik gelişiminde önemi büyüktür. Bu dönemdeki yaşantılar ve deneyimler tüm yaşamı etkilemektedir. </a:t>
            </a:r>
          </a:p>
          <a:p>
            <a:pPr marL="285750" indent="-285750">
              <a:spcBef>
                <a:spcPts val="600"/>
              </a:spcBef>
              <a:spcAft>
                <a:spcPts val="600"/>
              </a:spcAft>
              <a:buFont typeface="Wingdings" panose="05000000000000000000" pitchFamily="2" charset="2"/>
              <a:buChar char="v"/>
            </a:pPr>
            <a:r>
              <a:rPr lang="tr-TR" sz="1400" b="1" dirty="0" err="1"/>
              <a:t>Freud‟un</a:t>
            </a:r>
            <a:r>
              <a:rPr lang="tr-TR" sz="1400" b="1" dirty="0"/>
              <a:t> kişilik gelişimine önemli etkileri olmuşsa da aynı zamanda </a:t>
            </a:r>
            <a:r>
              <a:rPr lang="tr-TR" sz="1400" b="1" dirty="0" smtClean="0"/>
              <a:t>oldukça da </a:t>
            </a:r>
            <a:r>
              <a:rPr lang="tr-TR" sz="1400" b="1" dirty="0"/>
              <a:t>eleştirilmiştir. Freud kişilik gelişimini iki şekilde ele almış ve iki değişik kişilik kuramı geliştirmiştir.</a:t>
            </a:r>
            <a:endParaRPr lang="zh-CN" altLang="en-US" sz="1400" b="1" dirty="0">
              <a:latin typeface="微软雅黑" pitchFamily="34" charset="-122"/>
              <a:ea typeface="微软雅黑" pitchFamily="34" charset="-122"/>
              <a:sym typeface="微软雅黑" pitchFamily="34" charset="-122"/>
            </a:endParaRPr>
          </a:p>
        </p:txBody>
      </p:sp>
      <p:pic>
        <p:nvPicPr>
          <p:cNvPr id="37" name="Resim 36"/>
          <p:cNvPicPr>
            <a:picLocks noChangeAspect="1"/>
          </p:cNvPicPr>
          <p:nvPr/>
        </p:nvPicPr>
        <p:blipFill>
          <a:blip r:embed="rId5"/>
          <a:stretch>
            <a:fillRect/>
          </a:stretch>
        </p:blipFill>
        <p:spPr>
          <a:xfrm>
            <a:off x="7300444" y="95866"/>
            <a:ext cx="1710577" cy="1625250"/>
          </a:xfrm>
          <a:prstGeom prst="ellipse">
            <a:avLst/>
          </a:prstGeom>
          <a:ln>
            <a:noFill/>
          </a:ln>
          <a:effectLst>
            <a:softEdge rad="112500"/>
          </a:effectLst>
        </p:spPr>
      </p:pic>
    </p:spTree>
    <p:extLst>
      <p:ext uri="{BB962C8B-B14F-4D97-AF65-F5344CB8AC3E}">
        <p14:creationId xmlns:p14="http://schemas.microsoft.com/office/powerpoint/2010/main" val="1761869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250"/>
                            </p:stCondLst>
                            <p:childTnLst>
                              <p:par>
                                <p:cTn id="21" presetID="47"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 name="淘宝网Chenying0907出品 7"/>
          <p:cNvGrpSpPr/>
          <p:nvPr/>
        </p:nvGrpSpPr>
        <p:grpSpPr>
          <a:xfrm>
            <a:off x="2032764" y="208455"/>
            <a:ext cx="453150" cy="161976"/>
            <a:chOff x="264939" y="188640"/>
            <a:chExt cx="604358" cy="216024"/>
          </a:xfrm>
        </p:grpSpPr>
        <p:sp>
          <p:nvSpPr>
            <p:cNvPr id="9" name="燕尾形 8"/>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sp>
          <p:nvSpPr>
            <p:cNvPr id="10" name="燕尾形 9"/>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sp>
          <p:nvSpPr>
            <p:cNvPr id="11" name="燕尾形 10"/>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grpSp>
      <p:sp>
        <p:nvSpPr>
          <p:cNvPr id="12" name="淘宝网Chenying0907出品 9"/>
          <p:cNvSpPr txBox="1"/>
          <p:nvPr/>
        </p:nvSpPr>
        <p:spPr>
          <a:xfrm>
            <a:off x="2642385" y="95268"/>
            <a:ext cx="4595719" cy="359701"/>
          </a:xfrm>
          <a:prstGeom prst="rect">
            <a:avLst/>
          </a:prstGeom>
          <a:noFill/>
        </p:spPr>
        <p:txBody>
          <a:bodyPr wrap="square" lIns="51422" tIns="25711" rIns="51422" bIns="25711" rtlCol="0">
            <a:spAutoFit/>
          </a:bodyPr>
          <a:lstStyle/>
          <a:p>
            <a:pPr marL="0" lvl="1" defTabSz="685617"/>
            <a:r>
              <a:rPr lang="tr-TR" altLang="zh-CN" sz="2000" b="1" dirty="0" smtClean="0">
                <a:solidFill>
                  <a:srgbClr val="FFB850"/>
                </a:solidFill>
                <a:latin typeface="微软雅黑" pitchFamily="34" charset="-122"/>
                <a:ea typeface="微软雅黑" pitchFamily="34" charset="-122"/>
              </a:rPr>
              <a:t>TOPOĞRAFİK KİŞİLİK KURAMI</a:t>
            </a:r>
            <a:endParaRPr lang="zh-CN" altLang="en-US" sz="2800" b="1" dirty="0">
              <a:solidFill>
                <a:srgbClr val="FFB850"/>
              </a:solidFill>
              <a:latin typeface="微软雅黑" pitchFamily="34" charset="-122"/>
              <a:ea typeface="微软雅黑" pitchFamily="34" charset="-122"/>
            </a:endParaRPr>
          </a:p>
        </p:txBody>
      </p:sp>
      <p:cxnSp>
        <p:nvCxnSpPr>
          <p:cNvPr id="13" name="淘宝网Chenying0907出品 12"/>
          <p:cNvCxnSpPr/>
          <p:nvPr/>
        </p:nvCxnSpPr>
        <p:spPr>
          <a:xfrm>
            <a:off x="1876293" y="454969"/>
            <a:ext cx="4664617" cy="193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itle 1"/>
          <p:cNvSpPr txBox="1">
            <a:spLocks/>
          </p:cNvSpPr>
          <p:nvPr/>
        </p:nvSpPr>
        <p:spPr>
          <a:xfrm>
            <a:off x="1455257" y="2739574"/>
            <a:ext cx="2472106" cy="385333"/>
          </a:xfrm>
          <a:prstGeom prst="rect">
            <a:avLst/>
          </a:prstGeom>
        </p:spPr>
        <p:txBody>
          <a:bodyPr/>
          <a:lstStyle>
            <a:lvl1pPr algn="l" defTabSz="1219170" rtl="0" eaLnBrk="1" latinLnBrk="0" hangingPunct="1">
              <a:spcBef>
                <a:spcPct val="0"/>
              </a:spcBef>
              <a:buNone/>
              <a:defRPr sz="4533" kern="1200">
                <a:solidFill>
                  <a:srgbClr val="17375E"/>
                </a:solidFill>
                <a:latin typeface="Signika"/>
                <a:ea typeface="Open Sans Extrabold" pitchFamily="34" charset="0"/>
                <a:cs typeface="Signika"/>
              </a:defRPr>
            </a:lvl1pPr>
          </a:lstStyle>
          <a:p>
            <a:pPr algn="ctr" defTabSz="685617">
              <a:spcBef>
                <a:spcPts val="0"/>
              </a:spcBef>
            </a:pPr>
            <a:r>
              <a:rPr lang="zh-CN" altLang="en-US" sz="1800" b="1" dirty="0">
                <a:solidFill>
                  <a:prstClr val="black">
                    <a:lumMod val="50000"/>
                    <a:lumOff val="50000"/>
                  </a:prstClr>
                </a:solidFill>
                <a:effectLst>
                  <a:innerShdw blurRad="38100" dist="50800" dir="13500000">
                    <a:prstClr val="black">
                      <a:alpha val="60000"/>
                    </a:prstClr>
                  </a:innerShdw>
                </a:effectLst>
                <a:latin typeface="Impact MT Std" pitchFamily="34" charset="0"/>
                <a:ea typeface="微软雅黑" panose="020B0503020204020204" pitchFamily="34" charset="-122"/>
              </a:rPr>
              <a:t>请在此处输入文字</a:t>
            </a:r>
            <a:endParaRPr lang="zh-CN" altLang="en-US" sz="1800" b="1" dirty="0">
              <a:solidFill>
                <a:prstClr val="black">
                  <a:lumMod val="50000"/>
                  <a:lumOff val="50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endParaRPr>
          </a:p>
        </p:txBody>
      </p:sp>
      <p:grpSp>
        <p:nvGrpSpPr>
          <p:cNvPr id="30" name="淘宝网Chenying0907出品 29"/>
          <p:cNvGrpSpPr/>
          <p:nvPr/>
        </p:nvGrpSpPr>
        <p:grpSpPr>
          <a:xfrm>
            <a:off x="4723973" y="639825"/>
            <a:ext cx="869831" cy="770926"/>
            <a:chOff x="3295850" y="2263222"/>
            <a:chExt cx="2643765" cy="2343151"/>
          </a:xfrm>
        </p:grpSpPr>
        <p:sp>
          <p:nvSpPr>
            <p:cNvPr id="32" name="淘宝网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Calibri"/>
                <a:ea typeface="宋体" panose="02010600030101010101" pitchFamily="2" charset="-122"/>
              </a:endParaRPr>
            </a:p>
          </p:txBody>
        </p:sp>
        <p:sp>
          <p:nvSpPr>
            <p:cNvPr id="34" name="淘宝网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a:noFill/>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Calibri"/>
                <a:ea typeface="宋体" panose="02010600030101010101" pitchFamily="2" charset="-122"/>
              </a:endParaRPr>
            </a:p>
          </p:txBody>
        </p:sp>
      </p:grpSp>
      <p:grpSp>
        <p:nvGrpSpPr>
          <p:cNvPr id="35" name="淘宝网Chenying0907出品 34"/>
          <p:cNvGrpSpPr/>
          <p:nvPr/>
        </p:nvGrpSpPr>
        <p:grpSpPr>
          <a:xfrm>
            <a:off x="4716085" y="2996290"/>
            <a:ext cx="869830" cy="770925"/>
            <a:chOff x="3295850" y="2263222"/>
            <a:chExt cx="2643765" cy="2343151"/>
          </a:xfrm>
        </p:grpSpPr>
        <p:sp>
          <p:nvSpPr>
            <p:cNvPr id="37" name="淘宝网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Calibri"/>
                <a:ea typeface="宋体" panose="02010600030101010101" pitchFamily="2" charset="-122"/>
              </a:endParaRPr>
            </a:p>
          </p:txBody>
        </p:sp>
        <p:sp>
          <p:nvSpPr>
            <p:cNvPr id="39" name="淘宝网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a:noFill/>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Calibri"/>
                <a:ea typeface="宋体" panose="02010600030101010101" pitchFamily="2" charset="-122"/>
              </a:endParaRPr>
            </a:p>
          </p:txBody>
        </p:sp>
      </p:grpSp>
      <p:grpSp>
        <p:nvGrpSpPr>
          <p:cNvPr id="40" name="淘宝网Chenying0907出品 39"/>
          <p:cNvGrpSpPr/>
          <p:nvPr/>
        </p:nvGrpSpPr>
        <p:grpSpPr>
          <a:xfrm>
            <a:off x="4723973" y="1804016"/>
            <a:ext cx="869830" cy="770925"/>
            <a:chOff x="3295850" y="2263222"/>
            <a:chExt cx="2643765" cy="2343151"/>
          </a:xfrm>
        </p:grpSpPr>
        <p:sp>
          <p:nvSpPr>
            <p:cNvPr id="42" name="淘宝网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Calibri"/>
                <a:ea typeface="宋体" panose="02010600030101010101" pitchFamily="2" charset="-122"/>
              </a:endParaRPr>
            </a:p>
          </p:txBody>
        </p:sp>
        <p:sp>
          <p:nvSpPr>
            <p:cNvPr id="44" name="淘宝网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45058"/>
            </a:solidFill>
            <a:ln>
              <a:noFill/>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Calibri"/>
                <a:ea typeface="宋体" panose="02010600030101010101" pitchFamily="2" charset="-122"/>
              </a:endParaRPr>
            </a:p>
          </p:txBody>
        </p:sp>
      </p:grpSp>
      <p:grpSp>
        <p:nvGrpSpPr>
          <p:cNvPr id="45" name="淘宝网Chenying0907出品 44"/>
          <p:cNvGrpSpPr/>
          <p:nvPr/>
        </p:nvGrpSpPr>
        <p:grpSpPr>
          <a:xfrm>
            <a:off x="5585915" y="2993777"/>
            <a:ext cx="3428841" cy="2211669"/>
            <a:chOff x="3457511" y="3925490"/>
            <a:chExt cx="3710131" cy="2949661"/>
          </a:xfrm>
        </p:grpSpPr>
        <p:sp>
          <p:nvSpPr>
            <p:cNvPr id="46" name="淘宝网Chenying0907出品 77"/>
            <p:cNvSpPr txBox="1"/>
            <p:nvPr/>
          </p:nvSpPr>
          <p:spPr>
            <a:xfrm>
              <a:off x="3457511" y="3925490"/>
              <a:ext cx="3207446" cy="492571"/>
            </a:xfrm>
            <a:prstGeom prst="rect">
              <a:avLst/>
            </a:prstGeom>
            <a:noFill/>
          </p:spPr>
          <p:txBody>
            <a:bodyPr wrap="square" rtlCol="0">
              <a:spAutoFit/>
            </a:bodyPr>
            <a:lstStyle/>
            <a:p>
              <a:pPr defTabSz="685617"/>
              <a:r>
                <a:rPr lang="tr-TR" altLang="zh-CN" sz="1800" b="1" dirty="0" smtClean="0">
                  <a:solidFill>
                    <a:srgbClr val="01ACBE"/>
                  </a:solidFill>
                  <a:latin typeface="微软雅黑" panose="020B0503020204020204" pitchFamily="34" charset="-122"/>
                  <a:ea typeface="微软雅黑" panose="020B0503020204020204" pitchFamily="34" charset="-122"/>
                </a:rPr>
                <a:t>BİLİNÇALTI-BİLİNÇDIŞI</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sp>
          <p:nvSpPr>
            <p:cNvPr id="47" name="淘宝网Chenying0907出品 78"/>
            <p:cNvSpPr txBox="1"/>
            <p:nvPr/>
          </p:nvSpPr>
          <p:spPr>
            <a:xfrm>
              <a:off x="3518641" y="4381510"/>
              <a:ext cx="3649001" cy="2493641"/>
            </a:xfrm>
            <a:prstGeom prst="rect">
              <a:avLst/>
            </a:prstGeom>
            <a:noFill/>
          </p:spPr>
          <p:txBody>
            <a:bodyPr wrap="square" rtlCol="0">
              <a:spAutoFit/>
            </a:bodyPr>
            <a:lstStyle/>
            <a:p>
              <a:r>
                <a:rPr lang="tr-TR" sz="1050" dirty="0">
                  <a:latin typeface="Times New Roman" panose="02020603050405020304" pitchFamily="18" charset="0"/>
                  <a:cs typeface="Times New Roman" panose="02020603050405020304" pitchFamily="18" charset="0"/>
                </a:rPr>
                <a:t>Farkında olmadığımız, bilince çıkaramadığımız, yalnızca bazı özel tekniklerle (serbest çağrışım, hipnoz, rüya analizi gibi.) bilince çıkarabildiğimiz yaşantıların bulunduğu </a:t>
              </a:r>
              <a:r>
                <a:rPr lang="tr-TR" sz="1050" dirty="0" smtClean="0">
                  <a:latin typeface="Times New Roman" panose="02020603050405020304" pitchFamily="18" charset="0"/>
                  <a:cs typeface="Times New Roman" panose="02020603050405020304" pitchFamily="18" charset="0"/>
                </a:rPr>
                <a:t>kısımdır. </a:t>
              </a:r>
            </a:p>
            <a:p>
              <a:r>
                <a:rPr lang="tr-TR" sz="1050" dirty="0" smtClean="0">
                  <a:latin typeface="Times New Roman" panose="02020603050405020304" pitchFamily="18" charset="0"/>
                  <a:cs typeface="Times New Roman" panose="02020603050405020304" pitchFamily="18" charset="0"/>
                </a:rPr>
                <a:t>Freud’a </a:t>
              </a:r>
              <a:r>
                <a:rPr lang="tr-TR" sz="1050" dirty="0">
                  <a:latin typeface="Times New Roman" panose="02020603050405020304" pitchFamily="18" charset="0"/>
                  <a:cs typeface="Times New Roman" panose="02020603050405020304" pitchFamily="18" charset="0"/>
                </a:rPr>
                <a:t>göre kişiliğin büyük bir bölümü bilinç dışından oluşur. Utanç verici yaşantılar, korkular, vahşetler, mantık dışı istekler, hoş karşılanmayan cinsel arzular, bencilce arzular. </a:t>
              </a:r>
            </a:p>
            <a:p>
              <a:r>
                <a:rPr lang="tr-TR" sz="1050" dirty="0" smtClean="0">
                  <a:latin typeface="Times New Roman" panose="02020603050405020304" pitchFamily="18" charset="0"/>
                  <a:cs typeface="Times New Roman" panose="02020603050405020304" pitchFamily="18" charset="0"/>
                </a:rPr>
                <a:t>Kişilik </a:t>
              </a:r>
              <a:r>
                <a:rPr lang="tr-TR" sz="1050" dirty="0">
                  <a:latin typeface="Times New Roman" panose="02020603050405020304" pitchFamily="18" charset="0"/>
                  <a:cs typeface="Times New Roman" panose="02020603050405020304" pitchFamily="18" charset="0"/>
                </a:rPr>
                <a:t>yapısının en geniş kısmıdır ve Freud buzdağına benzettiği kişiliğin buz dağının suyun altında kalan kısmı olarak ifade eder. </a:t>
              </a:r>
            </a:p>
          </p:txBody>
        </p:sp>
      </p:grpSp>
      <p:sp>
        <p:nvSpPr>
          <p:cNvPr id="48" name="淘宝网Chenying0907出品 79"/>
          <p:cNvSpPr txBox="1"/>
          <p:nvPr/>
        </p:nvSpPr>
        <p:spPr>
          <a:xfrm>
            <a:off x="4930347" y="3117520"/>
            <a:ext cx="457081" cy="461665"/>
          </a:xfrm>
          <a:prstGeom prst="rect">
            <a:avLst/>
          </a:prstGeom>
          <a:noFill/>
        </p:spPr>
        <p:txBody>
          <a:bodyPr wrap="square" rtlCol="0">
            <a:spAutoFit/>
          </a:bodyPr>
          <a:lstStyle/>
          <a:p>
            <a:pPr algn="ctr" defTabSz="685617"/>
            <a:r>
              <a:rPr lang="en-US" altLang="zh-CN" sz="2400" b="1" dirty="0" smtClean="0">
                <a:solidFill>
                  <a:prstClr val="white"/>
                </a:solidFill>
                <a:latin typeface="Impact MT Std" pitchFamily="34" charset="0"/>
                <a:ea typeface="宋体" panose="02010600030101010101" pitchFamily="2" charset="-122"/>
              </a:rPr>
              <a:t>3</a:t>
            </a:r>
            <a:endParaRPr lang="zh-CN" altLang="en-US" sz="2400" b="1" dirty="0">
              <a:solidFill>
                <a:prstClr val="white"/>
              </a:solidFill>
              <a:latin typeface="Impact MT Std" pitchFamily="34" charset="0"/>
              <a:ea typeface="宋体" panose="02010600030101010101" pitchFamily="2" charset="-122"/>
            </a:endParaRPr>
          </a:p>
        </p:txBody>
      </p:sp>
      <p:grpSp>
        <p:nvGrpSpPr>
          <p:cNvPr id="49" name="淘宝网Chenying0907出品 48"/>
          <p:cNvGrpSpPr/>
          <p:nvPr/>
        </p:nvGrpSpPr>
        <p:grpSpPr>
          <a:xfrm>
            <a:off x="5593803" y="1776319"/>
            <a:ext cx="3429136" cy="1086320"/>
            <a:chOff x="3457192" y="3925490"/>
            <a:chExt cx="3710450" cy="1448803"/>
          </a:xfrm>
        </p:grpSpPr>
        <p:sp>
          <p:nvSpPr>
            <p:cNvPr id="50" name="淘宝网Chenying0907出品 81"/>
            <p:cNvSpPr txBox="1"/>
            <p:nvPr/>
          </p:nvSpPr>
          <p:spPr>
            <a:xfrm>
              <a:off x="3457511" y="3925490"/>
              <a:ext cx="2363392" cy="492571"/>
            </a:xfrm>
            <a:prstGeom prst="rect">
              <a:avLst/>
            </a:prstGeom>
            <a:noFill/>
          </p:spPr>
          <p:txBody>
            <a:bodyPr wrap="square" rtlCol="0">
              <a:spAutoFit/>
            </a:bodyPr>
            <a:lstStyle/>
            <a:p>
              <a:pPr defTabSz="685617"/>
              <a:r>
                <a:rPr lang="tr-TR" altLang="zh-CN" sz="1800" b="1" dirty="0" smtClean="0">
                  <a:solidFill>
                    <a:srgbClr val="F8353D"/>
                  </a:solidFill>
                  <a:latin typeface="微软雅黑" panose="020B0503020204020204" pitchFamily="34" charset="-122"/>
                  <a:ea typeface="微软雅黑" panose="020B0503020204020204" pitchFamily="34" charset="-122"/>
                </a:rPr>
                <a:t>BİLİNÇ ÖNCESİ</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sp>
          <p:nvSpPr>
            <p:cNvPr id="51" name="淘宝网Chenying0907出品 82"/>
            <p:cNvSpPr txBox="1"/>
            <p:nvPr/>
          </p:nvSpPr>
          <p:spPr>
            <a:xfrm>
              <a:off x="3457192" y="4389151"/>
              <a:ext cx="3710450" cy="985142"/>
            </a:xfrm>
            <a:prstGeom prst="rect">
              <a:avLst/>
            </a:prstGeom>
            <a:noFill/>
          </p:spPr>
          <p:txBody>
            <a:bodyPr wrap="square" rtlCol="0">
              <a:spAutoFit/>
            </a:bodyPr>
            <a:lstStyle/>
            <a:p>
              <a:pPr algn="just" defTabSz="685617"/>
              <a:r>
                <a:rPr lang="tr-TR" sz="1050" dirty="0">
                  <a:latin typeface="Times New Roman" panose="02020603050405020304" pitchFamily="18" charset="0"/>
                  <a:cs typeface="Times New Roman" panose="02020603050405020304" pitchFamily="18" charset="0"/>
                </a:rPr>
                <a:t>Bilince an yakın olan, birazcık zorlama ve çağrışımla bilince çıkarabileceğimiz yaşantıların yer aldığı bölgedir. **Dilimin ucunda ama bir türlü aklıma gelmiyor. **Anılar bilgi, dağarcığı</a:t>
              </a: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sp>
        <p:nvSpPr>
          <p:cNvPr id="52" name="淘宝网Chenying0907出品 83"/>
          <p:cNvSpPr txBox="1"/>
          <p:nvPr/>
        </p:nvSpPr>
        <p:spPr>
          <a:xfrm>
            <a:off x="4944610" y="1981794"/>
            <a:ext cx="457081" cy="461665"/>
          </a:xfrm>
          <a:prstGeom prst="rect">
            <a:avLst/>
          </a:prstGeom>
          <a:noFill/>
        </p:spPr>
        <p:txBody>
          <a:bodyPr wrap="square" rtlCol="0">
            <a:spAutoFit/>
          </a:bodyPr>
          <a:lstStyle/>
          <a:p>
            <a:pPr algn="ctr" defTabSz="685617"/>
            <a:r>
              <a:rPr lang="en-US" altLang="zh-CN" sz="2400" b="1" dirty="0" smtClean="0">
                <a:solidFill>
                  <a:prstClr val="white"/>
                </a:solidFill>
                <a:latin typeface="Impact MT Std" pitchFamily="34" charset="0"/>
                <a:ea typeface="宋体" panose="02010600030101010101" pitchFamily="2" charset="-122"/>
              </a:rPr>
              <a:t>2</a:t>
            </a:r>
            <a:endParaRPr lang="zh-CN" altLang="en-US" sz="2400" b="1" dirty="0">
              <a:solidFill>
                <a:prstClr val="white"/>
              </a:solidFill>
              <a:latin typeface="Impact MT Std" pitchFamily="34" charset="0"/>
              <a:ea typeface="宋体" panose="02010600030101010101" pitchFamily="2" charset="-122"/>
            </a:endParaRPr>
          </a:p>
        </p:txBody>
      </p:sp>
      <p:grpSp>
        <p:nvGrpSpPr>
          <p:cNvPr id="53" name="淘宝网Chenying0907出品 52"/>
          <p:cNvGrpSpPr/>
          <p:nvPr/>
        </p:nvGrpSpPr>
        <p:grpSpPr>
          <a:xfrm>
            <a:off x="5658243" y="613469"/>
            <a:ext cx="3429137" cy="932075"/>
            <a:chOff x="3457191" y="3925490"/>
            <a:chExt cx="3482731" cy="1008265"/>
          </a:xfrm>
        </p:grpSpPr>
        <p:sp>
          <p:nvSpPr>
            <p:cNvPr id="54" name="淘宝网Chenying0907出品 85"/>
            <p:cNvSpPr txBox="1"/>
            <p:nvPr/>
          </p:nvSpPr>
          <p:spPr>
            <a:xfrm>
              <a:off x="3457511" y="3925490"/>
              <a:ext cx="2363392" cy="399522"/>
            </a:xfrm>
            <a:prstGeom prst="rect">
              <a:avLst/>
            </a:prstGeom>
            <a:noFill/>
          </p:spPr>
          <p:txBody>
            <a:bodyPr wrap="square" rtlCol="0">
              <a:spAutoFit/>
            </a:bodyPr>
            <a:lstStyle/>
            <a:p>
              <a:pPr defTabSz="685617"/>
              <a:r>
                <a:rPr lang="tr-TR" altLang="zh-CN" sz="1800" b="1" dirty="0" smtClean="0">
                  <a:solidFill>
                    <a:srgbClr val="FEB750"/>
                  </a:solidFill>
                  <a:latin typeface="微软雅黑" panose="020B0503020204020204" pitchFamily="34" charset="-122"/>
                  <a:ea typeface="微软雅黑" panose="020B0503020204020204" pitchFamily="34" charset="-122"/>
                </a:rPr>
                <a:t>BİLİNÇ</a:t>
              </a:r>
              <a:endParaRPr lang="zh-CN" altLang="en-US" sz="1800" b="1" dirty="0">
                <a:solidFill>
                  <a:srgbClr val="FEB750"/>
                </a:solidFill>
                <a:latin typeface="微软雅黑" panose="020B0503020204020204" pitchFamily="34" charset="-122"/>
                <a:ea typeface="微软雅黑" panose="020B0503020204020204" pitchFamily="34" charset="-122"/>
              </a:endParaRPr>
            </a:p>
          </p:txBody>
        </p:sp>
        <p:sp>
          <p:nvSpPr>
            <p:cNvPr id="55" name="淘宝网Chenying0907出品 86"/>
            <p:cNvSpPr txBox="1"/>
            <p:nvPr/>
          </p:nvSpPr>
          <p:spPr>
            <a:xfrm>
              <a:off x="3457191" y="4309502"/>
              <a:ext cx="3482731" cy="624253"/>
            </a:xfrm>
            <a:prstGeom prst="rect">
              <a:avLst/>
            </a:prstGeom>
            <a:noFill/>
          </p:spPr>
          <p:txBody>
            <a:bodyPr wrap="square" rtlCol="0">
              <a:spAutoFit/>
            </a:bodyPr>
            <a:lstStyle/>
            <a:p>
              <a:r>
                <a:rPr lang="tr-TR" sz="1050" dirty="0">
                  <a:latin typeface="Times New Roman" panose="02020603050405020304" pitchFamily="18" charset="0"/>
                  <a:cs typeface="Times New Roman" panose="02020603050405020304" pitchFamily="18" charset="0"/>
                </a:rPr>
                <a:t>Farkında olduğumuz yaşantıların bulunduğu düzeydir. Dış dünyadan ya da bedenin içinden gelen uyarıcıları fark edebilen zihin bölgesidir. </a:t>
              </a:r>
            </a:p>
          </p:txBody>
        </p:sp>
      </p:grpSp>
      <p:sp>
        <p:nvSpPr>
          <p:cNvPr id="56" name="淘宝网Chenying0907出品 87"/>
          <p:cNvSpPr txBox="1"/>
          <p:nvPr/>
        </p:nvSpPr>
        <p:spPr>
          <a:xfrm>
            <a:off x="4940245" y="817603"/>
            <a:ext cx="457081" cy="461665"/>
          </a:xfrm>
          <a:prstGeom prst="rect">
            <a:avLst/>
          </a:prstGeom>
          <a:noFill/>
        </p:spPr>
        <p:txBody>
          <a:bodyPr wrap="square" rtlCol="0">
            <a:spAutoFit/>
          </a:bodyPr>
          <a:lstStyle/>
          <a:p>
            <a:pPr algn="ctr" defTabSz="685617"/>
            <a:r>
              <a:rPr lang="en-US" altLang="zh-CN" sz="2400" b="1" dirty="0" smtClean="0">
                <a:solidFill>
                  <a:prstClr val="white"/>
                </a:solidFill>
                <a:latin typeface="Impact MT Std" pitchFamily="34" charset="0"/>
                <a:ea typeface="宋体" panose="02010600030101010101" pitchFamily="2" charset="-122"/>
              </a:rPr>
              <a:t>1</a:t>
            </a:r>
            <a:endParaRPr lang="zh-CN" altLang="en-US" sz="2400" b="1" dirty="0">
              <a:solidFill>
                <a:prstClr val="white"/>
              </a:solidFill>
              <a:latin typeface="Impact MT Std" pitchFamily="34" charset="0"/>
              <a:ea typeface="宋体" panose="02010600030101010101" pitchFamily="2" charset="-122"/>
            </a:endParaRPr>
          </a:p>
        </p:txBody>
      </p:sp>
      <p:pic>
        <p:nvPicPr>
          <p:cNvPr id="69" name="Picture 2" descr="http://www.biltek.tubitak.gov.tr/gelisim/psikoloji/images/dagcik.jpg"/>
          <p:cNvPicPr>
            <a:picLocks noChangeAspect="1" noChangeArrowheads="1"/>
          </p:cNvPicPr>
          <p:nvPr/>
        </p:nvPicPr>
        <p:blipFill>
          <a:blip r:embed="rId4"/>
          <a:srcRect/>
          <a:stretch>
            <a:fillRect/>
          </a:stretch>
        </p:blipFill>
        <p:spPr bwMode="auto">
          <a:xfrm>
            <a:off x="131535" y="639825"/>
            <a:ext cx="4454482" cy="44233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928526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ppt_x</p:attrName>
                                        </p:attrNameLst>
                                      </p:cBhvr>
                                      <p:tavLst>
                                        <p:tav tm="0">
                                          <p:val>
                                            <p:strVal val="#ppt_x"/>
                                          </p:val>
                                        </p:tav>
                                        <p:tav tm="100000">
                                          <p:val>
                                            <p:strVal val="#ppt_x"/>
                                          </p:val>
                                        </p:tav>
                                      </p:tavLst>
                                    </p:anim>
                                    <p:anim calcmode="lin" valueType="num">
                                      <p:cBhvr>
                                        <p:cTn id="22" dur="1000" fill="hold"/>
                                        <p:tgtEl>
                                          <p:spTgt spid="27"/>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500"/>
                                        <p:tgtEl>
                                          <p:spTgt spid="56"/>
                                        </p:tgtEl>
                                      </p:cBhvr>
                                    </p:animEffect>
                                  </p:childTnLst>
                                </p:cTn>
                              </p:par>
                              <p:par>
                                <p:cTn id="26" presetID="10" presetClass="entr" presetSubtype="0" fill="hold"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par>
                          <p:cTn id="29" fill="hold">
                            <p:stCondLst>
                              <p:cond delay="2250"/>
                            </p:stCondLst>
                            <p:childTnLst>
                              <p:par>
                                <p:cTn id="30" presetID="2" presetClass="entr" presetSubtype="2"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1+#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par>
                                <p:cTn id="34" presetID="10" presetClass="entr" presetSubtype="0" fill="hold" grpId="0" nodeType="withEffect">
                                  <p:stCondLst>
                                    <p:cond delay="50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nodeType="withEffect">
                                  <p:stCondLst>
                                    <p:cond delay="50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par>
                          <p:cTn id="40" fill="hold">
                            <p:stCondLst>
                              <p:cond delay="3250"/>
                            </p:stCondLst>
                            <p:childTnLst>
                              <p:par>
                                <p:cTn id="41" presetID="2" presetClass="entr" presetSubtype="2"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1+#ppt_w/2"/>
                                          </p:val>
                                        </p:tav>
                                        <p:tav tm="100000">
                                          <p:val>
                                            <p:strVal val="#ppt_x"/>
                                          </p:val>
                                        </p:tav>
                                      </p:tavLst>
                                    </p:anim>
                                    <p:anim calcmode="lin" valueType="num">
                                      <p:cBhvr additive="base">
                                        <p:cTn id="44" dur="500" fill="hold"/>
                                        <p:tgtEl>
                                          <p:spTgt spid="49"/>
                                        </p:tgtEl>
                                        <p:attrNameLst>
                                          <p:attrName>ppt_y</p:attrName>
                                        </p:attrNameLst>
                                      </p:cBhvr>
                                      <p:tavLst>
                                        <p:tav tm="0">
                                          <p:val>
                                            <p:strVal val="#ppt_y"/>
                                          </p:val>
                                        </p:tav>
                                        <p:tav tm="100000">
                                          <p:val>
                                            <p:strVal val="#ppt_y"/>
                                          </p:val>
                                        </p:tav>
                                      </p:tavLst>
                                    </p:anim>
                                  </p:childTnLst>
                                </p:cTn>
                              </p:par>
                              <p:par>
                                <p:cTn id="45" presetID="10" presetClass="entr" presetSubtype="0" fill="hold" nodeType="withEffect">
                                  <p:stCondLst>
                                    <p:cond delay="50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500"/>
                                        <p:tgtEl>
                                          <p:spTgt spid="48"/>
                                        </p:tgtEl>
                                      </p:cBhvr>
                                    </p:animEffect>
                                  </p:childTnLst>
                                </p:cTn>
                              </p:par>
                            </p:childTnLst>
                          </p:cTn>
                        </p:par>
                        <p:par>
                          <p:cTn id="51" fill="hold">
                            <p:stCondLst>
                              <p:cond delay="4250"/>
                            </p:stCondLst>
                            <p:childTnLst>
                              <p:par>
                                <p:cTn id="52" presetID="2" presetClass="entr" presetSubtype="2" fill="hold"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500" fill="hold"/>
                                        <p:tgtEl>
                                          <p:spTgt spid="45"/>
                                        </p:tgtEl>
                                        <p:attrNameLst>
                                          <p:attrName>ppt_x</p:attrName>
                                        </p:attrNameLst>
                                      </p:cBhvr>
                                      <p:tavLst>
                                        <p:tav tm="0">
                                          <p:val>
                                            <p:strVal val="1+#ppt_w/2"/>
                                          </p:val>
                                        </p:tav>
                                        <p:tav tm="100000">
                                          <p:val>
                                            <p:strVal val="#ppt_x"/>
                                          </p:val>
                                        </p:tav>
                                      </p:tavLst>
                                    </p:anim>
                                    <p:anim calcmode="lin" valueType="num">
                                      <p:cBhvr additive="base">
                                        <p:cTn id="55"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7" grpId="0"/>
      <p:bldP spid="48" grpId="0"/>
      <p:bldP spid="52" grpId="0"/>
      <p:bldP spid="5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 name="淘宝网Chenying0907出品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sp>
          <p:nvSpPr>
            <p:cNvPr id="10" name="燕尾形 9"/>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sp>
          <p:nvSpPr>
            <p:cNvPr id="11" name="燕尾形 10"/>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black"/>
                </a:solidFill>
                <a:latin typeface="Calibri"/>
                <a:ea typeface="宋体" panose="02010600030101010101" pitchFamily="2" charset="-122"/>
              </a:endParaRPr>
            </a:p>
          </p:txBody>
        </p:sp>
      </p:grpSp>
      <p:sp>
        <p:nvSpPr>
          <p:cNvPr id="12" name="淘宝网Chenying0907出品 9"/>
          <p:cNvSpPr txBox="1"/>
          <p:nvPr/>
        </p:nvSpPr>
        <p:spPr>
          <a:xfrm>
            <a:off x="1233380" y="124184"/>
            <a:ext cx="5188158" cy="482811"/>
          </a:xfrm>
          <a:prstGeom prst="rect">
            <a:avLst/>
          </a:prstGeom>
          <a:noFill/>
        </p:spPr>
        <p:txBody>
          <a:bodyPr wrap="square" lIns="51422" tIns="25711" rIns="51422" bIns="25711" rtlCol="0">
            <a:spAutoFit/>
          </a:bodyPr>
          <a:lstStyle/>
          <a:p>
            <a:pPr marL="0" lvl="1" defTabSz="685617"/>
            <a:r>
              <a:rPr lang="tr-TR" altLang="zh-CN" sz="2800" b="1" dirty="0" smtClean="0">
                <a:solidFill>
                  <a:srgbClr val="F8353D"/>
                </a:solidFill>
                <a:latin typeface="微软雅黑" pitchFamily="34" charset="-122"/>
                <a:ea typeface="微软雅黑" pitchFamily="34" charset="-122"/>
              </a:rPr>
              <a:t>YAPISAL KİŞİLİK KURAMI</a:t>
            </a:r>
            <a:endParaRPr lang="zh-CN" altLang="en-US" sz="3600" b="1" dirty="0">
              <a:solidFill>
                <a:srgbClr val="F8353D"/>
              </a:solidFill>
              <a:latin typeface="微软雅黑" pitchFamily="34" charset="-122"/>
              <a:ea typeface="微软雅黑" pitchFamily="34" charset="-122"/>
            </a:endParaRPr>
          </a:p>
        </p:txBody>
      </p:sp>
      <p:cxnSp>
        <p:nvCxnSpPr>
          <p:cNvPr id="13" name="淘宝网Chenying0907出品 12"/>
          <p:cNvCxnSpPr/>
          <p:nvPr/>
        </p:nvCxnSpPr>
        <p:spPr>
          <a:xfrm>
            <a:off x="721740" y="650418"/>
            <a:ext cx="5221860" cy="53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淘宝网Chenying0907出品 5"/>
          <p:cNvSpPr>
            <a:spLocks/>
          </p:cNvSpPr>
          <p:nvPr/>
        </p:nvSpPr>
        <p:spPr bwMode="auto">
          <a:xfrm rot="5400000">
            <a:off x="-45504" y="461051"/>
            <a:ext cx="827874" cy="73373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p:spPr>
        <p:style>
          <a:lnRef idx="3">
            <a:schemeClr val="lt1"/>
          </a:lnRef>
          <a:fillRef idx="1">
            <a:schemeClr val="accent6"/>
          </a:fillRef>
          <a:effectRef idx="1">
            <a:schemeClr val="accent6"/>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white"/>
              </a:solidFill>
              <a:latin typeface="Calibri"/>
              <a:ea typeface="宋体" panose="02010600030101010101" pitchFamily="2" charset="-122"/>
            </a:endParaRPr>
          </a:p>
        </p:txBody>
      </p:sp>
      <p:sp>
        <p:nvSpPr>
          <p:cNvPr id="17" name="淘宝网Chenying0907出品 5"/>
          <p:cNvSpPr>
            <a:spLocks/>
          </p:cNvSpPr>
          <p:nvPr/>
        </p:nvSpPr>
        <p:spPr bwMode="auto">
          <a:xfrm rot="5400000">
            <a:off x="170853" y="-32830"/>
            <a:ext cx="989591" cy="8770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p:spPr>
        <p:style>
          <a:lnRef idx="3">
            <a:schemeClr val="lt1"/>
          </a:lnRef>
          <a:fillRef idx="1">
            <a:schemeClr val="accent2"/>
          </a:fillRef>
          <a:effectRef idx="1">
            <a:schemeClr val="accent2"/>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white"/>
              </a:solidFill>
              <a:latin typeface="Calibri"/>
              <a:ea typeface="宋体" panose="02010600030101010101" pitchFamily="2" charset="-122"/>
            </a:endParaRPr>
          </a:p>
        </p:txBody>
      </p:sp>
      <p:sp>
        <p:nvSpPr>
          <p:cNvPr id="20" name="淘宝网Chenying0907出品 19"/>
          <p:cNvSpPr>
            <a:spLocks/>
          </p:cNvSpPr>
          <p:nvPr/>
        </p:nvSpPr>
        <p:spPr bwMode="auto">
          <a:xfrm>
            <a:off x="4817743" y="755644"/>
            <a:ext cx="4178966" cy="1401875"/>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ln>
            <a:headEnd/>
            <a:tailEnd/>
          </a:ln>
        </p:spPr>
        <p:style>
          <a:lnRef idx="2">
            <a:schemeClr val="accent6"/>
          </a:lnRef>
          <a:fillRef idx="1">
            <a:schemeClr val="lt1"/>
          </a:fillRef>
          <a:effectRef idx="0">
            <a:schemeClr val="accent6"/>
          </a:effectRef>
          <a:fontRef idx="minor">
            <a:schemeClr val="dk1"/>
          </a:fontRef>
        </p:style>
        <p:txBody>
          <a:bodyPr vert="horz" wrap="square" lIns="68562" tIns="34281" rIns="68562" bIns="34281" numCol="1" anchor="t" anchorCtr="0" compatLnSpc="1">
            <a:prstTxWarp prst="textNoShape">
              <a:avLst/>
            </a:prstTxWarp>
          </a:bodyPr>
          <a:lstStyle/>
          <a:p>
            <a:pPr defTabSz="685617"/>
            <a:endParaRPr lang="zh-CN" altLang="en-US" b="1">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21" name="淘宝网Chenying0907出品 20"/>
          <p:cNvGrpSpPr/>
          <p:nvPr/>
        </p:nvGrpSpPr>
        <p:grpSpPr>
          <a:xfrm>
            <a:off x="3175421" y="1250320"/>
            <a:ext cx="1941703" cy="624362"/>
            <a:chOff x="2165343" y="1672805"/>
            <a:chExt cx="2589611" cy="832699"/>
          </a:xfrm>
        </p:grpSpPr>
        <p:sp>
          <p:nvSpPr>
            <p:cNvPr id="22" name="圆角淘宝网Chenying0907出品 21"/>
            <p:cNvSpPr/>
            <p:nvPr/>
          </p:nvSpPr>
          <p:spPr>
            <a:xfrm>
              <a:off x="2165343" y="1672805"/>
              <a:ext cx="2589611" cy="832699"/>
            </a:xfrm>
            <a:prstGeom prst="roundRect">
              <a:avLst>
                <a:gd name="adj" fmla="val 50000"/>
              </a:avLst>
            </a:prstGeom>
            <a:ln>
              <a:noFill/>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Impact MT Std" pitchFamily="34" charset="0"/>
                <a:ea typeface="宋体" panose="02010600030101010101" pitchFamily="2" charset="-122"/>
              </a:endParaRPr>
            </a:p>
          </p:txBody>
        </p:sp>
        <p:sp>
          <p:nvSpPr>
            <p:cNvPr id="23" name="淘宝网Chenying0907出品 5"/>
            <p:cNvSpPr>
              <a:spLocks/>
            </p:cNvSpPr>
            <p:nvPr/>
          </p:nvSpPr>
          <p:spPr bwMode="auto">
            <a:xfrm>
              <a:off x="2272446" y="1709102"/>
              <a:ext cx="1008373" cy="766040"/>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solidFill>
              <a:schemeClr val="bg1">
                <a:lumMod val="95000"/>
              </a:schemeClr>
            </a:solidFill>
            <a:ln>
              <a:noFill/>
              <a:headEnd/>
              <a:tailEnd/>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Impact MT Std" pitchFamily="34" charset="0"/>
                <a:ea typeface="宋体" panose="02010600030101010101" pitchFamily="2" charset="-122"/>
              </a:endParaRPr>
            </a:p>
          </p:txBody>
        </p:sp>
        <p:sp>
          <p:nvSpPr>
            <p:cNvPr id="24" name="淘宝网Chenying0907出品 23"/>
            <p:cNvSpPr/>
            <p:nvPr/>
          </p:nvSpPr>
          <p:spPr>
            <a:xfrm>
              <a:off x="2368263" y="1797613"/>
              <a:ext cx="589017" cy="589018"/>
            </a:xfrm>
            <a:prstGeom prst="ellipse">
              <a:avLst/>
            </a:prstGeom>
            <a:solidFill>
              <a:srgbClr val="FFB85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dirty="0">
                <a:solidFill>
                  <a:prstClr val="white"/>
                </a:solidFill>
                <a:latin typeface="Impact MT Std" pitchFamily="34" charset="0"/>
                <a:ea typeface="方正兰亭黑简体" panose="02000000000000000000" pitchFamily="2" charset="-122"/>
              </a:endParaRPr>
            </a:p>
          </p:txBody>
        </p:sp>
        <p:sp>
          <p:nvSpPr>
            <p:cNvPr id="25" name="淘宝网Chenying0907出品 12"/>
            <p:cNvSpPr txBox="1"/>
            <p:nvPr/>
          </p:nvSpPr>
          <p:spPr>
            <a:xfrm>
              <a:off x="2353172" y="1839916"/>
              <a:ext cx="643933" cy="553971"/>
            </a:xfrm>
            <a:prstGeom prst="rect">
              <a:avLst/>
            </a:prstGeom>
            <a:noFill/>
          </p:spPr>
          <p:txBody>
            <a:bodyPr wrap="none" rtlCol="0">
              <a:spAutoFit/>
            </a:bodyPr>
            <a:lstStyle/>
            <a:p>
              <a:pPr defTabSz="685617"/>
              <a:r>
                <a:rPr lang="en-US" altLang="zh-CN" sz="2099" b="1" dirty="0" smtClean="0">
                  <a:solidFill>
                    <a:prstClr val="white"/>
                  </a:solidFill>
                  <a:latin typeface="Impact MT Std" pitchFamily="34" charset="0"/>
                  <a:ea typeface="方正兰亭黑简体" panose="02000000000000000000" pitchFamily="2" charset="-122"/>
                </a:rPr>
                <a:t>0</a:t>
              </a:r>
              <a:r>
                <a:rPr lang="tr-TR" altLang="zh-CN" sz="2099" b="1" dirty="0" smtClean="0">
                  <a:solidFill>
                    <a:prstClr val="white"/>
                  </a:solidFill>
                  <a:latin typeface="Impact MT Std" pitchFamily="34" charset="0"/>
                  <a:ea typeface="方正兰亭黑简体" panose="02000000000000000000" pitchFamily="2" charset="-122"/>
                </a:rPr>
                <a:t>3</a:t>
              </a:r>
              <a:endParaRPr lang="zh-CN" altLang="en-US" sz="2099" b="1" dirty="0">
                <a:solidFill>
                  <a:prstClr val="white"/>
                </a:solidFill>
                <a:latin typeface="Impact MT Std" pitchFamily="34" charset="0"/>
                <a:ea typeface="方正兰亭黑简体" panose="02000000000000000000" pitchFamily="2" charset="-122"/>
              </a:endParaRPr>
            </a:p>
          </p:txBody>
        </p:sp>
      </p:grpSp>
      <p:sp>
        <p:nvSpPr>
          <p:cNvPr id="26" name="淘宝网Chenying0907出品 3"/>
          <p:cNvSpPr>
            <a:spLocks noChangeArrowheads="1"/>
          </p:cNvSpPr>
          <p:nvPr/>
        </p:nvSpPr>
        <p:spPr bwMode="auto">
          <a:xfrm>
            <a:off x="4037214" y="1389389"/>
            <a:ext cx="1066097" cy="34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5" tIns="34278" rIns="68555" bIns="3427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defTabSz="685617" eaLnBrk="1" hangingPunct="1"/>
            <a:r>
              <a:rPr lang="tr-TR" altLang="zh-CN" sz="1800" b="1" dirty="0" smtClean="0">
                <a:solidFill>
                  <a:prstClr val="white"/>
                </a:solidFill>
                <a:latin typeface="微软雅黑" panose="020B0503020204020204" pitchFamily="34" charset="-122"/>
                <a:ea typeface="微软雅黑" panose="020B0503020204020204" pitchFamily="34" charset="-122"/>
                <a:sym typeface="Arial" pitchFamily="34" charset="0"/>
              </a:rPr>
              <a:t>EGO</a:t>
            </a:r>
            <a:endParaRPr lang="zh-CN" altLang="en-US" sz="1800" b="1" dirty="0">
              <a:solidFill>
                <a:prstClr val="white"/>
              </a:solidFill>
              <a:latin typeface="微软雅黑" panose="020B0503020204020204" pitchFamily="34" charset="-122"/>
              <a:ea typeface="微软雅黑" panose="020B0503020204020204" pitchFamily="34" charset="-122"/>
              <a:sym typeface="Arial" pitchFamily="34" charset="0"/>
            </a:endParaRPr>
          </a:p>
        </p:txBody>
      </p:sp>
      <p:sp>
        <p:nvSpPr>
          <p:cNvPr id="28" name="淘宝网Chenying0907出品 19"/>
          <p:cNvSpPr>
            <a:spLocks/>
          </p:cNvSpPr>
          <p:nvPr/>
        </p:nvSpPr>
        <p:spPr bwMode="auto">
          <a:xfrm>
            <a:off x="4896659" y="2265356"/>
            <a:ext cx="4180973" cy="1153217"/>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ln>
            <a:headEnd/>
            <a:tailEnd/>
          </a:ln>
        </p:spPr>
        <p:style>
          <a:lnRef idx="2">
            <a:schemeClr val="accent5"/>
          </a:lnRef>
          <a:fillRef idx="1">
            <a:schemeClr val="lt1"/>
          </a:fillRef>
          <a:effectRef idx="0">
            <a:schemeClr val="accent5"/>
          </a:effectRef>
          <a:fontRef idx="minor">
            <a:schemeClr val="dk1"/>
          </a:fontRef>
        </p:style>
        <p:txBody>
          <a:bodyPr vert="horz" wrap="square" lIns="68562" tIns="34281" rIns="68562" bIns="34281" numCol="1" anchor="t" anchorCtr="0" compatLnSpc="1">
            <a:prstTxWarp prst="textNoShape">
              <a:avLst/>
            </a:prstTxWarp>
          </a:bodyPr>
          <a:lstStyle/>
          <a:p>
            <a:pPr defTabSz="685617"/>
            <a:endParaRPr lang="zh-CN" altLang="en-US" b="1">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29" name="淘宝网Chenying0907出品 28"/>
          <p:cNvGrpSpPr/>
          <p:nvPr/>
        </p:nvGrpSpPr>
        <p:grpSpPr>
          <a:xfrm>
            <a:off x="3256344" y="2526216"/>
            <a:ext cx="1943710" cy="624362"/>
            <a:chOff x="2165343" y="1672805"/>
            <a:chExt cx="2592288" cy="832699"/>
          </a:xfrm>
        </p:grpSpPr>
        <p:sp>
          <p:nvSpPr>
            <p:cNvPr id="30" name="圆角淘宝网Chenying0907出品 29"/>
            <p:cNvSpPr/>
            <p:nvPr/>
          </p:nvSpPr>
          <p:spPr>
            <a:xfrm>
              <a:off x="2165343" y="1672805"/>
              <a:ext cx="2592288" cy="832699"/>
            </a:xfrm>
            <a:prstGeom prst="roundRect">
              <a:avLst>
                <a:gd name="adj" fmla="val 50000"/>
              </a:avLst>
            </a:prstGeom>
            <a:solidFill>
              <a:srgbClr val="01ACBE"/>
            </a:solidFill>
            <a:ln>
              <a:noFill/>
              <a:headEnd/>
              <a:tailEnd/>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Impact MT Std" pitchFamily="34" charset="0"/>
                <a:ea typeface="宋体" panose="02010600030101010101" pitchFamily="2" charset="-122"/>
              </a:endParaRPr>
            </a:p>
          </p:txBody>
        </p:sp>
        <p:sp>
          <p:nvSpPr>
            <p:cNvPr id="31" name="淘宝网Chenying0907出品 5"/>
            <p:cNvSpPr>
              <a:spLocks/>
            </p:cNvSpPr>
            <p:nvPr/>
          </p:nvSpPr>
          <p:spPr bwMode="auto">
            <a:xfrm>
              <a:off x="2272446" y="1709102"/>
              <a:ext cx="1008373" cy="766040"/>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solidFill>
              <a:schemeClr val="bg1">
                <a:lumMod val="95000"/>
              </a:schemeClr>
            </a:solidFill>
            <a:ln>
              <a:noFill/>
              <a:headEnd/>
              <a:tailEnd/>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Impact MT Std" pitchFamily="34" charset="0"/>
                <a:ea typeface="宋体" panose="02010600030101010101" pitchFamily="2" charset="-122"/>
              </a:endParaRPr>
            </a:p>
          </p:txBody>
        </p:sp>
        <p:sp>
          <p:nvSpPr>
            <p:cNvPr id="32" name="淘宝网Chenying0907出品 31"/>
            <p:cNvSpPr/>
            <p:nvPr/>
          </p:nvSpPr>
          <p:spPr>
            <a:xfrm>
              <a:off x="2368263" y="1797613"/>
              <a:ext cx="589017" cy="589018"/>
            </a:xfrm>
            <a:prstGeom prst="ellipse">
              <a:avLst/>
            </a:prstGeom>
            <a:solidFill>
              <a:srgbClr val="00ACBE"/>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dirty="0">
                <a:solidFill>
                  <a:prstClr val="white"/>
                </a:solidFill>
                <a:latin typeface="Impact MT Std" pitchFamily="34" charset="0"/>
                <a:ea typeface="方正兰亭黑简体" panose="02000000000000000000" pitchFamily="2" charset="-122"/>
              </a:endParaRPr>
            </a:p>
          </p:txBody>
        </p:sp>
        <p:sp>
          <p:nvSpPr>
            <p:cNvPr id="33" name="淘宝网Chenying0907出品 12"/>
            <p:cNvSpPr txBox="1"/>
            <p:nvPr/>
          </p:nvSpPr>
          <p:spPr>
            <a:xfrm>
              <a:off x="2353171" y="1871969"/>
              <a:ext cx="643933" cy="553971"/>
            </a:xfrm>
            <a:prstGeom prst="rect">
              <a:avLst/>
            </a:prstGeom>
            <a:noFill/>
          </p:spPr>
          <p:txBody>
            <a:bodyPr wrap="none" rtlCol="0">
              <a:spAutoFit/>
            </a:bodyPr>
            <a:lstStyle/>
            <a:p>
              <a:pPr defTabSz="685617"/>
              <a:r>
                <a:rPr lang="en-US" altLang="zh-CN" sz="2099" b="1" dirty="0" smtClean="0">
                  <a:solidFill>
                    <a:prstClr val="white"/>
                  </a:solidFill>
                  <a:latin typeface="Impact MT Std" pitchFamily="34" charset="0"/>
                  <a:ea typeface="方正兰亭黑简体" panose="02000000000000000000" pitchFamily="2" charset="-122"/>
                </a:rPr>
                <a:t>02</a:t>
              </a:r>
              <a:endParaRPr lang="zh-CN" altLang="en-US" sz="2099" b="1" dirty="0">
                <a:solidFill>
                  <a:prstClr val="white"/>
                </a:solidFill>
                <a:latin typeface="Impact MT Std" pitchFamily="34" charset="0"/>
                <a:ea typeface="方正兰亭黑简体" panose="02000000000000000000" pitchFamily="2" charset="-122"/>
              </a:endParaRPr>
            </a:p>
          </p:txBody>
        </p:sp>
      </p:grpSp>
      <p:sp>
        <p:nvSpPr>
          <p:cNvPr id="34" name="淘宝网Chenying0907出品 3"/>
          <p:cNvSpPr>
            <a:spLocks noChangeArrowheads="1"/>
          </p:cNvSpPr>
          <p:nvPr/>
        </p:nvSpPr>
        <p:spPr bwMode="auto">
          <a:xfrm>
            <a:off x="4038529" y="2592476"/>
            <a:ext cx="997857"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5" tIns="34278" rIns="68555" bIns="3427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defTabSz="685617" eaLnBrk="1" hangingPunct="1"/>
            <a:r>
              <a:rPr lang="tr-TR" altLang="zh-CN" sz="1800" b="1" dirty="0" smtClean="0">
                <a:solidFill>
                  <a:prstClr val="white"/>
                </a:solidFill>
                <a:latin typeface="微软雅黑" panose="020B0503020204020204" pitchFamily="34" charset="-122"/>
                <a:ea typeface="微软雅黑" panose="020B0503020204020204" pitchFamily="34" charset="-122"/>
                <a:sym typeface="Arial" pitchFamily="34" charset="0"/>
              </a:rPr>
              <a:t>SÜPER</a:t>
            </a:r>
          </a:p>
          <a:p>
            <a:pPr algn="ctr" defTabSz="685617" eaLnBrk="1" hangingPunct="1"/>
            <a:r>
              <a:rPr lang="tr-TR" altLang="zh-CN" sz="1800" b="1" dirty="0" smtClean="0">
                <a:solidFill>
                  <a:prstClr val="white"/>
                </a:solidFill>
                <a:latin typeface="微软雅黑" panose="020B0503020204020204" pitchFamily="34" charset="-122"/>
                <a:ea typeface="微软雅黑" panose="020B0503020204020204" pitchFamily="34" charset="-122"/>
                <a:sym typeface="Arial" pitchFamily="34" charset="0"/>
              </a:rPr>
              <a:t>EGO</a:t>
            </a:r>
            <a:endParaRPr lang="zh-CN" altLang="en-US" sz="1800" b="1" dirty="0">
              <a:solidFill>
                <a:prstClr val="white"/>
              </a:solidFill>
              <a:latin typeface="微软雅黑" panose="020B0503020204020204" pitchFamily="34" charset="-122"/>
              <a:ea typeface="微软雅黑" panose="020B0503020204020204" pitchFamily="34" charset="-122"/>
              <a:sym typeface="Arial" pitchFamily="34" charset="0"/>
            </a:endParaRPr>
          </a:p>
        </p:txBody>
      </p:sp>
      <p:sp>
        <p:nvSpPr>
          <p:cNvPr id="35" name="TextBox 503"/>
          <p:cNvSpPr txBox="1"/>
          <p:nvPr/>
        </p:nvSpPr>
        <p:spPr>
          <a:xfrm>
            <a:off x="5194913" y="2258222"/>
            <a:ext cx="3882719" cy="1146468"/>
          </a:xfrm>
          <a:prstGeom prst="rect">
            <a:avLst/>
          </a:prstGeom>
          <a:noFill/>
        </p:spPr>
        <p:txBody>
          <a:bodyPr wrap="square" rtlCol="0">
            <a:spAutoFit/>
          </a:bodyPr>
          <a:lstStyle/>
          <a:p>
            <a:pPr>
              <a:buFont typeface="Arial" pitchFamily="34" charset="0"/>
              <a:buChar char="•"/>
            </a:pPr>
            <a:r>
              <a:rPr lang="tr-TR" sz="1100" b="1" dirty="0">
                <a:solidFill>
                  <a:srgbClr val="000000"/>
                </a:solidFill>
                <a:latin typeface="Times New Roman" panose="02020603050405020304" pitchFamily="18" charset="0"/>
                <a:cs typeface="Times New Roman" panose="02020603050405020304" pitchFamily="18" charset="0"/>
              </a:rPr>
              <a:t>Süper ego, </a:t>
            </a:r>
            <a:r>
              <a:rPr lang="tr-TR" sz="1100" b="1" dirty="0" smtClean="0">
                <a:solidFill>
                  <a:srgbClr val="000000"/>
                </a:solidFill>
                <a:latin typeface="Times New Roman" panose="02020603050405020304" pitchFamily="18" charset="0"/>
                <a:cs typeface="Times New Roman" panose="02020603050405020304" pitchFamily="18" charset="0"/>
              </a:rPr>
              <a:t>vicdan </a:t>
            </a:r>
            <a:r>
              <a:rPr lang="tr-TR" sz="1100" b="1" dirty="0">
                <a:solidFill>
                  <a:srgbClr val="000000"/>
                </a:solidFill>
                <a:latin typeface="Times New Roman" panose="02020603050405020304" pitchFamily="18" charset="0"/>
                <a:cs typeface="Times New Roman" panose="02020603050405020304" pitchFamily="18" charset="0"/>
              </a:rPr>
              <a:t>ve ahlak kurallarını kapsar. </a:t>
            </a:r>
            <a:r>
              <a:rPr lang="tr-TR" sz="1100" b="1" dirty="0" smtClean="0">
                <a:solidFill>
                  <a:srgbClr val="000000"/>
                </a:solidFill>
                <a:latin typeface="Times New Roman" panose="02020603050405020304" pitchFamily="18" charset="0"/>
                <a:cs typeface="Times New Roman" panose="02020603050405020304" pitchFamily="18" charset="0"/>
              </a:rPr>
              <a:t> Kişiliğin </a:t>
            </a:r>
            <a:r>
              <a:rPr lang="tr-TR" sz="1100" b="1" dirty="0">
                <a:solidFill>
                  <a:srgbClr val="000000"/>
                </a:solidFill>
                <a:latin typeface="Times New Roman" panose="02020603050405020304" pitchFamily="18" charset="0"/>
                <a:cs typeface="Times New Roman" panose="02020603050405020304" pitchFamily="18" charset="0"/>
              </a:rPr>
              <a:t>ahlaki yönüdür. Tüm ahlaki değerler süper egonun bir işlevi olarak öğrenilir. </a:t>
            </a:r>
          </a:p>
          <a:p>
            <a:pPr>
              <a:buFont typeface="Arial" pitchFamily="34" charset="0"/>
              <a:buChar char="•"/>
            </a:pPr>
            <a:r>
              <a:rPr lang="tr-TR" sz="1100" b="1" dirty="0" smtClean="0">
                <a:solidFill>
                  <a:srgbClr val="000000"/>
                </a:solidFill>
                <a:latin typeface="Times New Roman" panose="02020603050405020304" pitchFamily="18" charset="0"/>
                <a:cs typeface="Times New Roman" panose="02020603050405020304" pitchFamily="18" charset="0"/>
              </a:rPr>
              <a:t>Süper </a:t>
            </a:r>
            <a:r>
              <a:rPr lang="tr-TR" sz="1100" b="1" dirty="0">
                <a:solidFill>
                  <a:srgbClr val="000000"/>
                </a:solidFill>
                <a:latin typeface="Times New Roman" panose="02020603050405020304" pitchFamily="18" charset="0"/>
                <a:cs typeface="Times New Roman" panose="02020603050405020304" pitchFamily="18" charset="0"/>
              </a:rPr>
              <a:t>egonun işlevleri; </a:t>
            </a:r>
            <a:r>
              <a:rPr lang="tr-TR" sz="1100" b="1" dirty="0" err="1">
                <a:solidFill>
                  <a:srgbClr val="000000"/>
                </a:solidFill>
                <a:latin typeface="Times New Roman" panose="02020603050405020304" pitchFamily="18" charset="0"/>
                <a:cs typeface="Times New Roman" panose="02020603050405020304" pitchFamily="18" charset="0"/>
              </a:rPr>
              <a:t>id‟in</a:t>
            </a:r>
            <a:r>
              <a:rPr lang="tr-TR" sz="1100" b="1" dirty="0">
                <a:solidFill>
                  <a:srgbClr val="000000"/>
                </a:solidFill>
                <a:latin typeface="Times New Roman" panose="02020603050405020304" pitchFamily="18" charset="0"/>
                <a:cs typeface="Times New Roman" panose="02020603050405020304" pitchFamily="18" charset="0"/>
              </a:rPr>
              <a:t> kabul edilmeyecek </a:t>
            </a:r>
            <a:r>
              <a:rPr lang="tr-TR" sz="1400" b="1" dirty="0">
                <a:solidFill>
                  <a:srgbClr val="000000"/>
                </a:solidFill>
                <a:latin typeface="Times New Roman" panose="02020603050405020304" pitchFamily="18" charset="0"/>
                <a:cs typeface="Times New Roman" panose="02020603050405020304" pitchFamily="18" charset="0"/>
              </a:rPr>
              <a:t>isteklerini</a:t>
            </a:r>
            <a:r>
              <a:rPr lang="tr-TR" sz="1100" b="1" dirty="0">
                <a:solidFill>
                  <a:srgbClr val="000000"/>
                </a:solidFill>
                <a:latin typeface="Times New Roman" panose="02020603050405020304" pitchFamily="18" charset="0"/>
                <a:cs typeface="Times New Roman" panose="02020603050405020304" pitchFamily="18" charset="0"/>
              </a:rPr>
              <a:t> bastırmak, </a:t>
            </a:r>
            <a:r>
              <a:rPr lang="tr-TR" sz="1100" b="1" dirty="0" err="1">
                <a:solidFill>
                  <a:srgbClr val="000000"/>
                </a:solidFill>
                <a:latin typeface="Times New Roman" panose="02020603050405020304" pitchFamily="18" charset="0"/>
                <a:cs typeface="Times New Roman" panose="02020603050405020304" pitchFamily="18" charset="0"/>
              </a:rPr>
              <a:t>ego‟yu</a:t>
            </a:r>
            <a:r>
              <a:rPr lang="tr-TR" sz="1100" b="1" dirty="0">
                <a:solidFill>
                  <a:srgbClr val="000000"/>
                </a:solidFill>
                <a:latin typeface="Times New Roman" panose="02020603050405020304" pitchFamily="18" charset="0"/>
                <a:cs typeface="Times New Roman" panose="02020603050405020304" pitchFamily="18" charset="0"/>
              </a:rPr>
              <a:t> ahlaki değerlere yöneltmeye çalışmak, ideal ve kusursuz olmayı istemek. </a:t>
            </a:r>
          </a:p>
        </p:txBody>
      </p:sp>
      <p:sp>
        <p:nvSpPr>
          <p:cNvPr id="36" name="淘宝网Chenying0907出品 19"/>
          <p:cNvSpPr>
            <a:spLocks/>
          </p:cNvSpPr>
          <p:nvPr/>
        </p:nvSpPr>
        <p:spPr bwMode="auto">
          <a:xfrm>
            <a:off x="4977775" y="3519276"/>
            <a:ext cx="4099857" cy="1402612"/>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ln>
            <a:headEnd/>
            <a:tailEnd/>
          </a:ln>
        </p:spPr>
        <p:style>
          <a:lnRef idx="2">
            <a:schemeClr val="accent2"/>
          </a:lnRef>
          <a:fillRef idx="1">
            <a:schemeClr val="lt1"/>
          </a:fillRef>
          <a:effectRef idx="0">
            <a:schemeClr val="accent2"/>
          </a:effectRef>
          <a:fontRef idx="minor">
            <a:schemeClr val="dk1"/>
          </a:fontRef>
        </p:style>
        <p:txBody>
          <a:bodyPr vert="horz" wrap="square" lIns="68562" tIns="34281" rIns="68562" bIns="34281" numCol="1" anchor="t" anchorCtr="0" compatLnSpc="1">
            <a:prstTxWarp prst="textNoShape">
              <a:avLst/>
            </a:prstTxWarp>
          </a:bodyPr>
          <a:lstStyle/>
          <a:p>
            <a:pPr defTabSz="685617"/>
            <a:endParaRPr lang="zh-CN" altLang="en-US" b="1">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37" name="淘宝网Chenying0907出品 36"/>
          <p:cNvGrpSpPr/>
          <p:nvPr/>
        </p:nvGrpSpPr>
        <p:grpSpPr>
          <a:xfrm>
            <a:off x="3256344" y="4031704"/>
            <a:ext cx="1943710" cy="624362"/>
            <a:chOff x="2165343" y="1672805"/>
            <a:chExt cx="2592288" cy="832699"/>
          </a:xfrm>
        </p:grpSpPr>
        <p:sp>
          <p:nvSpPr>
            <p:cNvPr id="38" name="圆角淘宝网Chenying0907出品 37"/>
            <p:cNvSpPr/>
            <p:nvPr/>
          </p:nvSpPr>
          <p:spPr>
            <a:xfrm>
              <a:off x="2165343" y="1672805"/>
              <a:ext cx="2592288" cy="832699"/>
            </a:xfrm>
            <a:prstGeom prst="roundRect">
              <a:avLst>
                <a:gd name="adj" fmla="val 50000"/>
              </a:avLst>
            </a:prstGeom>
            <a:solidFill>
              <a:srgbClr val="F8353D"/>
            </a:solidFill>
            <a:ln>
              <a:noFill/>
              <a:headEnd/>
              <a:tailEnd/>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Impact MT Std" pitchFamily="34" charset="0"/>
                <a:ea typeface="宋体" panose="02010600030101010101" pitchFamily="2" charset="-122"/>
              </a:endParaRPr>
            </a:p>
          </p:txBody>
        </p:sp>
        <p:sp>
          <p:nvSpPr>
            <p:cNvPr id="39" name="淘宝网Chenying0907出品 5"/>
            <p:cNvSpPr>
              <a:spLocks/>
            </p:cNvSpPr>
            <p:nvPr/>
          </p:nvSpPr>
          <p:spPr bwMode="auto">
            <a:xfrm>
              <a:off x="2272446" y="1709102"/>
              <a:ext cx="1008373" cy="766040"/>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solidFill>
              <a:schemeClr val="bg1">
                <a:lumMod val="95000"/>
              </a:schemeClr>
            </a:solidFill>
            <a:ln>
              <a:noFill/>
              <a:headEnd/>
              <a:tailEnd/>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defTabSz="685617"/>
              <a:endParaRPr lang="zh-CN" altLang="en-US">
                <a:solidFill>
                  <a:prstClr val="black"/>
                </a:solidFill>
                <a:latin typeface="Impact MT Std" pitchFamily="34" charset="0"/>
                <a:ea typeface="宋体" panose="02010600030101010101" pitchFamily="2" charset="-122"/>
              </a:endParaRPr>
            </a:p>
          </p:txBody>
        </p:sp>
        <p:sp>
          <p:nvSpPr>
            <p:cNvPr id="40" name="淘宝网Chenying0907出品 39"/>
            <p:cNvSpPr/>
            <p:nvPr/>
          </p:nvSpPr>
          <p:spPr>
            <a:xfrm>
              <a:off x="2368263" y="1797613"/>
              <a:ext cx="589017" cy="589018"/>
            </a:xfrm>
            <a:prstGeom prst="ellipse">
              <a:avLst/>
            </a:prstGeom>
            <a:solidFill>
              <a:srgbClr val="F8353D"/>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dirty="0">
                <a:solidFill>
                  <a:prstClr val="white"/>
                </a:solidFill>
                <a:latin typeface="Impact MT Std" pitchFamily="34" charset="0"/>
                <a:ea typeface="方正兰亭黑简体" panose="02000000000000000000" pitchFamily="2" charset="-122"/>
              </a:endParaRPr>
            </a:p>
          </p:txBody>
        </p:sp>
        <p:sp>
          <p:nvSpPr>
            <p:cNvPr id="41" name="淘宝网Chenying0907出品 12"/>
            <p:cNvSpPr txBox="1"/>
            <p:nvPr/>
          </p:nvSpPr>
          <p:spPr>
            <a:xfrm>
              <a:off x="2353171" y="1871969"/>
              <a:ext cx="643933" cy="553971"/>
            </a:xfrm>
            <a:prstGeom prst="rect">
              <a:avLst/>
            </a:prstGeom>
            <a:noFill/>
          </p:spPr>
          <p:txBody>
            <a:bodyPr wrap="none" rtlCol="0">
              <a:spAutoFit/>
            </a:bodyPr>
            <a:lstStyle/>
            <a:p>
              <a:pPr defTabSz="685617"/>
              <a:r>
                <a:rPr lang="tr-TR" altLang="zh-CN" sz="2099" b="1" dirty="0" smtClean="0">
                  <a:solidFill>
                    <a:prstClr val="white"/>
                  </a:solidFill>
                  <a:latin typeface="Impact MT Std" pitchFamily="34" charset="0"/>
                  <a:ea typeface="方正兰亭黑简体" panose="02000000000000000000" pitchFamily="2" charset="-122"/>
                </a:rPr>
                <a:t>01</a:t>
              </a:r>
              <a:endParaRPr lang="zh-CN" altLang="en-US" sz="2099" b="1" dirty="0">
                <a:solidFill>
                  <a:prstClr val="white"/>
                </a:solidFill>
                <a:latin typeface="Impact MT Std" pitchFamily="34" charset="0"/>
                <a:ea typeface="方正兰亭黑简体" panose="02000000000000000000" pitchFamily="2" charset="-122"/>
              </a:endParaRPr>
            </a:p>
          </p:txBody>
        </p:sp>
      </p:grpSp>
      <p:sp>
        <p:nvSpPr>
          <p:cNvPr id="42" name="淘宝网Chenying0907出品 3"/>
          <p:cNvSpPr>
            <a:spLocks noChangeArrowheads="1"/>
          </p:cNvSpPr>
          <p:nvPr/>
        </p:nvSpPr>
        <p:spPr bwMode="auto">
          <a:xfrm>
            <a:off x="4134168" y="4155519"/>
            <a:ext cx="398135" cy="34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55" tIns="34278" rIns="68555" bIns="3427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defTabSz="685617" eaLnBrk="1" hangingPunct="1"/>
            <a:r>
              <a:rPr lang="tr-TR" altLang="zh-CN" sz="1800" b="1" dirty="0" smtClean="0">
                <a:solidFill>
                  <a:prstClr val="white"/>
                </a:solidFill>
                <a:latin typeface="微软雅黑" panose="020B0503020204020204" pitchFamily="34" charset="-122"/>
                <a:ea typeface="微软雅黑" panose="020B0503020204020204" pitchFamily="34" charset="-122"/>
                <a:sym typeface="Arial" pitchFamily="34" charset="0"/>
              </a:rPr>
              <a:t>İD</a:t>
            </a:r>
            <a:endParaRPr lang="zh-CN" altLang="en-US" sz="1800" b="1" dirty="0">
              <a:solidFill>
                <a:prstClr val="white"/>
              </a:solidFill>
              <a:latin typeface="微软雅黑" panose="020B0503020204020204" pitchFamily="34" charset="-122"/>
              <a:ea typeface="微软雅黑" panose="020B0503020204020204" pitchFamily="34" charset="-122"/>
              <a:sym typeface="Arial" pitchFamily="34" charset="0"/>
            </a:endParaRPr>
          </a:p>
        </p:txBody>
      </p:sp>
      <p:sp>
        <p:nvSpPr>
          <p:cNvPr id="43" name="TextBox 503"/>
          <p:cNvSpPr txBox="1"/>
          <p:nvPr/>
        </p:nvSpPr>
        <p:spPr>
          <a:xfrm>
            <a:off x="5117124" y="3536893"/>
            <a:ext cx="3893399" cy="1384995"/>
          </a:xfrm>
          <a:prstGeom prst="rect">
            <a:avLst/>
          </a:prstGeom>
          <a:noFill/>
        </p:spPr>
        <p:txBody>
          <a:bodyPr wrap="square" rtlCol="0">
            <a:spAutoFit/>
          </a:bodyPr>
          <a:lstStyle/>
          <a:p>
            <a:pPr eaLnBrk="0" fontAlgn="base" hangingPunct="0">
              <a:spcBef>
                <a:spcPct val="0"/>
              </a:spcBef>
              <a:spcAft>
                <a:spcPct val="0"/>
              </a:spcAft>
              <a:buFontTx/>
              <a:buChar char="•"/>
              <a:tabLst>
                <a:tab pos="171450" algn="l"/>
              </a:tabLst>
            </a:pPr>
            <a:r>
              <a:rPr lang="tr-TR" sz="105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Kişiliğin en basit en ilkel bölümüdür. Yeme, içme, cinsellik gibi güdüler burada yer alır. </a:t>
            </a:r>
            <a:r>
              <a:rPr lang="tr-TR" sz="105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İd‟de</a:t>
            </a:r>
            <a:r>
              <a:rPr lang="tr-TR" sz="105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mantık yoktur, gerçekçi değildir.</a:t>
            </a:r>
            <a:endParaRPr lang="tr-TR" sz="1050" b="1" dirty="0">
              <a:solidFill>
                <a:srgbClr val="000000"/>
              </a:solidFill>
              <a:latin typeface="Times New Roman" panose="02020603050405020304" pitchFamily="18" charset="0"/>
              <a:cs typeface="Times New Roman" panose="02020603050405020304" pitchFamily="18" charset="0"/>
            </a:endParaRPr>
          </a:p>
          <a:p>
            <a:pPr eaLnBrk="0" fontAlgn="base" hangingPunct="0">
              <a:spcBef>
                <a:spcPct val="0"/>
              </a:spcBef>
              <a:spcAft>
                <a:spcPct val="0"/>
              </a:spcAft>
              <a:buFontTx/>
              <a:buChar char="•"/>
              <a:tabLst>
                <a:tab pos="171450" algn="l"/>
              </a:tabLst>
            </a:pPr>
            <a:r>
              <a:rPr lang="tr-TR" sz="1050" b="1" u="sng" dirty="0">
                <a:solidFill>
                  <a:srgbClr val="FF0000"/>
                </a:solidFill>
                <a:latin typeface="Times New Roman" panose="02020603050405020304" pitchFamily="18" charset="0"/>
                <a:ea typeface="Times New Roman" pitchFamily="18" charset="0"/>
                <a:cs typeface="Times New Roman" panose="02020603050405020304" pitchFamily="18" charset="0"/>
              </a:rPr>
              <a:t>Haz</a:t>
            </a:r>
            <a:r>
              <a:rPr lang="tr-TR" sz="1050" b="1" u="sng" dirty="0">
                <a:solidFill>
                  <a:srgbClr val="000000"/>
                </a:solidFill>
                <a:latin typeface="Times New Roman" panose="02020603050405020304" pitchFamily="18" charset="0"/>
                <a:ea typeface="Times New Roman" pitchFamily="18" charset="0"/>
                <a:cs typeface="Times New Roman" panose="02020603050405020304" pitchFamily="18" charset="0"/>
              </a:rPr>
              <a:t> ilkesiyle çalışır ve içgüdüsel ihtiyaçlarının doyurulmasını ister. </a:t>
            </a:r>
            <a:r>
              <a:rPr lang="tr-TR" sz="1050" b="1" dirty="0">
                <a:solidFill>
                  <a:srgbClr val="000000"/>
                </a:solidFill>
                <a:latin typeface="Times New Roman" panose="02020603050405020304" pitchFamily="18" charset="0"/>
                <a:ea typeface="Times New Roman" pitchFamily="18" charset="0"/>
                <a:cs typeface="Times New Roman" panose="02020603050405020304" pitchFamily="18" charset="0"/>
              </a:rPr>
              <a:t>Sınır tanımaz istekleri vardır. Toplumsal kuralları hiçe sayarak bu isteklerinin biran önce doyurulmasını ister. </a:t>
            </a:r>
            <a:endParaRPr lang="tr-TR" sz="1050" b="1" dirty="0">
              <a:solidFill>
                <a:srgbClr val="000000"/>
              </a:solidFill>
              <a:latin typeface="Times New Roman" panose="02020603050405020304" pitchFamily="18" charset="0"/>
              <a:cs typeface="Times New Roman" panose="02020603050405020304" pitchFamily="18" charset="0"/>
            </a:endParaRPr>
          </a:p>
          <a:p>
            <a:pPr eaLnBrk="0" fontAlgn="base" hangingPunct="0">
              <a:spcBef>
                <a:spcPct val="0"/>
              </a:spcBef>
              <a:spcAft>
                <a:spcPct val="0"/>
              </a:spcAft>
              <a:buFontTx/>
              <a:buChar char="•"/>
              <a:tabLst>
                <a:tab pos="171450" algn="l"/>
              </a:tabLst>
            </a:pPr>
            <a:r>
              <a:rPr lang="tr-TR" sz="1050" b="1" u="sng" dirty="0">
                <a:solidFill>
                  <a:srgbClr val="000000"/>
                </a:solidFill>
                <a:latin typeface="Times New Roman" panose="02020603050405020304" pitchFamily="18" charset="0"/>
                <a:ea typeface="Times New Roman" pitchFamily="18" charset="0"/>
                <a:cs typeface="Times New Roman" panose="02020603050405020304" pitchFamily="18" charset="0"/>
              </a:rPr>
              <a:t>Cinsellik ve saldırganlık </a:t>
            </a:r>
            <a:r>
              <a:rPr lang="tr-TR" sz="1050" b="1" u="sng" dirty="0" err="1">
                <a:solidFill>
                  <a:srgbClr val="000000"/>
                </a:solidFill>
                <a:latin typeface="Times New Roman" panose="02020603050405020304" pitchFamily="18" charset="0"/>
                <a:ea typeface="Times New Roman" pitchFamily="18" charset="0"/>
                <a:cs typeface="Times New Roman" panose="02020603050405020304" pitchFamily="18" charset="0"/>
              </a:rPr>
              <a:t>id‟de</a:t>
            </a:r>
            <a:r>
              <a:rPr lang="tr-TR" sz="1050" b="1" u="sng" dirty="0">
                <a:solidFill>
                  <a:srgbClr val="000000"/>
                </a:solidFill>
                <a:latin typeface="Times New Roman" panose="02020603050405020304" pitchFamily="18" charset="0"/>
                <a:ea typeface="Times New Roman" pitchFamily="18" charset="0"/>
                <a:cs typeface="Times New Roman" panose="02020603050405020304" pitchFamily="18" charset="0"/>
              </a:rPr>
              <a:t> yer alan iki temel dürtüdür. </a:t>
            </a:r>
            <a:r>
              <a:rPr lang="tr-TR" sz="1050" b="1" dirty="0">
                <a:solidFill>
                  <a:srgbClr val="000000"/>
                </a:solidFill>
                <a:latin typeface="Times New Roman" panose="02020603050405020304" pitchFamily="18" charset="0"/>
                <a:ea typeface="Times New Roman" pitchFamily="18" charset="0"/>
                <a:cs typeface="Times New Roman" panose="02020603050405020304" pitchFamily="18" charset="0"/>
              </a:rPr>
              <a:t>Bilinçaltına itilmiş unsurlar </a:t>
            </a:r>
            <a:r>
              <a:rPr lang="tr-TR" sz="1050" b="1" dirty="0" err="1">
                <a:solidFill>
                  <a:srgbClr val="000000"/>
                </a:solidFill>
                <a:latin typeface="Times New Roman" panose="02020603050405020304" pitchFamily="18" charset="0"/>
                <a:ea typeface="Times New Roman" pitchFamily="18" charset="0"/>
                <a:cs typeface="Times New Roman" panose="02020603050405020304" pitchFamily="18" charset="0"/>
              </a:rPr>
              <a:t>id‟de</a:t>
            </a:r>
            <a:r>
              <a:rPr lang="tr-TR" sz="1050" b="1" dirty="0">
                <a:solidFill>
                  <a:srgbClr val="000000"/>
                </a:solidFill>
                <a:latin typeface="Times New Roman" panose="02020603050405020304" pitchFamily="18" charset="0"/>
                <a:ea typeface="Times New Roman" pitchFamily="18" charset="0"/>
                <a:cs typeface="Times New Roman" panose="02020603050405020304" pitchFamily="18" charset="0"/>
              </a:rPr>
              <a:t> toplanır. Rüyalar </a:t>
            </a:r>
            <a:r>
              <a:rPr lang="tr-TR" sz="1050" b="1" dirty="0" err="1">
                <a:solidFill>
                  <a:srgbClr val="000000"/>
                </a:solidFill>
                <a:latin typeface="Times New Roman" panose="02020603050405020304" pitchFamily="18" charset="0"/>
                <a:ea typeface="Times New Roman" pitchFamily="18" charset="0"/>
                <a:cs typeface="Times New Roman" panose="02020603050405020304" pitchFamily="18" charset="0"/>
              </a:rPr>
              <a:t>id‟in</a:t>
            </a:r>
            <a:r>
              <a:rPr lang="tr-TR" sz="1050" b="1" dirty="0">
                <a:solidFill>
                  <a:srgbClr val="000000"/>
                </a:solidFill>
                <a:latin typeface="Times New Roman" panose="02020603050405020304" pitchFamily="18" charset="0"/>
                <a:ea typeface="Times New Roman" pitchFamily="18" charset="0"/>
                <a:cs typeface="Times New Roman" panose="02020603050405020304" pitchFamily="18" charset="0"/>
              </a:rPr>
              <a:t> bir işlevi olarak ortaya çıkar. </a:t>
            </a:r>
            <a:endParaRPr lang="tr-TR" sz="1050" b="1" dirty="0">
              <a:solidFill>
                <a:srgbClr val="000000"/>
              </a:solidFill>
              <a:latin typeface="Times New Roman" panose="02020603050405020304" pitchFamily="18" charset="0"/>
              <a:cs typeface="Times New Roman" panose="02020603050405020304" pitchFamily="18" charset="0"/>
            </a:endParaRPr>
          </a:p>
        </p:txBody>
      </p:sp>
      <p:pic>
        <p:nvPicPr>
          <p:cNvPr id="3" name="Resi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8" y="738524"/>
            <a:ext cx="3205811" cy="4429755"/>
          </a:xfrm>
          <a:prstGeom prst="rect">
            <a:avLst/>
          </a:prstGeom>
          <a:ln>
            <a:noFill/>
          </a:ln>
          <a:effectLst>
            <a:softEdge rad="112500"/>
          </a:effectLst>
        </p:spPr>
      </p:pic>
      <p:sp>
        <p:nvSpPr>
          <p:cNvPr id="44" name="TextBox 503"/>
          <p:cNvSpPr txBox="1"/>
          <p:nvPr/>
        </p:nvSpPr>
        <p:spPr>
          <a:xfrm>
            <a:off x="5036386" y="738524"/>
            <a:ext cx="3923258" cy="1446550"/>
          </a:xfrm>
          <a:prstGeom prst="rect">
            <a:avLst/>
          </a:prstGeom>
          <a:noFill/>
        </p:spPr>
        <p:txBody>
          <a:bodyPr wrap="square" rtlCol="0">
            <a:spAutoFit/>
          </a:bodyPr>
          <a:lstStyle/>
          <a:p>
            <a:pPr>
              <a:buFont typeface="Arial" pitchFamily="34" charset="0"/>
              <a:buChar char="•"/>
            </a:pPr>
            <a:r>
              <a:rPr lang="tr-TR" sz="1100" b="1" dirty="0">
                <a:solidFill>
                  <a:srgbClr val="000000"/>
                </a:solidFill>
                <a:latin typeface="Times New Roman" panose="02020603050405020304" pitchFamily="18" charset="0"/>
                <a:cs typeface="Times New Roman" panose="02020603050405020304" pitchFamily="18" charset="0"/>
              </a:rPr>
              <a:t>Ego, </a:t>
            </a:r>
            <a:r>
              <a:rPr lang="tr-TR" sz="1100" b="1" dirty="0" err="1">
                <a:solidFill>
                  <a:srgbClr val="000000"/>
                </a:solidFill>
                <a:latin typeface="Times New Roman" panose="02020603050405020304" pitchFamily="18" charset="0"/>
                <a:cs typeface="Times New Roman" panose="02020603050405020304" pitchFamily="18" charset="0"/>
              </a:rPr>
              <a:t>id</a:t>
            </a:r>
            <a:r>
              <a:rPr lang="tr-TR" sz="1100" b="1" dirty="0">
                <a:solidFill>
                  <a:srgbClr val="000000"/>
                </a:solidFill>
                <a:latin typeface="Times New Roman" panose="02020603050405020304" pitchFamily="18" charset="0"/>
                <a:cs typeface="Times New Roman" panose="02020603050405020304" pitchFamily="18" charset="0"/>
              </a:rPr>
              <a:t> ile süper ego arasında arabuluculuk yapar. Yani dünyanın gerçekleriyle bireysel istekler arasında bir arabuluculuk görevi üslenir. </a:t>
            </a:r>
          </a:p>
          <a:p>
            <a:pPr>
              <a:buFont typeface="Arial" pitchFamily="34" charset="0"/>
              <a:buChar char="•"/>
            </a:pPr>
            <a:r>
              <a:rPr lang="tr-TR" sz="1100" b="1" dirty="0" err="1">
                <a:solidFill>
                  <a:srgbClr val="000000"/>
                </a:solidFill>
                <a:latin typeface="Times New Roman" panose="02020603050405020304" pitchFamily="18" charset="0"/>
                <a:cs typeface="Times New Roman" panose="02020603050405020304" pitchFamily="18" charset="0"/>
              </a:rPr>
              <a:t>İd</a:t>
            </a:r>
            <a:r>
              <a:rPr lang="tr-TR" sz="1100" b="1" dirty="0">
                <a:solidFill>
                  <a:srgbClr val="000000"/>
                </a:solidFill>
                <a:latin typeface="Times New Roman" panose="02020603050405020304" pitchFamily="18" charset="0"/>
                <a:cs typeface="Times New Roman" panose="02020603050405020304" pitchFamily="18" charset="0"/>
              </a:rPr>
              <a:t> ve süper egonun çatışan isteklerini uzlaştırmaya ve dengelemeye çalışır. </a:t>
            </a:r>
          </a:p>
          <a:p>
            <a:pPr>
              <a:buFont typeface="Arial" pitchFamily="34" charset="0"/>
              <a:buChar char="•"/>
            </a:pPr>
            <a:r>
              <a:rPr lang="tr-TR" sz="1100" b="1" dirty="0">
                <a:solidFill>
                  <a:srgbClr val="000000"/>
                </a:solidFill>
                <a:latin typeface="Times New Roman" panose="02020603050405020304" pitchFamily="18" charset="0"/>
                <a:cs typeface="Times New Roman" panose="02020603050405020304" pitchFamily="18" charset="0"/>
              </a:rPr>
              <a:t>Kişiliğin yürütme ve karar organıdır.</a:t>
            </a:r>
            <a:r>
              <a:rPr lang="tr-TR" sz="1100" b="1" dirty="0">
                <a:solidFill>
                  <a:srgbClr val="F79646"/>
                </a:solidFill>
                <a:latin typeface="Times New Roman" panose="02020603050405020304" pitchFamily="18" charset="0"/>
                <a:cs typeface="Times New Roman" panose="02020603050405020304" pitchFamily="18" charset="0"/>
              </a:rPr>
              <a:t> Gerçeklik </a:t>
            </a:r>
            <a:r>
              <a:rPr lang="tr-TR" sz="1100" b="1" dirty="0">
                <a:solidFill>
                  <a:srgbClr val="000000"/>
                </a:solidFill>
                <a:latin typeface="Times New Roman" panose="02020603050405020304" pitchFamily="18" charset="0"/>
                <a:cs typeface="Times New Roman" panose="02020603050405020304" pitchFamily="18" charset="0"/>
              </a:rPr>
              <a:t>ilkesine göre hareket eder, akılcıdır ve mantıklıdır. Ego, sorunlarla baş edemediği durumlarda savunma mekanizmalarına başvurur. </a:t>
            </a:r>
          </a:p>
        </p:txBody>
      </p:sp>
    </p:spTree>
    <p:extLst>
      <p:ext uri="{BB962C8B-B14F-4D97-AF65-F5344CB8AC3E}">
        <p14:creationId xmlns:p14="http://schemas.microsoft.com/office/powerpoint/2010/main" val="3433218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53" presetClass="entr" presetSubtype="16" fill="hold" grpId="0" nodeType="withEffect">
                                  <p:stCondLst>
                                    <p:cond delay="125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16" fill="hold" grpId="0" nodeType="withEffect">
                                  <p:stCondLst>
                                    <p:cond delay="125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par>
                          <p:cTn id="27" fill="hold">
                            <p:stCondLst>
                              <p:cond delay="2250"/>
                            </p:stCondLst>
                            <p:childTnLst>
                              <p:par>
                                <p:cTn id="28" presetID="2" presetClass="entr" presetSubtype="8" accel="100000"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ppt_y"/>
                                          </p:val>
                                        </p:tav>
                                        <p:tav tm="100000">
                                          <p:val>
                                            <p:strVal val="#ppt_y"/>
                                          </p:val>
                                        </p:tav>
                                      </p:tavLst>
                                    </p:anim>
                                  </p:childTnLst>
                                </p:cTn>
                              </p:par>
                            </p:childTnLst>
                          </p:cTn>
                        </p:par>
                        <p:par>
                          <p:cTn id="32" fill="hold">
                            <p:stCondLst>
                              <p:cond delay="2750"/>
                            </p:stCondLst>
                            <p:childTnLst>
                              <p:par>
                                <p:cTn id="33" presetID="1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ppt_x</p:attrName>
                                        </p:attrNameLst>
                                      </p:cBhvr>
                                      <p:tavLst>
                                        <p:tav tm="0">
                                          <p:val>
                                            <p:strVal val="#ppt_x-#ppt_w*1.125000"/>
                                          </p:val>
                                        </p:tav>
                                        <p:tav tm="100000">
                                          <p:val>
                                            <p:strVal val="#ppt_x"/>
                                          </p:val>
                                        </p:tav>
                                      </p:tavLst>
                                    </p:anim>
                                    <p:animEffect transition="in" filter="wipe(right)">
                                      <p:cBhvr>
                                        <p:cTn id="36" dur="500"/>
                                        <p:tgtEl>
                                          <p:spTgt spid="20"/>
                                        </p:tgtEl>
                                      </p:cBhvr>
                                    </p:animEffect>
                                  </p:childTnLst>
                                </p:cTn>
                              </p:par>
                              <p:par>
                                <p:cTn id="37" presetID="22" presetClass="entr" presetSubtype="4" fill="hold" grpId="0" nodeType="withEffect">
                                  <p:stCondLst>
                                    <p:cond delay="25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par>
                          <p:cTn id="40" fill="hold">
                            <p:stCondLst>
                              <p:cond delay="3500"/>
                            </p:stCondLst>
                            <p:childTnLst>
                              <p:par>
                                <p:cTn id="41" presetID="2" presetClass="entr" presetSubtype="8" accel="10000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12" presetClass="entr" presetSubtype="8"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p:tgtEl>
                                          <p:spTgt spid="28"/>
                                        </p:tgtEl>
                                        <p:attrNameLst>
                                          <p:attrName>ppt_x</p:attrName>
                                        </p:attrNameLst>
                                      </p:cBhvr>
                                      <p:tavLst>
                                        <p:tav tm="0">
                                          <p:val>
                                            <p:strVal val="#ppt_x-#ppt_w*1.125000"/>
                                          </p:val>
                                        </p:tav>
                                        <p:tav tm="100000">
                                          <p:val>
                                            <p:strVal val="#ppt_x"/>
                                          </p:val>
                                        </p:tav>
                                      </p:tavLst>
                                    </p:anim>
                                    <p:animEffect transition="in" filter="wipe(right)">
                                      <p:cBhvr>
                                        <p:cTn id="49" dur="500"/>
                                        <p:tgtEl>
                                          <p:spTgt spid="28"/>
                                        </p:tgtEl>
                                      </p:cBhvr>
                                    </p:animEffect>
                                  </p:childTnLst>
                                </p:cTn>
                              </p:par>
                              <p:par>
                                <p:cTn id="50" presetID="22" presetClass="entr" presetSubtype="4" fill="hold" grpId="0" nodeType="withEffect">
                                  <p:stCondLst>
                                    <p:cond delay="250"/>
                                  </p:stCondLst>
                                  <p:childTnLst>
                                    <p:set>
                                      <p:cBhvr>
                                        <p:cTn id="51" dur="1" fill="hold">
                                          <p:stCondLst>
                                            <p:cond delay="0"/>
                                          </p:stCondLst>
                                        </p:cTn>
                                        <p:tgtEl>
                                          <p:spTgt spid="34"/>
                                        </p:tgtEl>
                                        <p:attrNameLst>
                                          <p:attrName>style.visibility</p:attrName>
                                        </p:attrNameLst>
                                      </p:cBhvr>
                                      <p:to>
                                        <p:strVal val="visible"/>
                                      </p:to>
                                    </p:set>
                                    <p:animEffect transition="in" filter="wipe(down)">
                                      <p:cBhvr>
                                        <p:cTn id="52" dur="500"/>
                                        <p:tgtEl>
                                          <p:spTgt spid="34"/>
                                        </p:tgtEl>
                                      </p:cBhvr>
                                    </p:animEffect>
                                  </p:childTnLst>
                                </p:cTn>
                              </p:par>
                            </p:childTnLst>
                          </p:cTn>
                        </p:par>
                        <p:par>
                          <p:cTn id="53" fill="hold">
                            <p:stCondLst>
                              <p:cond delay="4750"/>
                            </p:stCondLst>
                            <p:childTnLst>
                              <p:par>
                                <p:cTn id="54" presetID="2" presetClass="entr" presetSubtype="8"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0-#ppt_w/2"/>
                                          </p:val>
                                        </p:tav>
                                        <p:tav tm="100000">
                                          <p:val>
                                            <p:strVal val="#ppt_x"/>
                                          </p:val>
                                        </p:tav>
                                      </p:tavLst>
                                    </p:anim>
                                    <p:anim calcmode="lin" valueType="num">
                                      <p:cBhvr additive="base">
                                        <p:cTn id="57" dur="500" fill="hold"/>
                                        <p:tgtEl>
                                          <p:spTgt spid="35"/>
                                        </p:tgtEl>
                                        <p:attrNameLst>
                                          <p:attrName>ppt_y</p:attrName>
                                        </p:attrNameLst>
                                      </p:cBhvr>
                                      <p:tavLst>
                                        <p:tav tm="0">
                                          <p:val>
                                            <p:strVal val="#ppt_y"/>
                                          </p:val>
                                        </p:tav>
                                        <p:tav tm="100000">
                                          <p:val>
                                            <p:strVal val="#ppt_y"/>
                                          </p:val>
                                        </p:tav>
                                      </p:tavLst>
                                    </p:anim>
                                  </p:childTnLst>
                                </p:cTn>
                              </p:par>
                            </p:childTnLst>
                          </p:cTn>
                        </p:par>
                        <p:par>
                          <p:cTn id="58" fill="hold">
                            <p:stCondLst>
                              <p:cond delay="5250"/>
                            </p:stCondLst>
                            <p:childTnLst>
                              <p:par>
                                <p:cTn id="59" presetID="2" presetClass="entr" presetSubtype="8" accel="100000"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0-#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par>
                          <p:cTn id="63" fill="hold">
                            <p:stCondLst>
                              <p:cond delay="5750"/>
                            </p:stCondLst>
                            <p:childTnLst>
                              <p:par>
                                <p:cTn id="64" presetID="12" presetClass="entr" presetSubtype="8"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p:tgtEl>
                                          <p:spTgt spid="36"/>
                                        </p:tgtEl>
                                        <p:attrNameLst>
                                          <p:attrName>ppt_x</p:attrName>
                                        </p:attrNameLst>
                                      </p:cBhvr>
                                      <p:tavLst>
                                        <p:tav tm="0">
                                          <p:val>
                                            <p:strVal val="#ppt_x-#ppt_w*1.125000"/>
                                          </p:val>
                                        </p:tav>
                                        <p:tav tm="100000">
                                          <p:val>
                                            <p:strVal val="#ppt_x"/>
                                          </p:val>
                                        </p:tav>
                                      </p:tavLst>
                                    </p:anim>
                                    <p:animEffect transition="in" filter="wipe(right)">
                                      <p:cBhvr>
                                        <p:cTn id="67" dur="500"/>
                                        <p:tgtEl>
                                          <p:spTgt spid="36"/>
                                        </p:tgtEl>
                                      </p:cBhvr>
                                    </p:animEffect>
                                  </p:childTnLst>
                                </p:cTn>
                              </p:par>
                              <p:par>
                                <p:cTn id="68" presetID="22" presetClass="entr" presetSubtype="4" fill="hold" grpId="0" nodeType="withEffect">
                                  <p:stCondLst>
                                    <p:cond delay="250"/>
                                  </p:stCondLst>
                                  <p:childTnLst>
                                    <p:set>
                                      <p:cBhvr>
                                        <p:cTn id="69" dur="1" fill="hold">
                                          <p:stCondLst>
                                            <p:cond delay="0"/>
                                          </p:stCondLst>
                                        </p:cTn>
                                        <p:tgtEl>
                                          <p:spTgt spid="42"/>
                                        </p:tgtEl>
                                        <p:attrNameLst>
                                          <p:attrName>style.visibility</p:attrName>
                                        </p:attrNameLst>
                                      </p:cBhvr>
                                      <p:to>
                                        <p:strVal val="visible"/>
                                      </p:to>
                                    </p:set>
                                    <p:animEffect transition="in" filter="wipe(down)">
                                      <p:cBhvr>
                                        <p:cTn id="70" dur="500"/>
                                        <p:tgtEl>
                                          <p:spTgt spid="42"/>
                                        </p:tgtEl>
                                      </p:cBhvr>
                                    </p:animEffect>
                                  </p:childTnLst>
                                </p:cTn>
                              </p:par>
                            </p:childTnLst>
                          </p:cTn>
                        </p:par>
                        <p:par>
                          <p:cTn id="71" fill="hold">
                            <p:stCondLst>
                              <p:cond delay="6500"/>
                            </p:stCondLst>
                            <p:childTnLst>
                              <p:par>
                                <p:cTn id="72" presetID="2" presetClass="entr" presetSubtype="8" fill="hold" grpId="0" nodeType="after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additive="base">
                                        <p:cTn id="74" dur="500" fill="hold"/>
                                        <p:tgtEl>
                                          <p:spTgt spid="43"/>
                                        </p:tgtEl>
                                        <p:attrNameLst>
                                          <p:attrName>ppt_x</p:attrName>
                                        </p:attrNameLst>
                                      </p:cBhvr>
                                      <p:tavLst>
                                        <p:tav tm="0">
                                          <p:val>
                                            <p:strVal val="0-#ppt_w/2"/>
                                          </p:val>
                                        </p:tav>
                                        <p:tav tm="100000">
                                          <p:val>
                                            <p:strVal val="#ppt_x"/>
                                          </p:val>
                                        </p:tav>
                                      </p:tavLst>
                                    </p:anim>
                                    <p:anim calcmode="lin" valueType="num">
                                      <p:cBhvr additive="base">
                                        <p:cTn id="75" dur="500" fill="hold"/>
                                        <p:tgtEl>
                                          <p:spTgt spid="43"/>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2" presetClass="entr" presetSubtype="8"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0-#ppt_w/2"/>
                                          </p:val>
                                        </p:tav>
                                        <p:tav tm="100000">
                                          <p:val>
                                            <p:strVal val="#ppt_x"/>
                                          </p:val>
                                        </p:tav>
                                      </p:tavLst>
                                    </p:anim>
                                    <p:anim calcmode="lin" valueType="num">
                                      <p:cBhvr additive="base">
                                        <p:cTn id="80"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animBg="1"/>
      <p:bldP spid="17" grpId="0" animBg="1"/>
      <p:bldP spid="20" grpId="0" animBg="1"/>
      <p:bldP spid="26" grpId="0"/>
      <p:bldP spid="28" grpId="0" animBg="1"/>
      <p:bldP spid="34" grpId="0"/>
      <p:bldP spid="35" grpId="0"/>
      <p:bldP spid="36" grpId="0" animBg="1"/>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7"/>
            <a:ext cx="453150" cy="277707"/>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4" name="文本框 9"/>
          <p:cNvSpPr txBox="1"/>
          <p:nvPr/>
        </p:nvSpPr>
        <p:spPr>
          <a:xfrm>
            <a:off x="996969" y="177542"/>
            <a:ext cx="7352449" cy="421256"/>
          </a:xfrm>
          <a:prstGeom prst="rect">
            <a:avLst/>
          </a:prstGeom>
          <a:noFill/>
        </p:spPr>
        <p:txBody>
          <a:bodyPr wrap="square" lIns="51422" tIns="25711" rIns="51422" bIns="25711" rtlCol="0">
            <a:spAutoFit/>
          </a:bodyPr>
          <a:lstStyle/>
          <a:p>
            <a:pPr indent="-342900" algn="ctr"/>
            <a:r>
              <a:rPr kumimoji="0" lang="tr-TR" altLang="zh-CN" sz="2400" b="1" i="0" u="none" strike="noStrike" kern="1200" cap="none" spc="0" normalizeH="0" baseline="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FREUD’UN  PSİKOSEKSÜEL KİŞİLİK</a:t>
            </a:r>
            <a:r>
              <a:rPr kumimoji="0" lang="tr-TR" altLang="zh-CN" sz="2400" b="1" i="0" u="none" strike="noStrike" kern="1200" cap="none" spc="0" normalizeH="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 KURAMI</a:t>
            </a:r>
            <a:endParaRPr kumimoji="0" lang="zh-CN" altLang="en-US" sz="3200" b="1" i="0" u="none" strike="noStrike" kern="120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cs typeface="+mn-cs"/>
            </a:endParaRPr>
          </a:p>
        </p:txBody>
      </p:sp>
      <p:cxnSp>
        <p:nvCxnSpPr>
          <p:cNvPr id="15" name="直接连接符 14"/>
          <p:cNvCxnSpPr/>
          <p:nvPr/>
        </p:nvCxnSpPr>
        <p:spPr>
          <a:xfrm>
            <a:off x="996969" y="598798"/>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910780" y="155140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任意多边形 1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7" name="椭圆 16"/>
          <p:cNvSpPr/>
          <p:nvPr/>
        </p:nvSpPr>
        <p:spPr>
          <a:xfrm>
            <a:off x="867771" y="124911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8" name="组合 17"/>
          <p:cNvGrpSpPr/>
          <p:nvPr/>
        </p:nvGrpSpPr>
        <p:grpSpPr>
          <a:xfrm>
            <a:off x="4703496" y="155140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1" name="组合 20"/>
          <p:cNvGrpSpPr/>
          <p:nvPr/>
        </p:nvGrpSpPr>
        <p:grpSpPr>
          <a:xfrm>
            <a:off x="3516777" y="1551408"/>
            <a:ext cx="2225441" cy="2625852"/>
            <a:chOff x="4832531" y="1500201"/>
            <a:chExt cx="2966869" cy="3501947"/>
          </a:xfrm>
        </p:grpSpPr>
        <p:sp>
          <p:nvSpPr>
            <p:cNvPr id="22"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任意多边形 22"/>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4" name="组合 23"/>
          <p:cNvGrpSpPr/>
          <p:nvPr/>
        </p:nvGrpSpPr>
        <p:grpSpPr>
          <a:xfrm>
            <a:off x="2301321" y="1551408"/>
            <a:ext cx="2225441" cy="2625852"/>
            <a:chOff x="4832531" y="1500201"/>
            <a:chExt cx="2966869" cy="3501947"/>
          </a:xfrm>
        </p:grpSpPr>
        <p:sp>
          <p:nvSpPr>
            <p:cNvPr id="25"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任意多边形 2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7" name="组合 26"/>
          <p:cNvGrpSpPr/>
          <p:nvPr/>
        </p:nvGrpSpPr>
        <p:grpSpPr>
          <a:xfrm>
            <a:off x="1083438" y="1551408"/>
            <a:ext cx="2225441" cy="2625852"/>
            <a:chOff x="1538516" y="1764413"/>
            <a:chExt cx="2966869" cy="3501947"/>
          </a:xfrm>
        </p:grpSpPr>
        <p:sp>
          <p:nvSpPr>
            <p:cNvPr id="28"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9" name="任意多边形 28"/>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0" name="组合 29"/>
          <p:cNvGrpSpPr/>
          <p:nvPr/>
        </p:nvGrpSpPr>
        <p:grpSpPr>
          <a:xfrm>
            <a:off x="867771" y="1600764"/>
            <a:ext cx="953815" cy="2397592"/>
            <a:chOff x="1250998" y="1830236"/>
            <a:chExt cx="1271587" cy="3197529"/>
          </a:xfrm>
        </p:grpSpPr>
        <p:sp>
          <p:nvSpPr>
            <p:cNvPr id="31" name="任意多边形 30"/>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文本框 3"/>
            <p:cNvSpPr txBox="1"/>
            <p:nvPr/>
          </p:nvSpPr>
          <p:spPr>
            <a:xfrm rot="10800000">
              <a:off x="1565777" y="2455107"/>
              <a:ext cx="800114" cy="1924386"/>
            </a:xfrm>
            <a:prstGeom prst="rect">
              <a:avLst/>
            </a:prstGeom>
            <a:noFill/>
          </p:spPr>
          <p:txBody>
            <a:bodyPr vert="eaVert"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700" b="0" i="0" u="none" strike="noStrike" kern="1200" cap="none" spc="0" normalizeH="0" baseline="0" noProof="0" dirty="0" smtClean="0">
                  <a:ln>
                    <a:noFill/>
                  </a:ln>
                  <a:solidFill>
                    <a:prstClr val="white"/>
                  </a:solidFill>
                  <a:effectLst/>
                  <a:uLnTx/>
                  <a:uFillTx/>
                  <a:latin typeface="方正正中黑简体" panose="02000000000000000000" pitchFamily="2" charset="-122"/>
                  <a:ea typeface="方正正中黑简体" panose="02000000000000000000" pitchFamily="2" charset="-122"/>
                  <a:cs typeface="+mn-cs"/>
                </a:rPr>
                <a:t>KİŞİLİK</a:t>
              </a:r>
              <a:endParaRPr kumimoji="0" lang="zh-CN" altLang="en-US" sz="2700" b="0" i="0" u="none" strike="noStrike" kern="1200" cap="none" spc="0" normalizeH="0" baseline="0" noProof="0" dirty="0">
                <a:ln>
                  <a:noFill/>
                </a:ln>
                <a:solidFill>
                  <a:prstClr val="white"/>
                </a:solidFill>
                <a:effectLst/>
                <a:uLnTx/>
                <a:uFillTx/>
                <a:latin typeface="方正正中黑简体" panose="02000000000000000000" pitchFamily="2" charset="-122"/>
                <a:ea typeface="方正正中黑简体" panose="02000000000000000000" pitchFamily="2" charset="-122"/>
                <a:cs typeface="+mn-cs"/>
              </a:endParaRPr>
            </a:p>
          </p:txBody>
        </p:sp>
      </p:grpSp>
      <p:sp>
        <p:nvSpPr>
          <p:cNvPr id="33" name="文本框 4"/>
          <p:cNvSpPr txBox="1"/>
          <p:nvPr/>
        </p:nvSpPr>
        <p:spPr>
          <a:xfrm>
            <a:off x="2541524" y="1511008"/>
            <a:ext cx="627012" cy="461665"/>
          </a:xfrm>
          <a:prstGeom prst="rect">
            <a:avLst/>
          </a:prstGeom>
          <a:noFill/>
          <a:scene3d>
            <a:camera prst="perspectiveLeft"/>
            <a:lightRig rig="threePt" dir="t"/>
          </a:scene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B850"/>
                </a:solidFill>
                <a:effectLst/>
                <a:uLnTx/>
                <a:uFillTx/>
                <a:latin typeface="Hiragino Sans GB W6" panose="020B0600000000000000" pitchFamily="34" charset="-122"/>
                <a:ea typeface="Hiragino Sans GB W6" panose="020B0600000000000000" pitchFamily="34" charset="-122"/>
                <a:cs typeface="+mn-cs"/>
              </a:rPr>
              <a:t>01</a:t>
            </a:r>
            <a:endParaRPr kumimoji="0" lang="zh-CN" altLang="en-US" sz="2400" b="0" i="0" u="none" strike="noStrike" kern="1200" cap="none" spc="0" normalizeH="0" baseline="0" noProof="0" dirty="0">
              <a:ln>
                <a:noFill/>
              </a:ln>
              <a:solidFill>
                <a:srgbClr val="FFB850"/>
              </a:solidFill>
              <a:effectLst/>
              <a:uLnTx/>
              <a:uFillTx/>
              <a:latin typeface="Hiragino Sans GB W6" panose="020B0600000000000000" pitchFamily="34" charset="-122"/>
              <a:ea typeface="Hiragino Sans GB W6" panose="020B0600000000000000" pitchFamily="34" charset="-122"/>
              <a:cs typeface="+mn-cs"/>
            </a:endParaRPr>
          </a:p>
        </p:txBody>
      </p:sp>
      <p:sp>
        <p:nvSpPr>
          <p:cNvPr id="34" name="矩形 33"/>
          <p:cNvSpPr/>
          <p:nvPr/>
        </p:nvSpPr>
        <p:spPr>
          <a:xfrm>
            <a:off x="2616582" y="185100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srgbClr val="FFB850"/>
              </a:solidFill>
              <a:effectLst/>
              <a:uLnTx/>
              <a:uFillTx/>
              <a:latin typeface="Calibri"/>
              <a:ea typeface="宋体" panose="02010600030101010101" pitchFamily="2" charset="-122"/>
              <a:cs typeface="+mn-cs"/>
            </a:endParaRPr>
          </a:p>
        </p:txBody>
      </p:sp>
      <p:sp>
        <p:nvSpPr>
          <p:cNvPr id="35" name="文本框 29"/>
          <p:cNvSpPr txBox="1"/>
          <p:nvPr/>
        </p:nvSpPr>
        <p:spPr>
          <a:xfrm>
            <a:off x="3722135" y="1511008"/>
            <a:ext cx="627012" cy="461665"/>
          </a:xfrm>
          <a:prstGeom prst="rect">
            <a:avLst/>
          </a:prstGeom>
          <a:noFill/>
          <a:scene3d>
            <a:camera prst="perspectiveLeft"/>
            <a:lightRig rig="threePt" dir="t"/>
          </a:scene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1ACBE"/>
                </a:solidFill>
                <a:effectLst/>
                <a:uLnTx/>
                <a:uFillTx/>
                <a:latin typeface="Hiragino Sans GB W6" panose="020B0600000000000000" pitchFamily="34" charset="-122"/>
                <a:ea typeface="Hiragino Sans GB W6" panose="020B0600000000000000" pitchFamily="34" charset="-122"/>
                <a:cs typeface="+mn-cs"/>
              </a:rPr>
              <a:t>02</a:t>
            </a:r>
            <a:endParaRPr kumimoji="0" lang="zh-CN" altLang="en-US" sz="2400" b="0" i="0" u="none" strike="noStrike" kern="1200" cap="none" spc="0" normalizeH="0" baseline="0" noProof="0" dirty="0">
              <a:ln>
                <a:noFill/>
              </a:ln>
              <a:solidFill>
                <a:srgbClr val="01ACBE"/>
              </a:solidFill>
              <a:effectLst/>
              <a:uLnTx/>
              <a:uFillTx/>
              <a:latin typeface="Hiragino Sans GB W6" panose="020B0600000000000000" pitchFamily="34" charset="-122"/>
              <a:ea typeface="Hiragino Sans GB W6" panose="020B0600000000000000" pitchFamily="34" charset="-122"/>
              <a:cs typeface="+mn-cs"/>
            </a:endParaRPr>
          </a:p>
        </p:txBody>
      </p:sp>
      <p:sp>
        <p:nvSpPr>
          <p:cNvPr id="36" name="矩形 35"/>
          <p:cNvSpPr/>
          <p:nvPr/>
        </p:nvSpPr>
        <p:spPr>
          <a:xfrm>
            <a:off x="3795938" y="185100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 name="文本框 31"/>
          <p:cNvSpPr txBox="1"/>
          <p:nvPr/>
        </p:nvSpPr>
        <p:spPr>
          <a:xfrm>
            <a:off x="5020881" y="1459826"/>
            <a:ext cx="627012" cy="461665"/>
          </a:xfrm>
          <a:prstGeom prst="rect">
            <a:avLst/>
          </a:prstGeom>
          <a:noFill/>
          <a:scene3d>
            <a:camera prst="perspectiveLeft"/>
            <a:lightRig rig="threePt" dir="t"/>
          </a:scene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E87071"/>
                </a:solidFill>
                <a:effectLst/>
                <a:uLnTx/>
                <a:uFillTx/>
                <a:latin typeface="Hiragino Sans GB W6" panose="020B0600000000000000" pitchFamily="34" charset="-122"/>
                <a:ea typeface="Hiragino Sans GB W6" panose="020B0600000000000000" pitchFamily="34" charset="-122"/>
                <a:cs typeface="+mn-cs"/>
              </a:rPr>
              <a:t>03</a:t>
            </a:r>
            <a:endParaRPr kumimoji="0" lang="zh-CN" altLang="en-US" sz="2400" b="0" i="0" u="none" strike="noStrike" kern="1200" cap="none" spc="0" normalizeH="0" baseline="0" noProof="0" dirty="0">
              <a:ln>
                <a:noFill/>
              </a:ln>
              <a:solidFill>
                <a:srgbClr val="E87071"/>
              </a:solidFill>
              <a:effectLst/>
              <a:uLnTx/>
              <a:uFillTx/>
              <a:latin typeface="Hiragino Sans GB W6" panose="020B0600000000000000" pitchFamily="34" charset="-122"/>
              <a:ea typeface="Hiragino Sans GB W6" panose="020B0600000000000000" pitchFamily="34" charset="-122"/>
              <a:cs typeface="+mn-cs"/>
            </a:endParaRPr>
          </a:p>
        </p:txBody>
      </p:sp>
      <p:sp>
        <p:nvSpPr>
          <p:cNvPr id="38" name="矩形 37"/>
          <p:cNvSpPr/>
          <p:nvPr/>
        </p:nvSpPr>
        <p:spPr>
          <a:xfrm>
            <a:off x="5036676" y="185100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srgbClr val="F4F1ED"/>
              </a:solidFill>
              <a:effectLst/>
              <a:uLnTx/>
              <a:uFillTx/>
              <a:latin typeface="Calibri"/>
              <a:ea typeface="宋体" panose="02010600030101010101" pitchFamily="2" charset="-122"/>
              <a:cs typeface="+mn-cs"/>
            </a:endParaRPr>
          </a:p>
        </p:txBody>
      </p:sp>
      <p:sp>
        <p:nvSpPr>
          <p:cNvPr id="39" name="文本框 33"/>
          <p:cNvSpPr txBox="1"/>
          <p:nvPr/>
        </p:nvSpPr>
        <p:spPr>
          <a:xfrm>
            <a:off x="6196007" y="1492150"/>
            <a:ext cx="627012" cy="461665"/>
          </a:xfrm>
          <a:prstGeom prst="rect">
            <a:avLst/>
          </a:prstGeom>
          <a:noFill/>
          <a:scene3d>
            <a:camera prst="perspectiveLeft"/>
            <a:lightRig rig="threePt" dir="t"/>
          </a:scene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AF92"/>
                </a:solidFill>
                <a:effectLst/>
                <a:uLnTx/>
                <a:uFillTx/>
                <a:latin typeface="Hiragino Sans GB W6" panose="020B0600000000000000" pitchFamily="34" charset="-122"/>
                <a:ea typeface="Hiragino Sans GB W6" panose="020B0600000000000000" pitchFamily="34" charset="-122"/>
                <a:cs typeface="+mn-cs"/>
              </a:rPr>
              <a:t>04</a:t>
            </a:r>
            <a:endParaRPr kumimoji="0" lang="zh-CN" altLang="en-US" sz="2400" b="0" i="0" u="none" strike="noStrike" kern="1200" cap="none" spc="0" normalizeH="0" baseline="0" noProof="0" dirty="0">
              <a:ln>
                <a:noFill/>
              </a:ln>
              <a:solidFill>
                <a:srgbClr val="00AF92"/>
              </a:solidFill>
              <a:effectLst/>
              <a:uLnTx/>
              <a:uFillTx/>
              <a:latin typeface="Hiragino Sans GB W6" panose="020B0600000000000000" pitchFamily="34" charset="-122"/>
              <a:ea typeface="Hiragino Sans GB W6" panose="020B0600000000000000" pitchFamily="34" charset="-122"/>
              <a:cs typeface="+mn-cs"/>
            </a:endParaRPr>
          </a:p>
        </p:txBody>
      </p:sp>
      <p:sp>
        <p:nvSpPr>
          <p:cNvPr id="40" name="矩形 39"/>
          <p:cNvSpPr/>
          <p:nvPr/>
        </p:nvSpPr>
        <p:spPr>
          <a:xfrm>
            <a:off x="6253350" y="185100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srgbClr val="F26858"/>
              </a:solidFill>
              <a:effectLst/>
              <a:uLnTx/>
              <a:uFillTx/>
              <a:latin typeface="Calibri"/>
              <a:ea typeface="宋体" panose="02010600030101010101" pitchFamily="2" charset="-122"/>
              <a:cs typeface="+mn-cs"/>
            </a:endParaRPr>
          </a:p>
        </p:txBody>
      </p:sp>
      <p:sp>
        <p:nvSpPr>
          <p:cNvPr id="41" name="文本框 35"/>
          <p:cNvSpPr txBox="1"/>
          <p:nvPr/>
        </p:nvSpPr>
        <p:spPr>
          <a:xfrm>
            <a:off x="7340242" y="1505586"/>
            <a:ext cx="627012" cy="461665"/>
          </a:xfrm>
          <a:prstGeom prst="rect">
            <a:avLst/>
          </a:prstGeom>
          <a:noFill/>
          <a:scene3d>
            <a:camera prst="perspectiveLeft">
              <a:rot lat="0" lon="1200000" rev="0"/>
            </a:camera>
            <a:lightRig rig="threePt" dir="t"/>
          </a:scene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663A77"/>
                </a:solidFill>
                <a:effectLst/>
                <a:uLnTx/>
                <a:uFillTx/>
                <a:latin typeface="Hiragino Sans GB W6" panose="020B0600000000000000" pitchFamily="34" charset="-122"/>
                <a:ea typeface="Hiragino Sans GB W6" panose="020B0600000000000000" pitchFamily="34" charset="-122"/>
                <a:cs typeface="+mn-cs"/>
              </a:rPr>
              <a:t>05</a:t>
            </a:r>
            <a:endParaRPr kumimoji="0" lang="zh-CN" altLang="en-US" sz="2400" b="0" i="0" u="none" strike="noStrike" kern="1200" cap="none" spc="0" normalizeH="0" baseline="0" noProof="0" dirty="0">
              <a:ln>
                <a:noFill/>
              </a:ln>
              <a:solidFill>
                <a:srgbClr val="663A77"/>
              </a:solidFill>
              <a:effectLst/>
              <a:uLnTx/>
              <a:uFillTx/>
              <a:latin typeface="Hiragino Sans GB W6" panose="020B0600000000000000" pitchFamily="34" charset="-122"/>
              <a:ea typeface="Hiragino Sans GB W6" panose="020B0600000000000000" pitchFamily="34" charset="-122"/>
              <a:cs typeface="+mn-cs"/>
            </a:endParaRPr>
          </a:p>
        </p:txBody>
      </p:sp>
      <p:sp>
        <p:nvSpPr>
          <p:cNvPr id="42" name="矩形 41"/>
          <p:cNvSpPr/>
          <p:nvPr/>
        </p:nvSpPr>
        <p:spPr>
          <a:xfrm>
            <a:off x="7415300" y="185100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srgbClr val="FFFF00"/>
              </a:solidFill>
              <a:effectLst/>
              <a:uLnTx/>
              <a:uFillTx/>
              <a:latin typeface="Calibri"/>
              <a:ea typeface="宋体" panose="02010600030101010101" pitchFamily="2" charset="-122"/>
              <a:cs typeface="+mn-cs"/>
            </a:endParaRPr>
          </a:p>
        </p:txBody>
      </p:sp>
      <p:sp>
        <p:nvSpPr>
          <p:cNvPr id="59" name="文本框 53"/>
          <p:cNvSpPr txBox="1"/>
          <p:nvPr/>
        </p:nvSpPr>
        <p:spPr>
          <a:xfrm>
            <a:off x="1839981" y="2244584"/>
            <a:ext cx="1474751" cy="646331"/>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FFB850"/>
                </a:solidFill>
                <a:effectLst/>
                <a:uLnTx/>
                <a:uFillTx/>
                <a:latin typeface="Verdana" panose="020B0604030504040204" pitchFamily="34" charset="0"/>
                <a:ea typeface="Verdana" panose="020B0604030504040204" pitchFamily="34" charset="0"/>
                <a:cs typeface="+mn-cs"/>
              </a:rPr>
              <a:t>ORAL DÖNEM</a:t>
            </a:r>
            <a:endParaRPr kumimoji="0" lang="zh-CN" altLang="en-US" sz="1800" b="1" i="0" u="none" strike="noStrike" kern="1200" cap="none" spc="0" normalizeH="0" baseline="0" noProof="0" dirty="0">
              <a:ln>
                <a:noFill/>
              </a:ln>
              <a:solidFill>
                <a:srgbClr val="FFB850"/>
              </a:solidFill>
              <a:effectLst/>
              <a:uLnTx/>
              <a:uFillTx/>
              <a:latin typeface="Verdana" panose="020B0604030504040204" pitchFamily="34" charset="0"/>
              <a:ea typeface="时尚中黑简体" panose="01010104010101010101" pitchFamily="2" charset="-122"/>
              <a:cs typeface="+mn-cs"/>
            </a:endParaRPr>
          </a:p>
        </p:txBody>
      </p:sp>
      <p:sp>
        <p:nvSpPr>
          <p:cNvPr id="60" name="文本框 55"/>
          <p:cNvSpPr txBox="1"/>
          <p:nvPr/>
        </p:nvSpPr>
        <p:spPr>
          <a:xfrm>
            <a:off x="3187209" y="2252121"/>
            <a:ext cx="1450625"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01ACBE"/>
                </a:solidFill>
                <a:effectLst/>
                <a:uLnTx/>
                <a:uFillTx/>
                <a:latin typeface="Verdana" panose="020B0604030504040204" pitchFamily="34" charset="0"/>
                <a:ea typeface="Verdana" panose="020B0604030504040204" pitchFamily="34" charset="0"/>
                <a:cs typeface="+mn-cs"/>
              </a:rPr>
              <a:t>ANAL DÖNEM</a:t>
            </a:r>
            <a:endParaRPr kumimoji="0" lang="zh-CN" altLang="en-US" sz="1800" b="1" i="0" u="none" strike="noStrike" kern="1200" cap="none" spc="0" normalizeH="0" baseline="0" noProof="0" dirty="0">
              <a:ln>
                <a:noFill/>
              </a:ln>
              <a:solidFill>
                <a:srgbClr val="01ACBE"/>
              </a:solidFill>
              <a:effectLst/>
              <a:uLnTx/>
              <a:uFillTx/>
              <a:latin typeface="Verdana" panose="020B0604030504040204" pitchFamily="34" charset="0"/>
              <a:ea typeface="时尚中黑简体" panose="01010104010101010101" pitchFamily="2" charset="-122"/>
              <a:cs typeface="+mn-cs"/>
            </a:endParaRPr>
          </a:p>
        </p:txBody>
      </p:sp>
      <p:sp>
        <p:nvSpPr>
          <p:cNvPr id="61" name="文本框 57"/>
          <p:cNvSpPr txBox="1"/>
          <p:nvPr/>
        </p:nvSpPr>
        <p:spPr>
          <a:xfrm>
            <a:off x="4522462" y="2259658"/>
            <a:ext cx="1302599"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E87071"/>
                </a:solidFill>
                <a:effectLst/>
                <a:uLnTx/>
                <a:uFillTx/>
                <a:latin typeface="时尚中黑简体" panose="01010104010101010101" pitchFamily="2" charset="-122"/>
                <a:ea typeface="时尚中黑简体" panose="01010104010101010101" pitchFamily="2" charset="-122"/>
                <a:cs typeface="+mn-cs"/>
              </a:rPr>
              <a:t>FALLİK DÖNEM</a:t>
            </a:r>
            <a:endParaRPr kumimoji="0" lang="zh-CN" altLang="en-US" sz="1800" b="1" i="0" u="none" strike="noStrike" kern="1200" cap="none" spc="0" normalizeH="0" baseline="0" noProof="0" dirty="0">
              <a:ln>
                <a:noFill/>
              </a:ln>
              <a:solidFill>
                <a:srgbClr val="E87071"/>
              </a:solidFill>
              <a:effectLst/>
              <a:uLnTx/>
              <a:uFillTx/>
              <a:latin typeface="时尚中黑简体" panose="01010104010101010101" pitchFamily="2" charset="-122"/>
              <a:ea typeface="时尚中黑简体" panose="01010104010101010101" pitchFamily="2" charset="-122"/>
              <a:cs typeface="+mn-cs"/>
            </a:endParaRPr>
          </a:p>
        </p:txBody>
      </p:sp>
      <p:sp>
        <p:nvSpPr>
          <p:cNvPr id="62" name="文本框 59"/>
          <p:cNvSpPr txBox="1"/>
          <p:nvPr/>
        </p:nvSpPr>
        <p:spPr>
          <a:xfrm>
            <a:off x="5703350" y="2267195"/>
            <a:ext cx="1297296"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00AF92"/>
                </a:solidFill>
                <a:effectLst/>
                <a:uLnTx/>
                <a:uFillTx/>
                <a:latin typeface="时尚中黑简体" panose="01010104010101010101" pitchFamily="2" charset="-122"/>
                <a:ea typeface="时尚中黑简体" panose="01010104010101010101" pitchFamily="2" charset="-122"/>
                <a:cs typeface="+mn-cs"/>
              </a:rPr>
              <a:t>LATENS DÖNEM</a:t>
            </a:r>
            <a:endParaRPr kumimoji="0" lang="zh-CN" altLang="en-US" sz="1800" b="1" i="0" u="none" strike="noStrike" kern="1200" cap="none" spc="0" normalizeH="0" baseline="0" noProof="0" dirty="0">
              <a:ln>
                <a:noFill/>
              </a:ln>
              <a:solidFill>
                <a:srgbClr val="00AF92"/>
              </a:solidFill>
              <a:effectLst/>
              <a:uLnTx/>
              <a:uFillTx/>
              <a:latin typeface="时尚中黑简体" panose="01010104010101010101" pitchFamily="2" charset="-122"/>
              <a:ea typeface="时尚中黑简体" panose="01010104010101010101" pitchFamily="2" charset="-122"/>
              <a:cs typeface="+mn-cs"/>
            </a:endParaRPr>
          </a:p>
        </p:txBody>
      </p:sp>
      <p:sp>
        <p:nvSpPr>
          <p:cNvPr id="63" name="文本框 66"/>
          <p:cNvSpPr txBox="1"/>
          <p:nvPr/>
        </p:nvSpPr>
        <p:spPr>
          <a:xfrm>
            <a:off x="6938973" y="2254052"/>
            <a:ext cx="1212286"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663A77"/>
                </a:solidFill>
                <a:effectLst/>
                <a:uLnTx/>
                <a:uFillTx/>
                <a:latin typeface="时尚中黑简体" panose="01010104010101010101" pitchFamily="2" charset="-122"/>
                <a:ea typeface="时尚中黑简体" panose="01010104010101010101" pitchFamily="2" charset="-122"/>
                <a:cs typeface="+mn-cs"/>
              </a:rPr>
              <a:t>GENİTAL DÖNEM</a:t>
            </a:r>
            <a:endParaRPr kumimoji="0" lang="zh-CN" altLang="en-US" sz="1800" b="1" i="0" u="none" strike="noStrike" kern="1200" cap="none" spc="0" normalizeH="0" baseline="0" noProof="0" dirty="0">
              <a:ln>
                <a:noFill/>
              </a:ln>
              <a:solidFill>
                <a:srgbClr val="663A77"/>
              </a:solidFill>
              <a:effectLst/>
              <a:uLnTx/>
              <a:uFillTx/>
              <a:latin typeface="时尚中黑简体" panose="01010104010101010101" pitchFamily="2" charset="-122"/>
              <a:ea typeface="时尚中黑简体" panose="01010104010101010101" pitchFamily="2" charset="-122"/>
              <a:cs typeface="+mn-cs"/>
            </a:endParaRPr>
          </a:p>
        </p:txBody>
      </p:sp>
      <p:sp>
        <p:nvSpPr>
          <p:cNvPr id="64" name="文本框 113"/>
          <p:cNvSpPr txBox="1"/>
          <p:nvPr/>
        </p:nvSpPr>
        <p:spPr>
          <a:xfrm>
            <a:off x="1832184" y="3124115"/>
            <a:ext cx="1436497" cy="316369"/>
          </a:xfrm>
          <a:prstGeom prst="rect">
            <a:avLst/>
          </a:prstGeom>
          <a:noFill/>
        </p:spPr>
        <p:txBody>
          <a:bodyPr wrap="square" rtlCol="0">
            <a:sp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lang="tr-TR" altLang="zh-CN" sz="1100" b="1" dirty="0" smtClean="0">
                <a:solidFill>
                  <a:prstClr val="black">
                    <a:lumMod val="50000"/>
                    <a:lumOff val="50000"/>
                  </a:prstClr>
                </a:solidFill>
                <a:latin typeface="微软雅黑" panose="020B0503020204020204" pitchFamily="34" charset="-122"/>
                <a:ea typeface="微软雅黑" panose="020B0503020204020204" pitchFamily="34" charset="-122"/>
              </a:rPr>
              <a:t>0-1 YAŞ</a:t>
            </a:r>
            <a:endParaRPr kumimoji="0" lang="zh-CN" altLang="en-US" sz="11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p:txBody>
      </p:sp>
      <p:sp>
        <p:nvSpPr>
          <p:cNvPr id="65" name="文本框 113"/>
          <p:cNvSpPr txBox="1"/>
          <p:nvPr/>
        </p:nvSpPr>
        <p:spPr>
          <a:xfrm>
            <a:off x="3367126" y="3127501"/>
            <a:ext cx="1119437" cy="316369"/>
          </a:xfrm>
          <a:prstGeom prst="rect">
            <a:avLst/>
          </a:prstGeom>
          <a:noFill/>
        </p:spPr>
        <p:txBody>
          <a:bodyPr wrap="square" rtlCol="0">
            <a:sp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1-3 YAŞ</a:t>
            </a:r>
            <a:endParaRPr kumimoji="0" lang="zh-CN" altLang="en-US" sz="11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66" name="文本框 113"/>
          <p:cNvSpPr txBox="1"/>
          <p:nvPr/>
        </p:nvSpPr>
        <p:spPr>
          <a:xfrm>
            <a:off x="4608006" y="3127501"/>
            <a:ext cx="1091318" cy="316369"/>
          </a:xfrm>
          <a:prstGeom prst="rect">
            <a:avLst/>
          </a:prstGeom>
          <a:noFill/>
        </p:spPr>
        <p:txBody>
          <a:bodyPr wrap="square" rtlCol="0">
            <a:sp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3-7 YAŞ</a:t>
            </a:r>
            <a:endParaRPr kumimoji="0" lang="zh-CN" altLang="en-US" sz="11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67" name="文本框 113"/>
          <p:cNvSpPr txBox="1"/>
          <p:nvPr/>
        </p:nvSpPr>
        <p:spPr>
          <a:xfrm>
            <a:off x="5881632" y="3140409"/>
            <a:ext cx="1029978" cy="316369"/>
          </a:xfrm>
          <a:prstGeom prst="rect">
            <a:avLst/>
          </a:prstGeom>
          <a:noFill/>
        </p:spPr>
        <p:txBody>
          <a:bodyPr wrap="square" rtlCol="0">
            <a:sp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7-11 YAŞ</a:t>
            </a:r>
            <a:endParaRPr kumimoji="0" lang="zh-CN" altLang="en-US" sz="11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68" name="文本框 113"/>
          <p:cNvSpPr txBox="1"/>
          <p:nvPr/>
        </p:nvSpPr>
        <p:spPr>
          <a:xfrm>
            <a:off x="6996620" y="3127501"/>
            <a:ext cx="1086054" cy="316369"/>
          </a:xfrm>
          <a:prstGeom prst="rect">
            <a:avLst/>
          </a:prstGeom>
          <a:noFill/>
        </p:spPr>
        <p:txBody>
          <a:bodyPr wrap="square" rtlCol="0">
            <a:sp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11-18 YAŞ</a:t>
            </a:r>
            <a:endParaRPr kumimoji="0" lang="zh-CN" altLang="en-US" sz="11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157054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000"/>
                                </p:stCondLst>
                                <p:childTnLst>
                                  <p:par>
                                    <p:cTn id="28" presetID="2" presetClass="entr" presetSubtype="8" accel="40000" fill="hold" nodeType="afterEffect" p14:presetBounceEnd="40000">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14:bounceEnd="40000">
                                          <p:cBhvr additive="base">
                                            <p:cTn id="30"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1" dur="1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14:presetBounceEnd="40000">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14:bounceEnd="40000">
                                          <p:cBhvr additive="base">
                                            <p:cTn id="34"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5" dur="1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14:presetBounceEnd="40000">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14:bounceEnd="40000">
                                          <p:cBhvr additive="base">
                                            <p:cTn id="38"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9" dur="1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14:presetBounceEnd="40000">
                                      <p:stCondLst>
                                        <p:cond delay="750"/>
                                      </p:stCondLst>
                                      <p:childTnLst>
                                        <p:set>
                                          <p:cBhvr>
                                            <p:cTn id="41" dur="1" fill="hold">
                                              <p:stCondLst>
                                                <p:cond delay="0"/>
                                              </p:stCondLst>
                                            </p:cTn>
                                            <p:tgtEl>
                                              <p:spTgt spid="24"/>
                                            </p:tgtEl>
                                            <p:attrNameLst>
                                              <p:attrName>style.visibility</p:attrName>
                                            </p:attrNameLst>
                                          </p:cBhvr>
                                          <p:to>
                                            <p:strVal val="visible"/>
                                          </p:to>
                                        </p:set>
                                        <p:anim calcmode="lin" valueType="num" p14:bounceEnd="40000">
                                          <p:cBhvr additive="base">
                                            <p:cTn id="42" dur="1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14:presetBounceEnd="40000">
                                      <p:stCondLst>
                                        <p:cond delay="1000"/>
                                      </p:stCondLst>
                                      <p:childTnLst>
                                        <p:set>
                                          <p:cBhvr>
                                            <p:cTn id="45" dur="1" fill="hold">
                                              <p:stCondLst>
                                                <p:cond delay="0"/>
                                              </p:stCondLst>
                                            </p:cTn>
                                            <p:tgtEl>
                                              <p:spTgt spid="27"/>
                                            </p:tgtEl>
                                            <p:attrNameLst>
                                              <p:attrName>style.visibility</p:attrName>
                                            </p:attrNameLst>
                                          </p:cBhvr>
                                          <p:to>
                                            <p:strVal val="visible"/>
                                          </p:to>
                                        </p:set>
                                        <p:anim calcmode="lin" valueType="num" p14:bounceEnd="40000">
                                          <p:cBhvr additive="base">
                                            <p:cTn id="46" dur="15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47" dur="1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par>
                              <p:cTn id="79" fill="hold">
                                <p:stCondLst>
                                  <p:cond delay="5000"/>
                                </p:stCondLst>
                                <p:childTnLst>
                                  <p:par>
                                    <p:cTn id="80" presetID="22" presetClass="entr" presetSubtype="8" fill="hold" grpId="0" nodeType="afterEffect">
                                      <p:stCondLst>
                                        <p:cond delay="0"/>
                                      </p:stCondLst>
                                      <p:childTnLst>
                                        <p:set>
                                          <p:cBhvr>
                                            <p:cTn id="81" dur="1" fill="hold">
                                              <p:stCondLst>
                                                <p:cond delay="0"/>
                                              </p:stCondLst>
                                            </p:cTn>
                                            <p:tgtEl>
                                              <p:spTgt spid="59"/>
                                            </p:tgtEl>
                                            <p:attrNameLst>
                                              <p:attrName>style.visibility</p:attrName>
                                            </p:attrNameLst>
                                          </p:cBhvr>
                                          <p:to>
                                            <p:strVal val="visible"/>
                                          </p:to>
                                        </p:set>
                                        <p:animEffect transition="in" filter="wipe(left)">
                                          <p:cBhvr>
                                            <p:cTn id="82" dur="500"/>
                                            <p:tgtEl>
                                              <p:spTgt spid="59"/>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wipe(left)">
                                          <p:cBhvr>
                                            <p:cTn id="85" dur="500"/>
                                            <p:tgtEl>
                                              <p:spTgt spid="6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60"/>
                                            </p:tgtEl>
                                            <p:attrNameLst>
                                              <p:attrName>style.visibility</p:attrName>
                                            </p:attrNameLst>
                                          </p:cBhvr>
                                          <p:to>
                                            <p:strVal val="visible"/>
                                          </p:to>
                                        </p:set>
                                        <p:animEffect transition="in" filter="wipe(left)">
                                          <p:cBhvr>
                                            <p:cTn id="88" dur="500"/>
                                            <p:tgtEl>
                                              <p:spTgt spid="60"/>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left)">
                                          <p:cBhvr>
                                            <p:cTn id="91" dur="500"/>
                                            <p:tgtEl>
                                              <p:spTgt spid="6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wipe(left)">
                                          <p:cBhvr>
                                            <p:cTn id="94" dur="500"/>
                                            <p:tgtEl>
                                              <p:spTgt spid="61"/>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6"/>
                                            </p:tgtEl>
                                            <p:attrNameLst>
                                              <p:attrName>style.visibility</p:attrName>
                                            </p:attrNameLst>
                                          </p:cBhvr>
                                          <p:to>
                                            <p:strVal val="visible"/>
                                          </p:to>
                                        </p:set>
                                        <p:animEffect transition="in" filter="wipe(left)">
                                          <p:cBhvr>
                                            <p:cTn id="97" dur="500"/>
                                            <p:tgtEl>
                                              <p:spTgt spid="66"/>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2"/>
                                            </p:tgtEl>
                                            <p:attrNameLst>
                                              <p:attrName>style.visibility</p:attrName>
                                            </p:attrNameLst>
                                          </p:cBhvr>
                                          <p:to>
                                            <p:strVal val="visible"/>
                                          </p:to>
                                        </p:set>
                                        <p:animEffect transition="in" filter="wipe(left)">
                                          <p:cBhvr>
                                            <p:cTn id="100" dur="500"/>
                                            <p:tgtEl>
                                              <p:spTgt spid="6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wipe(left)">
                                          <p:cBhvr>
                                            <p:cTn id="103" dur="500"/>
                                            <p:tgtEl>
                                              <p:spTgt spid="6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wipe(left)">
                                          <p:cBhvr>
                                            <p:cTn id="106" dur="500"/>
                                            <p:tgtEl>
                                              <p:spTgt spid="63"/>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wipe(left)">
                                          <p:cBhvr>
                                            <p:cTn id="10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33" grpId="0"/>
          <p:bldP spid="34" grpId="0" animBg="1"/>
          <p:bldP spid="35" grpId="0"/>
          <p:bldP spid="36" grpId="0" animBg="1"/>
          <p:bldP spid="37" grpId="0"/>
          <p:bldP spid="38" grpId="0" animBg="1"/>
          <p:bldP spid="39" grpId="0"/>
          <p:bldP spid="40" grpId="0" animBg="1"/>
          <p:bldP spid="41" grpId="0"/>
          <p:bldP spid="42" grpId="0" animBg="1"/>
          <p:bldP spid="59" grpId="0"/>
          <p:bldP spid="60" grpId="0"/>
          <p:bldP spid="61" grpId="0"/>
          <p:bldP spid="62" grpId="0"/>
          <p:bldP spid="63" grpId="0"/>
          <p:bldP spid="64" grpId="0"/>
          <p:bldP spid="65" grpId="0"/>
          <p:bldP spid="66" grpId="0"/>
          <p:bldP spid="67"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000"/>
                                </p:stCondLst>
                                <p:childTnLst>
                                  <p:par>
                                    <p:cTn id="28" presetID="2" presetClass="entr" presetSubtype="8" accel="4000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1500" fill="hold"/>
                                            <p:tgtEl>
                                              <p:spTgt spid="8"/>
                                            </p:tgtEl>
                                            <p:attrNameLst>
                                              <p:attrName>ppt_x</p:attrName>
                                            </p:attrNameLst>
                                          </p:cBhvr>
                                          <p:tavLst>
                                            <p:tav tm="0">
                                              <p:val>
                                                <p:strVal val="0-#ppt_w/2"/>
                                              </p:val>
                                            </p:tav>
                                            <p:tav tm="100000">
                                              <p:val>
                                                <p:strVal val="#ppt_x"/>
                                              </p:val>
                                            </p:tav>
                                          </p:tavLst>
                                        </p:anim>
                                        <p:anim calcmode="lin" valueType="num">
                                          <p:cBhvr additive="base">
                                            <p:cTn id="31" dur="1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1500" fill="hold"/>
                                            <p:tgtEl>
                                              <p:spTgt spid="18"/>
                                            </p:tgtEl>
                                            <p:attrNameLst>
                                              <p:attrName>ppt_x</p:attrName>
                                            </p:attrNameLst>
                                          </p:cBhvr>
                                          <p:tavLst>
                                            <p:tav tm="0">
                                              <p:val>
                                                <p:strVal val="0-#ppt_w/2"/>
                                              </p:val>
                                            </p:tav>
                                            <p:tav tm="100000">
                                              <p:val>
                                                <p:strVal val="#ppt_x"/>
                                              </p:val>
                                            </p:tav>
                                          </p:tavLst>
                                        </p:anim>
                                        <p:anim calcmode="lin" valueType="num">
                                          <p:cBhvr additive="base">
                                            <p:cTn id="35" dur="1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1500" fill="hold"/>
                                            <p:tgtEl>
                                              <p:spTgt spid="21"/>
                                            </p:tgtEl>
                                            <p:attrNameLst>
                                              <p:attrName>ppt_x</p:attrName>
                                            </p:attrNameLst>
                                          </p:cBhvr>
                                          <p:tavLst>
                                            <p:tav tm="0">
                                              <p:val>
                                                <p:strVal val="0-#ppt_w/2"/>
                                              </p:val>
                                            </p:tav>
                                            <p:tav tm="100000">
                                              <p:val>
                                                <p:strVal val="#ppt_x"/>
                                              </p:val>
                                            </p:tav>
                                          </p:tavLst>
                                        </p:anim>
                                        <p:anim calcmode="lin" valueType="num">
                                          <p:cBhvr additive="base">
                                            <p:cTn id="39" dur="1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stCondLst>
                                        <p:cond delay="75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500" fill="hold"/>
                                            <p:tgtEl>
                                              <p:spTgt spid="24"/>
                                            </p:tgtEl>
                                            <p:attrNameLst>
                                              <p:attrName>ppt_x</p:attrName>
                                            </p:attrNameLst>
                                          </p:cBhvr>
                                          <p:tavLst>
                                            <p:tav tm="0">
                                              <p:val>
                                                <p:strVal val="0-#ppt_w/2"/>
                                              </p:val>
                                            </p:tav>
                                            <p:tav tm="100000">
                                              <p:val>
                                                <p:strVal val="#ppt_x"/>
                                              </p:val>
                                            </p:tav>
                                          </p:tavLst>
                                        </p:anim>
                                        <p:anim calcmode="lin" valueType="num">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stCondLst>
                                        <p:cond delay="100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1500" fill="hold"/>
                                            <p:tgtEl>
                                              <p:spTgt spid="27"/>
                                            </p:tgtEl>
                                            <p:attrNameLst>
                                              <p:attrName>ppt_x</p:attrName>
                                            </p:attrNameLst>
                                          </p:cBhvr>
                                          <p:tavLst>
                                            <p:tav tm="0">
                                              <p:val>
                                                <p:strVal val="0-#ppt_w/2"/>
                                              </p:val>
                                            </p:tav>
                                            <p:tav tm="100000">
                                              <p:val>
                                                <p:strVal val="#ppt_x"/>
                                              </p:val>
                                            </p:tav>
                                          </p:tavLst>
                                        </p:anim>
                                        <p:anim calcmode="lin" valueType="num">
                                          <p:cBhvr additive="base">
                                            <p:cTn id="47" dur="1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par>
                              <p:cTn id="79" fill="hold">
                                <p:stCondLst>
                                  <p:cond delay="5000"/>
                                </p:stCondLst>
                                <p:childTnLst>
                                  <p:par>
                                    <p:cTn id="80" presetID="22" presetClass="entr" presetSubtype="8" fill="hold" grpId="0" nodeType="afterEffect">
                                      <p:stCondLst>
                                        <p:cond delay="0"/>
                                      </p:stCondLst>
                                      <p:childTnLst>
                                        <p:set>
                                          <p:cBhvr>
                                            <p:cTn id="81" dur="1" fill="hold">
                                              <p:stCondLst>
                                                <p:cond delay="0"/>
                                              </p:stCondLst>
                                            </p:cTn>
                                            <p:tgtEl>
                                              <p:spTgt spid="59"/>
                                            </p:tgtEl>
                                            <p:attrNameLst>
                                              <p:attrName>style.visibility</p:attrName>
                                            </p:attrNameLst>
                                          </p:cBhvr>
                                          <p:to>
                                            <p:strVal val="visible"/>
                                          </p:to>
                                        </p:set>
                                        <p:animEffect transition="in" filter="wipe(left)">
                                          <p:cBhvr>
                                            <p:cTn id="82" dur="500"/>
                                            <p:tgtEl>
                                              <p:spTgt spid="59"/>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wipe(left)">
                                          <p:cBhvr>
                                            <p:cTn id="85" dur="500"/>
                                            <p:tgtEl>
                                              <p:spTgt spid="6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60"/>
                                            </p:tgtEl>
                                            <p:attrNameLst>
                                              <p:attrName>style.visibility</p:attrName>
                                            </p:attrNameLst>
                                          </p:cBhvr>
                                          <p:to>
                                            <p:strVal val="visible"/>
                                          </p:to>
                                        </p:set>
                                        <p:animEffect transition="in" filter="wipe(left)">
                                          <p:cBhvr>
                                            <p:cTn id="88" dur="500"/>
                                            <p:tgtEl>
                                              <p:spTgt spid="60"/>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left)">
                                          <p:cBhvr>
                                            <p:cTn id="91" dur="500"/>
                                            <p:tgtEl>
                                              <p:spTgt spid="6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wipe(left)">
                                          <p:cBhvr>
                                            <p:cTn id="94" dur="500"/>
                                            <p:tgtEl>
                                              <p:spTgt spid="61"/>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6"/>
                                            </p:tgtEl>
                                            <p:attrNameLst>
                                              <p:attrName>style.visibility</p:attrName>
                                            </p:attrNameLst>
                                          </p:cBhvr>
                                          <p:to>
                                            <p:strVal val="visible"/>
                                          </p:to>
                                        </p:set>
                                        <p:animEffect transition="in" filter="wipe(left)">
                                          <p:cBhvr>
                                            <p:cTn id="97" dur="500"/>
                                            <p:tgtEl>
                                              <p:spTgt spid="66"/>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2"/>
                                            </p:tgtEl>
                                            <p:attrNameLst>
                                              <p:attrName>style.visibility</p:attrName>
                                            </p:attrNameLst>
                                          </p:cBhvr>
                                          <p:to>
                                            <p:strVal val="visible"/>
                                          </p:to>
                                        </p:set>
                                        <p:animEffect transition="in" filter="wipe(left)">
                                          <p:cBhvr>
                                            <p:cTn id="100" dur="500"/>
                                            <p:tgtEl>
                                              <p:spTgt spid="6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wipe(left)">
                                          <p:cBhvr>
                                            <p:cTn id="103" dur="500"/>
                                            <p:tgtEl>
                                              <p:spTgt spid="6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wipe(left)">
                                          <p:cBhvr>
                                            <p:cTn id="106" dur="500"/>
                                            <p:tgtEl>
                                              <p:spTgt spid="63"/>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wipe(left)">
                                          <p:cBhvr>
                                            <p:cTn id="10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33" grpId="0"/>
          <p:bldP spid="34" grpId="0" animBg="1"/>
          <p:bldP spid="35" grpId="0"/>
          <p:bldP spid="36" grpId="0" animBg="1"/>
          <p:bldP spid="37" grpId="0"/>
          <p:bldP spid="38" grpId="0" animBg="1"/>
          <p:bldP spid="39" grpId="0"/>
          <p:bldP spid="40" grpId="0" animBg="1"/>
          <p:bldP spid="41" grpId="0"/>
          <p:bldP spid="42" grpId="0" animBg="1"/>
          <p:bldP spid="59" grpId="0"/>
          <p:bldP spid="60" grpId="0"/>
          <p:bldP spid="61" grpId="0"/>
          <p:bldP spid="62" grpId="0"/>
          <p:bldP spid="63" grpId="0"/>
          <p:bldP spid="64" grpId="0"/>
          <p:bldP spid="65" grpId="0"/>
          <p:bldP spid="66" grpId="0"/>
          <p:bldP spid="67" grpId="0"/>
          <p:bldP spid="6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169935"/>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0">
                <a:solidFill>
                  <a:prstClr val="black"/>
                </a:solidFill>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0">
                <a:solidFill>
                  <a:prstClr val="black"/>
                </a:solidFill>
              </a:endParaRPr>
            </a:p>
          </p:txBody>
        </p:sp>
      </p:grpSp>
      <p:sp>
        <p:nvSpPr>
          <p:cNvPr id="24" name="圆角矩形 23"/>
          <p:cNvSpPr/>
          <p:nvPr/>
        </p:nvSpPr>
        <p:spPr>
          <a:xfrm>
            <a:off x="1471420" y="235227"/>
            <a:ext cx="7377856" cy="2274295"/>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25" name="组合 24"/>
          <p:cNvGrpSpPr/>
          <p:nvPr/>
        </p:nvGrpSpPr>
        <p:grpSpPr>
          <a:xfrm>
            <a:off x="1541690" y="549002"/>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grpSp>
        <p:nvGrpSpPr>
          <p:cNvPr id="28" name="组合 27"/>
          <p:cNvGrpSpPr/>
          <p:nvPr/>
        </p:nvGrpSpPr>
        <p:grpSpPr>
          <a:xfrm>
            <a:off x="1242264" y="549002"/>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grpSp>
        <p:nvGrpSpPr>
          <p:cNvPr id="31" name="组合 30"/>
          <p:cNvGrpSpPr/>
          <p:nvPr/>
        </p:nvGrpSpPr>
        <p:grpSpPr>
          <a:xfrm>
            <a:off x="1308804" y="582654"/>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sp>
        <p:nvSpPr>
          <p:cNvPr id="34" name="文本框 40"/>
          <p:cNvSpPr txBox="1"/>
          <p:nvPr/>
        </p:nvSpPr>
        <p:spPr>
          <a:xfrm>
            <a:off x="1737106" y="380959"/>
            <a:ext cx="7112170" cy="2308324"/>
          </a:xfrm>
          <a:prstGeom prst="rect">
            <a:avLst/>
          </a:prstGeom>
          <a:noFill/>
        </p:spPr>
        <p:txBody>
          <a:bodyPr wrap="square" rtlCol="0">
            <a:spAutoFit/>
          </a:bodyPr>
          <a:lstStyle/>
          <a:p>
            <a:r>
              <a:rPr lang="tr-TR" altLang="zh-CN" sz="1600" b="1" dirty="0" smtClean="0">
                <a:solidFill>
                  <a:schemeClr val="bg1"/>
                </a:solidFill>
                <a:latin typeface="微软雅黑" panose="020B0503020204020204" pitchFamily="34" charset="-122"/>
                <a:ea typeface="微软雅黑" panose="020B0503020204020204" pitchFamily="34" charset="-122"/>
              </a:rPr>
              <a:t>ORAL DÖNEM(0-1 YAŞ)</a:t>
            </a:r>
          </a:p>
          <a:p>
            <a:pPr marL="285750" indent="-285750" algn="just">
              <a:buFont typeface="Wingdings" panose="05000000000000000000" pitchFamily="2" charset="2"/>
              <a:buChar char="q"/>
              <a:defRPr/>
            </a:pPr>
            <a:r>
              <a:rPr lang="tr-TR" sz="1600" b="1" dirty="0" smtClean="0">
                <a:latin typeface="Times New Roman" panose="02020603050405020304" pitchFamily="18" charset="0"/>
                <a:cs typeface="Times New Roman" panose="02020603050405020304" pitchFamily="18" charset="0"/>
              </a:rPr>
              <a:t> </a:t>
            </a:r>
            <a:r>
              <a:rPr lang="tr-TR" sz="1600" b="1" dirty="0">
                <a:latin typeface="Times New Roman" panose="02020603050405020304" pitchFamily="18" charset="0"/>
                <a:cs typeface="Times New Roman" panose="02020603050405020304" pitchFamily="18" charset="0"/>
              </a:rPr>
              <a:t>Bu dönem </a:t>
            </a:r>
            <a:r>
              <a:rPr lang="tr-TR" sz="1600" b="1" dirty="0" err="1">
                <a:latin typeface="Times New Roman" panose="02020603050405020304" pitchFamily="18" charset="0"/>
                <a:cs typeface="Times New Roman" panose="02020603050405020304" pitchFamily="18" charset="0"/>
              </a:rPr>
              <a:t>id’in</a:t>
            </a:r>
            <a:r>
              <a:rPr lang="tr-TR" sz="1600" b="1" dirty="0">
                <a:latin typeface="Times New Roman" panose="02020603050405020304" pitchFamily="18" charset="0"/>
                <a:cs typeface="Times New Roman" panose="02020603050405020304" pitchFamily="18" charset="0"/>
              </a:rPr>
              <a:t> egemenliği altındadır</a:t>
            </a:r>
            <a:r>
              <a:rPr lang="tr-TR" sz="1600" b="1" dirty="0" smtClean="0">
                <a:latin typeface="Times New Roman" panose="02020603050405020304" pitchFamily="18" charset="0"/>
                <a:cs typeface="Times New Roman" panose="02020603050405020304" pitchFamily="18" charset="0"/>
              </a:rPr>
              <a:t>. - </a:t>
            </a:r>
            <a:r>
              <a:rPr lang="tr-TR" sz="1600" b="1" dirty="0">
                <a:latin typeface="Times New Roman" panose="02020603050405020304" pitchFamily="18" charset="0"/>
                <a:cs typeface="Times New Roman" panose="02020603050405020304" pitchFamily="18" charset="0"/>
              </a:rPr>
              <a:t>En önemli organ ağızdır.</a:t>
            </a:r>
          </a:p>
          <a:p>
            <a:pPr marL="285750" indent="-285750" algn="just">
              <a:buFont typeface="Wingdings" panose="05000000000000000000" pitchFamily="2" charset="2"/>
              <a:buChar char="q"/>
              <a:defRPr/>
            </a:pPr>
            <a:r>
              <a:rPr lang="tr-TR" sz="1600" b="1" dirty="0" smtClean="0">
                <a:latin typeface="Times New Roman" panose="02020603050405020304" pitchFamily="18" charset="0"/>
                <a:cs typeface="Times New Roman" panose="02020603050405020304" pitchFamily="18" charset="0"/>
              </a:rPr>
              <a:t>Oral </a:t>
            </a:r>
            <a:r>
              <a:rPr lang="tr-TR" sz="1600" b="1" dirty="0">
                <a:latin typeface="Times New Roman" panose="02020603050405020304" pitchFamily="18" charset="0"/>
                <a:cs typeface="Times New Roman" panose="02020603050405020304" pitchFamily="18" charset="0"/>
              </a:rPr>
              <a:t>dönemde temel haz kaynağı emmedir</a:t>
            </a:r>
            <a:r>
              <a:rPr lang="tr-TR" sz="1600" b="1" dirty="0" smtClean="0">
                <a:latin typeface="Times New Roman" panose="02020603050405020304" pitchFamily="18" charset="0"/>
                <a:cs typeface="Times New Roman" panose="02020603050405020304" pitchFamily="18" charset="0"/>
              </a:rPr>
              <a:t>. Bebek </a:t>
            </a:r>
            <a:r>
              <a:rPr lang="tr-TR" sz="1600" b="1" dirty="0">
                <a:latin typeface="Times New Roman" panose="02020603050405020304" pitchFamily="18" charset="0"/>
                <a:cs typeface="Times New Roman" panose="02020603050405020304" pitchFamily="18" charset="0"/>
              </a:rPr>
              <a:t>eline geçen her şeyi</a:t>
            </a:r>
            <a:r>
              <a:rPr lang="tr-TR" sz="1600" b="1" dirty="0" smtClean="0">
                <a:latin typeface="Times New Roman" panose="02020603050405020304" pitchFamily="18" charset="0"/>
                <a:cs typeface="Times New Roman" panose="02020603050405020304" pitchFamily="18" charset="0"/>
              </a:rPr>
              <a:t>, dokunduğu </a:t>
            </a:r>
            <a:r>
              <a:rPr lang="tr-TR" sz="1600" b="1" dirty="0">
                <a:latin typeface="Times New Roman" panose="02020603050405020304" pitchFamily="18" charset="0"/>
                <a:cs typeface="Times New Roman" panose="02020603050405020304" pitchFamily="18" charset="0"/>
              </a:rPr>
              <a:t>her şeyi ağız yoluyla tanımaya çalışır.</a:t>
            </a:r>
          </a:p>
          <a:p>
            <a:pPr marL="285750" indent="-285750" algn="just">
              <a:buFont typeface="Wingdings" panose="05000000000000000000" pitchFamily="2" charset="2"/>
              <a:buChar char="q"/>
              <a:defRPr/>
            </a:pPr>
            <a:r>
              <a:rPr lang="tr-TR" sz="1600" b="1" dirty="0" smtClean="0">
                <a:latin typeface="Times New Roman" panose="02020603050405020304" pitchFamily="18" charset="0"/>
                <a:cs typeface="Times New Roman" panose="02020603050405020304" pitchFamily="18" charset="0"/>
              </a:rPr>
              <a:t>Bu </a:t>
            </a:r>
            <a:r>
              <a:rPr lang="tr-TR" sz="1600" b="1" dirty="0">
                <a:latin typeface="Times New Roman" panose="02020603050405020304" pitchFamily="18" charset="0"/>
                <a:cs typeface="Times New Roman" panose="02020603050405020304" pitchFamily="18" charset="0"/>
              </a:rPr>
              <a:t>dönem de bebeğin beslenmesi ve emzirilmesi önemlidir.</a:t>
            </a:r>
          </a:p>
          <a:p>
            <a:pPr marL="285750" indent="-285750" algn="just">
              <a:buFont typeface="Wingdings" panose="05000000000000000000" pitchFamily="2" charset="2"/>
              <a:buChar char="q"/>
              <a:defRPr/>
            </a:pPr>
            <a:r>
              <a:rPr lang="tr-TR" sz="1600" b="1" dirty="0" smtClean="0">
                <a:latin typeface="Times New Roman" panose="02020603050405020304" pitchFamily="18" charset="0"/>
                <a:cs typeface="Times New Roman" panose="02020603050405020304" pitchFamily="18" charset="0"/>
              </a:rPr>
              <a:t>Anne </a:t>
            </a:r>
            <a:r>
              <a:rPr lang="tr-TR" sz="1600" b="1" dirty="0">
                <a:latin typeface="Times New Roman" panose="02020603050405020304" pitchFamily="18" charset="0"/>
                <a:cs typeface="Times New Roman" panose="02020603050405020304" pitchFamily="18" charset="0"/>
              </a:rPr>
              <a:t>tarafından çocuğun memeden erken kesilmesi</a:t>
            </a:r>
            <a:r>
              <a:rPr lang="tr-TR" sz="1600" b="1" dirty="0" smtClean="0">
                <a:latin typeface="Times New Roman" panose="02020603050405020304" pitchFamily="18" charset="0"/>
                <a:cs typeface="Times New Roman" panose="02020603050405020304" pitchFamily="18" charset="0"/>
              </a:rPr>
              <a:t>, ya </a:t>
            </a:r>
            <a:r>
              <a:rPr lang="tr-TR" sz="1600" b="1" dirty="0">
                <a:latin typeface="Times New Roman" panose="02020603050405020304" pitchFamily="18" charset="0"/>
                <a:cs typeface="Times New Roman" panose="02020603050405020304" pitchFamily="18" charset="0"/>
              </a:rPr>
              <a:t>da aksine çok uzun emzirilmesi</a:t>
            </a:r>
            <a:r>
              <a:rPr lang="tr-TR" sz="1600" b="1" dirty="0" smtClean="0">
                <a:latin typeface="Times New Roman" panose="02020603050405020304" pitchFamily="18" charset="0"/>
                <a:cs typeface="Times New Roman" panose="02020603050405020304" pitchFamily="18" charset="0"/>
              </a:rPr>
              <a:t>, onun </a:t>
            </a:r>
            <a:r>
              <a:rPr lang="tr-TR" sz="1600" b="1" dirty="0">
                <a:latin typeface="Times New Roman" panose="02020603050405020304" pitchFamily="18" charset="0"/>
                <a:cs typeface="Times New Roman" panose="02020603050405020304" pitchFamily="18" charset="0"/>
              </a:rPr>
              <a:t>bu döneme bağlı olmasına neden olmaktadır</a:t>
            </a:r>
            <a:r>
              <a:rPr lang="tr-TR" sz="1600" b="1" dirty="0" smtClean="0">
                <a:latin typeface="Times New Roman" panose="02020603050405020304" pitchFamily="18" charset="0"/>
                <a:cs typeface="Times New Roman" panose="02020603050405020304" pitchFamily="18" charset="0"/>
              </a:rPr>
              <a:t>. Yani </a:t>
            </a:r>
            <a:r>
              <a:rPr lang="tr-TR" sz="1600" b="1" dirty="0">
                <a:latin typeface="Times New Roman" panose="02020603050405020304" pitchFamily="18" charset="0"/>
                <a:cs typeface="Times New Roman" panose="02020603050405020304" pitchFamily="18" charset="0"/>
              </a:rPr>
              <a:t>emme ihtiyacı</a:t>
            </a:r>
            <a:r>
              <a:rPr lang="tr-TR" sz="1600" b="1" dirty="0" smtClean="0">
                <a:latin typeface="Times New Roman" panose="02020603050405020304" pitchFamily="18" charset="0"/>
                <a:cs typeface="Times New Roman" panose="02020603050405020304" pitchFamily="18" charset="0"/>
              </a:rPr>
              <a:t>, daha </a:t>
            </a:r>
            <a:r>
              <a:rPr lang="tr-TR" sz="1600" b="1" dirty="0">
                <a:latin typeface="Times New Roman" panose="02020603050405020304" pitchFamily="18" charset="0"/>
                <a:cs typeface="Times New Roman" panose="02020603050405020304" pitchFamily="18" charset="0"/>
              </a:rPr>
              <a:t>sonraki yaşamında da sürmektedir.</a:t>
            </a:r>
          </a:p>
          <a:p>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34115" y="414448"/>
            <a:ext cx="573978" cy="523220"/>
            <a:chOff x="4953972" y="2821636"/>
            <a:chExt cx="765504" cy="697808"/>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01ACBE"/>
                </a:solidFill>
                <a:latin typeface="Impact MT Std" pitchFamily="34" charset="0"/>
              </a:endParaRPr>
            </a:p>
          </p:txBody>
        </p:sp>
        <p:sp>
          <p:nvSpPr>
            <p:cNvPr id="37" name="文本框 58"/>
            <p:cNvSpPr txBox="1"/>
            <p:nvPr/>
          </p:nvSpPr>
          <p:spPr>
            <a:xfrm>
              <a:off x="4953972" y="2821636"/>
              <a:ext cx="765504" cy="697808"/>
            </a:xfrm>
            <a:prstGeom prst="rect">
              <a:avLst/>
            </a:prstGeom>
            <a:noFill/>
          </p:spPr>
          <p:txBody>
            <a:bodyPr wrap="square" rtlCol="0">
              <a:spAutoFit/>
            </a:bodyPr>
            <a:lstStyle/>
            <a:p>
              <a:pPr algn="ctr"/>
              <a:r>
                <a:rPr lang="tr-TR" altLang="zh-CN" sz="2800" b="1" dirty="0" smtClean="0">
                  <a:solidFill>
                    <a:srgbClr val="01ACBE"/>
                  </a:solidFill>
                  <a:latin typeface="Impact MT Std" pitchFamily="34" charset="0"/>
                </a:rPr>
                <a:t>1</a:t>
              </a:r>
              <a:endParaRPr lang="zh-CN" altLang="en-US" sz="2800" b="1" dirty="0">
                <a:solidFill>
                  <a:srgbClr val="01ACBE"/>
                </a:solidFill>
                <a:latin typeface="Impact MT Std" pitchFamily="34" charset="0"/>
              </a:endParaRPr>
            </a:p>
          </p:txBody>
        </p:sp>
      </p:grpSp>
      <p:grpSp>
        <p:nvGrpSpPr>
          <p:cNvPr id="59" name="组合 18"/>
          <p:cNvGrpSpPr/>
          <p:nvPr/>
        </p:nvGrpSpPr>
        <p:grpSpPr>
          <a:xfrm>
            <a:off x="-5677" y="2877394"/>
            <a:ext cx="2072420" cy="2584081"/>
            <a:chOff x="3295850" y="1908877"/>
            <a:chExt cx="3738030" cy="4660916"/>
          </a:xfrm>
        </p:grpSpPr>
        <p:sp>
          <p:nvSpPr>
            <p:cNvPr id="6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6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0">
                <a:solidFill>
                  <a:prstClr val="black"/>
                </a:solidFill>
              </a:endParaRPr>
            </a:p>
          </p:txBody>
        </p:sp>
        <p:sp>
          <p:nvSpPr>
            <p:cNvPr id="6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6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0">
                <a:solidFill>
                  <a:prstClr val="black"/>
                </a:solidFill>
              </a:endParaRPr>
            </a:p>
          </p:txBody>
        </p:sp>
      </p:grpSp>
      <p:sp>
        <p:nvSpPr>
          <p:cNvPr id="64" name="圆角矩形 23"/>
          <p:cNvSpPr/>
          <p:nvPr/>
        </p:nvSpPr>
        <p:spPr>
          <a:xfrm>
            <a:off x="1465743" y="2934339"/>
            <a:ext cx="7383533" cy="2154769"/>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65" name="组合 24"/>
          <p:cNvGrpSpPr/>
          <p:nvPr/>
        </p:nvGrpSpPr>
        <p:grpSpPr>
          <a:xfrm>
            <a:off x="1536013" y="3596331"/>
            <a:ext cx="118477" cy="118478"/>
            <a:chOff x="4486616" y="3001075"/>
            <a:chExt cx="274695" cy="274699"/>
          </a:xfrm>
        </p:grpSpPr>
        <p:sp>
          <p:nvSpPr>
            <p:cNvPr id="6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6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grpSp>
        <p:nvGrpSpPr>
          <p:cNvPr id="68" name="组合 27"/>
          <p:cNvGrpSpPr/>
          <p:nvPr/>
        </p:nvGrpSpPr>
        <p:grpSpPr>
          <a:xfrm>
            <a:off x="1236587" y="3596331"/>
            <a:ext cx="118477" cy="118478"/>
            <a:chOff x="4486616" y="3001075"/>
            <a:chExt cx="274695" cy="274699"/>
          </a:xfrm>
        </p:grpSpPr>
        <p:sp>
          <p:nvSpPr>
            <p:cNvPr id="6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7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grpSp>
        <p:nvGrpSpPr>
          <p:cNvPr id="71" name="组合 30"/>
          <p:cNvGrpSpPr/>
          <p:nvPr/>
        </p:nvGrpSpPr>
        <p:grpSpPr>
          <a:xfrm>
            <a:off x="1303127" y="3629983"/>
            <a:ext cx="288163" cy="46061"/>
            <a:chOff x="4318304" y="3089060"/>
            <a:chExt cx="384317" cy="61430"/>
          </a:xfrm>
        </p:grpSpPr>
        <p:sp>
          <p:nvSpPr>
            <p:cNvPr id="7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7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sp>
        <p:nvSpPr>
          <p:cNvPr id="74" name="文本框 40"/>
          <p:cNvSpPr txBox="1"/>
          <p:nvPr/>
        </p:nvSpPr>
        <p:spPr>
          <a:xfrm>
            <a:off x="1654490" y="3011484"/>
            <a:ext cx="7205556" cy="2308324"/>
          </a:xfrm>
          <a:prstGeom prst="rect">
            <a:avLst/>
          </a:prstGeom>
          <a:noFill/>
        </p:spPr>
        <p:txBody>
          <a:bodyPr wrap="square" rtlCol="0">
            <a:spAutoFit/>
          </a:bodyPr>
          <a:lstStyle/>
          <a:p>
            <a:r>
              <a:rPr lang="tr-TR" altLang="zh-CN" sz="1600" b="1" dirty="0" smtClean="0">
                <a:solidFill>
                  <a:schemeClr val="bg1"/>
                </a:solidFill>
                <a:latin typeface="微软雅黑" panose="020B0503020204020204" pitchFamily="34" charset="-122"/>
                <a:ea typeface="微软雅黑" panose="020B0503020204020204" pitchFamily="34" charset="-122"/>
              </a:rPr>
              <a:t>ANAL DÖNEM(1-3 YAŞ)</a:t>
            </a:r>
          </a:p>
          <a:p>
            <a:pPr marL="285750" indent="-285750" algn="just">
              <a:buFont typeface="Wingdings" panose="05000000000000000000" pitchFamily="2" charset="2"/>
              <a:buChar char="q"/>
              <a:defRPr/>
            </a:pPr>
            <a:r>
              <a:rPr lang="tr-TR" sz="1600" b="1" dirty="0" smtClean="0">
                <a:latin typeface="Monotype Corsiva" pitchFamily="66" charset="0"/>
              </a:rPr>
              <a:t>En </a:t>
            </a:r>
            <a:r>
              <a:rPr lang="tr-TR" sz="1600" b="1" dirty="0">
                <a:latin typeface="Monotype Corsiva" pitchFamily="66" charset="0"/>
              </a:rPr>
              <a:t>önemli organ dışkılamanın olduğu </a:t>
            </a:r>
            <a:r>
              <a:rPr lang="tr-TR" sz="1600" b="1" dirty="0" smtClean="0">
                <a:latin typeface="Monotype Corsiva" pitchFamily="66" charset="0"/>
              </a:rPr>
              <a:t>organdır. </a:t>
            </a:r>
          </a:p>
          <a:p>
            <a:pPr marL="285750" indent="-285750" algn="just">
              <a:buFont typeface="Wingdings" panose="05000000000000000000" pitchFamily="2" charset="2"/>
              <a:buChar char="q"/>
              <a:defRPr/>
            </a:pPr>
            <a:r>
              <a:rPr lang="tr-TR" sz="1600" b="1" dirty="0" smtClean="0">
                <a:latin typeface="Monotype Corsiva" pitchFamily="66" charset="0"/>
              </a:rPr>
              <a:t>Haz </a:t>
            </a:r>
            <a:r>
              <a:rPr lang="tr-TR" sz="1600" b="1" dirty="0">
                <a:latin typeface="Monotype Corsiva" pitchFamily="66" charset="0"/>
              </a:rPr>
              <a:t>kaynağı içerde biriken dışkısını tutmak yada bırakmak.</a:t>
            </a:r>
          </a:p>
          <a:p>
            <a:pPr marL="285750" indent="-285750" algn="just">
              <a:buFont typeface="Wingdings" panose="05000000000000000000" pitchFamily="2" charset="2"/>
              <a:buChar char="q"/>
              <a:defRPr/>
            </a:pPr>
            <a:r>
              <a:rPr lang="tr-TR" sz="1600" b="1" dirty="0" smtClean="0">
                <a:latin typeface="Monotype Corsiva" pitchFamily="66" charset="0"/>
              </a:rPr>
              <a:t>Tuvalet </a:t>
            </a:r>
            <a:r>
              <a:rPr lang="tr-TR" sz="1600" b="1" dirty="0">
                <a:latin typeface="Monotype Corsiva" pitchFamily="66" charset="0"/>
              </a:rPr>
              <a:t>kontrolü eğitimi </a:t>
            </a:r>
            <a:r>
              <a:rPr lang="tr-TR" sz="1600" b="1" dirty="0" smtClean="0">
                <a:latin typeface="Monotype Corsiva" pitchFamily="66" charset="0"/>
              </a:rPr>
              <a:t>önemlidir. Çocuğun </a:t>
            </a:r>
            <a:r>
              <a:rPr lang="tr-TR" sz="1600" b="1" dirty="0">
                <a:latin typeface="Monotype Corsiva" pitchFamily="66" charset="0"/>
              </a:rPr>
              <a:t>tuvaleti ile ilgili anne-babanın</a:t>
            </a:r>
            <a:r>
              <a:rPr lang="tr-TR" sz="1600" b="1" dirty="0" smtClean="0">
                <a:latin typeface="Monotype Corsiva" pitchFamily="66" charset="0"/>
              </a:rPr>
              <a:t>, bakıcının </a:t>
            </a:r>
            <a:r>
              <a:rPr lang="tr-TR" sz="1600" b="1" dirty="0">
                <a:latin typeface="Monotype Corsiva" pitchFamily="66" charset="0"/>
              </a:rPr>
              <a:t>tutumu çocuğun kişiliğini etkiler</a:t>
            </a:r>
            <a:r>
              <a:rPr lang="tr-TR" sz="1600" b="1" dirty="0" smtClean="0">
                <a:latin typeface="Monotype Corsiva" pitchFamily="66" charset="0"/>
              </a:rPr>
              <a:t>. -</a:t>
            </a:r>
            <a:r>
              <a:rPr lang="tr-TR" sz="1600" b="1" dirty="0">
                <a:latin typeface="Monotype Corsiva" pitchFamily="66" charset="0"/>
              </a:rPr>
              <a:t>Çocuk bu dönem de kendini ve çevreyi kontrol etmeyi öğrenir.</a:t>
            </a:r>
          </a:p>
          <a:p>
            <a:pPr marL="285750" indent="-285750" algn="just">
              <a:buFont typeface="Wingdings" panose="05000000000000000000" pitchFamily="2" charset="2"/>
              <a:buChar char="q"/>
              <a:defRPr/>
            </a:pPr>
            <a:r>
              <a:rPr lang="tr-TR" sz="1600" b="1" dirty="0" smtClean="0">
                <a:latin typeface="Monotype Corsiva" pitchFamily="66" charset="0"/>
              </a:rPr>
              <a:t>Hoşgörüsüz</a:t>
            </a:r>
            <a:r>
              <a:rPr lang="tr-TR" sz="1600" b="1" dirty="0">
                <a:latin typeface="Monotype Corsiva" pitchFamily="66" charset="0"/>
              </a:rPr>
              <a:t>, katı, baskıcı yolla tuvalet eğitimi veren anne-baba yada bakıcılar, çocuğun bu döneme bağımlı olmasını sağlarlar</a:t>
            </a:r>
            <a:r>
              <a:rPr lang="tr-TR" sz="1600" b="1" dirty="0" smtClean="0">
                <a:latin typeface="Monotype Corsiva" pitchFamily="66" charset="0"/>
              </a:rPr>
              <a:t>. -</a:t>
            </a:r>
            <a:r>
              <a:rPr lang="tr-TR" sz="1600" b="1" dirty="0">
                <a:latin typeface="Monotype Corsiva" pitchFamily="66" charset="0"/>
              </a:rPr>
              <a:t>Tuvalet eğitimi iyi olanlar yaratıcı, üretken, aktif olurlar. Kötü olanlar inatçı, cimri, aşırı düzenli veya aşırı düzensiz, saldırgan olurlar.</a:t>
            </a:r>
          </a:p>
          <a:p>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75" name="组合 34"/>
          <p:cNvGrpSpPr/>
          <p:nvPr/>
        </p:nvGrpSpPr>
        <p:grpSpPr>
          <a:xfrm>
            <a:off x="470067" y="3511858"/>
            <a:ext cx="499753" cy="465550"/>
            <a:chOff x="5001523" y="2825954"/>
            <a:chExt cx="666512" cy="620894"/>
          </a:xfrm>
        </p:grpSpPr>
        <p:sp>
          <p:nvSpPr>
            <p:cNvPr id="7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latin typeface="Impact MT Std" pitchFamily="34" charset="0"/>
              </a:endParaRPr>
            </a:p>
          </p:txBody>
        </p:sp>
        <p:sp>
          <p:nvSpPr>
            <p:cNvPr id="77" name="文本框 58"/>
            <p:cNvSpPr txBox="1"/>
            <p:nvPr/>
          </p:nvSpPr>
          <p:spPr>
            <a:xfrm>
              <a:off x="5001523" y="2825954"/>
              <a:ext cx="666512" cy="615713"/>
            </a:xfrm>
            <a:prstGeom prst="rect">
              <a:avLst/>
            </a:prstGeom>
            <a:noFill/>
          </p:spPr>
          <p:txBody>
            <a:bodyPr wrap="square" rtlCol="0">
              <a:spAutoFit/>
            </a:bodyPr>
            <a:lstStyle/>
            <a:p>
              <a:pPr algn="ctr"/>
              <a:r>
                <a:rPr lang="tr-TR" altLang="zh-CN" sz="2400" b="1" dirty="0" smtClean="0">
                  <a:solidFill>
                    <a:srgbClr val="FFB850"/>
                  </a:solidFill>
                  <a:latin typeface="Impact MT Std" pitchFamily="34" charset="0"/>
                </a:rPr>
                <a:t>2</a:t>
              </a:r>
              <a:endParaRPr lang="zh-CN" altLang="en-US" sz="2400" b="1" dirty="0">
                <a:solidFill>
                  <a:srgbClr val="FFB850"/>
                </a:solidFill>
                <a:latin typeface="Impact MT Std" pitchFamily="34" charset="0"/>
              </a:endParaRPr>
            </a:p>
          </p:txBody>
        </p:sp>
      </p:grpSp>
      <p:pic>
        <p:nvPicPr>
          <p:cNvPr id="2" name="Resim 1"/>
          <p:cNvPicPr>
            <a:picLocks noChangeAspect="1"/>
          </p:cNvPicPr>
          <p:nvPr/>
        </p:nvPicPr>
        <p:blipFill>
          <a:blip r:embed="rId2"/>
          <a:stretch>
            <a:fillRect/>
          </a:stretch>
        </p:blipFill>
        <p:spPr>
          <a:xfrm>
            <a:off x="7472549" y="-82652"/>
            <a:ext cx="1453665" cy="1189873"/>
          </a:xfrm>
          <a:prstGeom prst="ellipse">
            <a:avLst/>
          </a:prstGeom>
          <a:ln>
            <a:noFill/>
          </a:ln>
          <a:effectLst>
            <a:softEdge rad="112500"/>
          </a:effectLst>
        </p:spPr>
      </p:pic>
      <p:pic>
        <p:nvPicPr>
          <p:cNvPr id="3" name="Resim 2"/>
          <p:cNvPicPr>
            <a:picLocks noChangeAspect="1"/>
          </p:cNvPicPr>
          <p:nvPr/>
        </p:nvPicPr>
        <p:blipFill>
          <a:blip r:embed="rId3"/>
          <a:stretch>
            <a:fillRect/>
          </a:stretch>
        </p:blipFill>
        <p:spPr>
          <a:xfrm>
            <a:off x="7353038" y="2655254"/>
            <a:ext cx="1441214" cy="1283531"/>
          </a:xfrm>
          <a:prstGeom prst="ellipse">
            <a:avLst/>
          </a:prstGeom>
          <a:ln>
            <a:noFill/>
          </a:ln>
          <a:effectLst>
            <a:softEdge rad="112500"/>
          </a:effectLst>
        </p:spPr>
      </p:pic>
    </p:spTree>
    <p:extLst>
      <p:ext uri="{BB962C8B-B14F-4D97-AF65-F5344CB8AC3E}">
        <p14:creationId xmlns:p14="http://schemas.microsoft.com/office/powerpoint/2010/main" val="14341667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par>
                          <p:cTn id="23" fill="hold">
                            <p:stCondLst>
                              <p:cond delay="750"/>
                            </p:stCondLst>
                            <p:childTnLst>
                              <p:par>
                                <p:cTn id="24" presetID="42" presetClass="entr" presetSubtype="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1000" fill="hold"/>
                                        <p:tgtEl>
                                          <p:spTgt spid="34"/>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25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10" presetClass="entr" presetSubtype="0" fill="hold" nodeType="withEffect">
                                  <p:stCondLst>
                                    <p:cond delay="25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par>
                                <p:cTn id="38" presetID="10" presetClass="entr" presetSubtype="0" fill="hold" nodeType="withEffect">
                                  <p:stCondLst>
                                    <p:cond delay="25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par>
                                <p:cTn id="41" presetID="10" presetClass="entr" presetSubtype="0" fill="hold" nodeType="withEffect">
                                  <p:stCondLst>
                                    <p:cond delay="25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par>
                                <p:cTn id="44" presetID="10" presetClass="entr" presetSubtype="0" fill="hold" nodeType="withEffect">
                                  <p:stCondLst>
                                    <p:cond delay="25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fade">
                                      <p:cBhvr>
                                        <p:cTn id="50" dur="1000"/>
                                        <p:tgtEl>
                                          <p:spTgt spid="74"/>
                                        </p:tgtEl>
                                      </p:cBhvr>
                                    </p:animEffect>
                                    <p:anim calcmode="lin" valueType="num">
                                      <p:cBhvr>
                                        <p:cTn id="51" dur="1000" fill="hold"/>
                                        <p:tgtEl>
                                          <p:spTgt spid="74"/>
                                        </p:tgtEl>
                                        <p:attrNameLst>
                                          <p:attrName>ppt_x</p:attrName>
                                        </p:attrNameLst>
                                      </p:cBhvr>
                                      <p:tavLst>
                                        <p:tav tm="0">
                                          <p:val>
                                            <p:strVal val="#ppt_x"/>
                                          </p:val>
                                        </p:tav>
                                        <p:tav tm="100000">
                                          <p:val>
                                            <p:strVal val="#ppt_x"/>
                                          </p:val>
                                        </p:tav>
                                      </p:tavLst>
                                    </p:anim>
                                    <p:anim calcmode="lin" valueType="num">
                                      <p:cBhvr>
                                        <p:cTn id="52"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64" grpId="0" animBg="1"/>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343" y="1138245"/>
            <a:ext cx="3140000" cy="4058154"/>
            <a:chOff x="3295850" y="1908877"/>
            <a:chExt cx="3738030" cy="4660916"/>
          </a:xfrm>
        </p:grpSpPr>
        <p:sp>
          <p:nvSpPr>
            <p:cNvPr id="4"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0">
                <a:solidFill>
                  <a:prstClr val="black"/>
                </a:solidFill>
              </a:endParaRPr>
            </a:p>
          </p:txBody>
        </p:sp>
        <p:sp>
          <p:nvSpPr>
            <p:cNvPr id="6"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0">
                <a:solidFill>
                  <a:prstClr val="black"/>
                </a:solidFill>
              </a:endParaRPr>
            </a:p>
          </p:txBody>
        </p:sp>
      </p:grpSp>
      <p:sp>
        <p:nvSpPr>
          <p:cNvPr id="8" name="圆角矩形 7"/>
          <p:cNvSpPr/>
          <p:nvPr/>
        </p:nvSpPr>
        <p:spPr>
          <a:xfrm>
            <a:off x="2360803" y="308010"/>
            <a:ext cx="6609385" cy="4677797"/>
          </a:xfrm>
          <a:prstGeom prst="roundRect">
            <a:avLst>
              <a:gd name="adj" fmla="val 9976"/>
            </a:avLst>
          </a:prstGeom>
          <a:solidFill>
            <a:schemeClr val="accent5">
              <a:lumMod val="75000"/>
            </a:schemeClr>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9" name="组合 8"/>
          <p:cNvGrpSpPr/>
          <p:nvPr/>
        </p:nvGrpSpPr>
        <p:grpSpPr>
          <a:xfrm>
            <a:off x="2443443" y="2358646"/>
            <a:ext cx="118477" cy="118478"/>
            <a:chOff x="4486616" y="3001075"/>
            <a:chExt cx="274695" cy="274699"/>
          </a:xfrm>
        </p:grpSpPr>
        <p:sp>
          <p:nvSpPr>
            <p:cNvPr id="10"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7030A0"/>
                </a:solidFill>
              </a:endParaRPr>
            </a:p>
          </p:txBody>
        </p:sp>
        <p:sp>
          <p:nvSpPr>
            <p:cNvPr id="11"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7030A0"/>
                </a:solidFill>
              </a:endParaRPr>
            </a:p>
          </p:txBody>
        </p:sp>
      </p:grpSp>
      <p:grpSp>
        <p:nvGrpSpPr>
          <p:cNvPr id="12" name="组合 11"/>
          <p:cNvGrpSpPr/>
          <p:nvPr/>
        </p:nvGrpSpPr>
        <p:grpSpPr>
          <a:xfrm>
            <a:off x="2137597" y="2372685"/>
            <a:ext cx="118477" cy="118478"/>
            <a:chOff x="4486616" y="3001075"/>
            <a:chExt cx="274695" cy="274699"/>
          </a:xfrm>
        </p:grpSpPr>
        <p:sp>
          <p:nvSpPr>
            <p:cNvPr id="13"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14"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grpSp>
        <p:nvGrpSpPr>
          <p:cNvPr id="15" name="组合 14"/>
          <p:cNvGrpSpPr/>
          <p:nvPr/>
        </p:nvGrpSpPr>
        <p:grpSpPr>
          <a:xfrm>
            <a:off x="2216723" y="2390950"/>
            <a:ext cx="288163" cy="46061"/>
            <a:chOff x="4318304" y="3089060"/>
            <a:chExt cx="384317" cy="61430"/>
          </a:xfrm>
        </p:grpSpPr>
        <p:sp>
          <p:nvSpPr>
            <p:cNvPr id="16"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17"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sp>
        <p:nvSpPr>
          <p:cNvPr id="18" name="文本框 40"/>
          <p:cNvSpPr txBox="1"/>
          <p:nvPr/>
        </p:nvSpPr>
        <p:spPr>
          <a:xfrm>
            <a:off x="2561919" y="507861"/>
            <a:ext cx="6284966" cy="4524315"/>
          </a:xfrm>
          <a:prstGeom prst="rect">
            <a:avLst/>
          </a:prstGeom>
          <a:noFill/>
        </p:spPr>
        <p:txBody>
          <a:bodyPr wrap="square" rtlCol="0">
            <a:spAutoFit/>
          </a:bodyPr>
          <a:lstStyle/>
          <a:p>
            <a:pPr algn="ctr">
              <a:defRPr/>
            </a:pPr>
            <a:r>
              <a:rPr lang="tr-TR" altLang="zh-CN" sz="1600" b="1" dirty="0" smtClean="0">
                <a:solidFill>
                  <a:schemeClr val="bg1"/>
                </a:solidFill>
                <a:latin typeface="微软雅黑" panose="020B0503020204020204" pitchFamily="34" charset="-122"/>
                <a:ea typeface="微软雅黑" panose="020B0503020204020204" pitchFamily="34" charset="-122"/>
              </a:rPr>
              <a:t>FALLİK DÖNEM(3-7 </a:t>
            </a:r>
            <a:r>
              <a:rPr lang="tr-TR" altLang="zh-CN" sz="1600" b="1" dirty="0">
                <a:solidFill>
                  <a:schemeClr val="bg1"/>
                </a:solidFill>
                <a:latin typeface="微软雅黑" panose="020B0503020204020204" pitchFamily="34" charset="-122"/>
                <a:ea typeface="微软雅黑" panose="020B0503020204020204" pitchFamily="34" charset="-122"/>
              </a:rPr>
              <a:t>YAŞ)</a:t>
            </a:r>
          </a:p>
          <a:p>
            <a:pPr marL="285750" indent="-285750">
              <a:buFont typeface="Wingdings" panose="05000000000000000000" pitchFamily="2" charset="2"/>
              <a:buChar char="q"/>
              <a:defRPr/>
            </a:pPr>
            <a:r>
              <a:rPr lang="tr-TR" sz="1600" b="1" dirty="0" smtClean="0">
                <a:solidFill>
                  <a:schemeClr val="bg1"/>
                </a:solidFill>
                <a:latin typeface="Times New Roman" panose="02020603050405020304" pitchFamily="18" charset="0"/>
                <a:cs typeface="Times New Roman" panose="02020603050405020304" pitchFamily="18" charset="0"/>
              </a:rPr>
              <a:t>Bu </a:t>
            </a:r>
            <a:r>
              <a:rPr lang="tr-TR" sz="1600" b="1" dirty="0">
                <a:solidFill>
                  <a:schemeClr val="bg1"/>
                </a:solidFill>
                <a:latin typeface="Times New Roman" panose="02020603050405020304" pitchFamily="18" charset="0"/>
                <a:cs typeface="Times New Roman" panose="02020603050405020304" pitchFamily="18" charset="0"/>
              </a:rPr>
              <a:t>dönemin haz kaynağı cinsel organdır.</a:t>
            </a:r>
          </a:p>
          <a:p>
            <a:pPr marL="285750" indent="-285750">
              <a:buFont typeface="Wingdings" panose="05000000000000000000" pitchFamily="2" charset="2"/>
              <a:buChar char="q"/>
              <a:defRPr/>
            </a:pPr>
            <a:r>
              <a:rPr lang="tr-TR" sz="1600" b="1" dirty="0" smtClean="0">
                <a:solidFill>
                  <a:schemeClr val="bg1"/>
                </a:solidFill>
                <a:latin typeface="Times New Roman" panose="02020603050405020304" pitchFamily="18" charset="0"/>
                <a:cs typeface="Times New Roman" panose="02020603050405020304" pitchFamily="18" charset="0"/>
              </a:rPr>
              <a:t>Çocuk </a:t>
            </a:r>
            <a:r>
              <a:rPr lang="tr-TR" sz="1600" b="1" dirty="0">
                <a:solidFill>
                  <a:schemeClr val="bg1"/>
                </a:solidFill>
                <a:latin typeface="Times New Roman" panose="02020603050405020304" pitchFamily="18" charset="0"/>
                <a:cs typeface="Times New Roman" panose="02020603050405020304" pitchFamily="18" charset="0"/>
              </a:rPr>
              <a:t>karşı cinsteki ebeveyne açık olarak daha fazla sevgi </a:t>
            </a:r>
            <a:r>
              <a:rPr lang="tr-TR" sz="1600" b="1" dirty="0" smtClean="0">
                <a:solidFill>
                  <a:schemeClr val="bg1"/>
                </a:solidFill>
                <a:latin typeface="Times New Roman" panose="02020603050405020304" pitchFamily="18" charset="0"/>
                <a:cs typeface="Times New Roman" panose="02020603050405020304" pitchFamily="18" charset="0"/>
              </a:rPr>
              <a:t>gösterir. Erkek </a:t>
            </a:r>
            <a:r>
              <a:rPr lang="tr-TR" sz="1600" b="1" dirty="0">
                <a:solidFill>
                  <a:schemeClr val="bg1"/>
                </a:solidFill>
                <a:latin typeface="Times New Roman" panose="02020603050405020304" pitchFamily="18" charset="0"/>
                <a:cs typeface="Times New Roman" panose="02020603050405020304" pitchFamily="18" charset="0"/>
              </a:rPr>
              <a:t>çocuk annesine karşı cinsel bir yakınlık </a:t>
            </a:r>
            <a:r>
              <a:rPr lang="tr-TR" sz="1600" b="1" dirty="0" smtClean="0">
                <a:solidFill>
                  <a:schemeClr val="bg1"/>
                </a:solidFill>
                <a:latin typeface="Times New Roman" panose="02020603050405020304" pitchFamily="18" charset="0"/>
                <a:cs typeface="Times New Roman" panose="02020603050405020304" pitchFamily="18" charset="0"/>
              </a:rPr>
              <a:t>beslemesi, kız </a:t>
            </a:r>
            <a:r>
              <a:rPr lang="tr-TR" sz="1600" b="1" dirty="0">
                <a:solidFill>
                  <a:schemeClr val="bg1"/>
                </a:solidFill>
                <a:latin typeface="Times New Roman" panose="02020603050405020304" pitchFamily="18" charset="0"/>
                <a:cs typeface="Times New Roman" panose="02020603050405020304" pitchFamily="18" charset="0"/>
              </a:rPr>
              <a:t>çocuğun da babaya karşı cinsel yakınlık istemesi normal karşılanmalıdır.</a:t>
            </a:r>
          </a:p>
          <a:p>
            <a:pPr marL="285750" indent="-285750">
              <a:buFont typeface="Wingdings" panose="05000000000000000000" pitchFamily="2" charset="2"/>
              <a:buChar char="q"/>
              <a:defRPr/>
            </a:pPr>
            <a:r>
              <a:rPr lang="tr-TR" sz="1600" b="1" dirty="0" err="1">
                <a:solidFill>
                  <a:schemeClr val="bg1"/>
                </a:solidFill>
                <a:latin typeface="Times New Roman" panose="02020603050405020304" pitchFamily="18" charset="0"/>
                <a:cs typeface="Times New Roman" panose="02020603050405020304" pitchFamily="18" charset="0"/>
              </a:rPr>
              <a:t>Kastrasyon</a:t>
            </a:r>
            <a:r>
              <a:rPr lang="tr-TR" sz="1600" b="1" dirty="0">
                <a:solidFill>
                  <a:schemeClr val="bg1"/>
                </a:solidFill>
                <a:latin typeface="Times New Roman" panose="02020603050405020304" pitchFamily="18" charset="0"/>
                <a:cs typeface="Times New Roman" panose="02020603050405020304" pitchFamily="18" charset="0"/>
              </a:rPr>
              <a:t> (İğdişlik) Korkusu: Erkek çocukların kızlarda penisin olmadığını fark edince kendi penisinin de yok olacağını kaygısını taşımasıdır. Toplumda ve ailede çocuğun yaramazlıklarına, gece altına kaçırmasına, çocuğun cinsel organı ile oynamasına karşı yapılan "pipini keserim", "sünnet edelim" gibi şaka ve söylemler bu korkunun sürekliliğini sağlar.</a:t>
            </a:r>
          </a:p>
          <a:p>
            <a:pPr marL="285750" indent="-285750">
              <a:buFont typeface="Wingdings" panose="05000000000000000000" pitchFamily="2" charset="2"/>
              <a:buChar char="q"/>
              <a:defRPr/>
            </a:pPr>
            <a:r>
              <a:rPr lang="tr-TR" sz="1600" b="1" dirty="0" err="1">
                <a:solidFill>
                  <a:schemeClr val="bg1"/>
                </a:solidFill>
                <a:latin typeface="Times New Roman" panose="02020603050405020304" pitchFamily="18" charset="0"/>
                <a:cs typeface="Times New Roman" panose="02020603050405020304" pitchFamily="18" charset="0"/>
              </a:rPr>
              <a:t>Oedipus</a:t>
            </a:r>
            <a:r>
              <a:rPr lang="tr-TR" sz="1600" b="1" dirty="0">
                <a:solidFill>
                  <a:schemeClr val="bg1"/>
                </a:solidFill>
                <a:latin typeface="Times New Roman" panose="02020603050405020304" pitchFamily="18" charset="0"/>
                <a:cs typeface="Times New Roman" panose="02020603050405020304" pitchFamily="18" charset="0"/>
              </a:rPr>
              <a:t> karmaşası: Bu karmaşada çocuk annesine bir tür cinsel yakınlık duyar ve bu durumun babası tarafından cezalandırılacağı kaygısını yaşar. </a:t>
            </a:r>
          </a:p>
          <a:p>
            <a:pPr marL="285750" indent="-285750">
              <a:buFont typeface="Wingdings" panose="05000000000000000000" pitchFamily="2" charset="2"/>
              <a:buChar char="q"/>
              <a:defRPr/>
            </a:pPr>
            <a:r>
              <a:rPr lang="tr-TR" sz="1600" b="1" dirty="0" err="1">
                <a:solidFill>
                  <a:schemeClr val="bg1"/>
                </a:solidFill>
                <a:latin typeface="Times New Roman" panose="02020603050405020304" pitchFamily="18" charset="0"/>
                <a:cs typeface="Times New Roman" panose="02020603050405020304" pitchFamily="18" charset="0"/>
              </a:rPr>
              <a:t>Elektra</a:t>
            </a:r>
            <a:r>
              <a:rPr lang="tr-TR" sz="1600" b="1" dirty="0">
                <a:solidFill>
                  <a:schemeClr val="bg1"/>
                </a:solidFill>
                <a:latin typeface="Times New Roman" panose="02020603050405020304" pitchFamily="18" charset="0"/>
                <a:cs typeface="Times New Roman" panose="02020603050405020304" pitchFamily="18" charset="0"/>
              </a:rPr>
              <a:t> karmaşası: Bu karmaşa türünde de kız çocukları babaya karşı cinsel yaklaşım duyar ve annenin kızacağına ilişkin kaygı durumu yaşar.</a:t>
            </a:r>
          </a:p>
        </p:txBody>
      </p:sp>
      <p:grpSp>
        <p:nvGrpSpPr>
          <p:cNvPr id="19" name="组合 18"/>
          <p:cNvGrpSpPr/>
          <p:nvPr/>
        </p:nvGrpSpPr>
        <p:grpSpPr>
          <a:xfrm>
            <a:off x="636817" y="2015311"/>
            <a:ext cx="927910" cy="843402"/>
            <a:chOff x="4994413" y="2884106"/>
            <a:chExt cx="657308" cy="562742"/>
          </a:xfrm>
        </p:grpSpPr>
        <p:sp>
          <p:nvSpPr>
            <p:cNvPr id="20" name="椭圆 1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accent5">
                    <a:lumMod val="75000"/>
                  </a:schemeClr>
                </a:solidFill>
                <a:latin typeface="Impact MT Std" pitchFamily="34" charset="0"/>
              </a:endParaRPr>
            </a:p>
          </p:txBody>
        </p:sp>
        <p:sp>
          <p:nvSpPr>
            <p:cNvPr id="21" name="文本框 58"/>
            <p:cNvSpPr txBox="1"/>
            <p:nvPr/>
          </p:nvSpPr>
          <p:spPr>
            <a:xfrm>
              <a:off x="4994413" y="2988429"/>
              <a:ext cx="657308" cy="390179"/>
            </a:xfrm>
            <a:prstGeom prst="rect">
              <a:avLst/>
            </a:prstGeom>
            <a:noFill/>
          </p:spPr>
          <p:txBody>
            <a:bodyPr wrap="square" rtlCol="0">
              <a:spAutoFit/>
            </a:bodyPr>
            <a:lstStyle/>
            <a:p>
              <a:pPr algn="ctr"/>
              <a:r>
                <a:rPr lang="tr-TR" altLang="zh-CN" sz="3200" b="1" dirty="0" smtClean="0">
                  <a:solidFill>
                    <a:schemeClr val="accent5">
                      <a:lumMod val="75000"/>
                    </a:schemeClr>
                  </a:solidFill>
                  <a:latin typeface="Impact MT Std" pitchFamily="34" charset="0"/>
                </a:rPr>
                <a:t>3</a:t>
              </a:r>
              <a:endParaRPr lang="zh-CN" altLang="en-US" sz="3200" b="1" dirty="0">
                <a:solidFill>
                  <a:schemeClr val="accent5">
                    <a:lumMod val="75000"/>
                  </a:schemeClr>
                </a:solidFill>
                <a:latin typeface="Impact MT Std" pitchFamily="34" charset="0"/>
              </a:endParaRPr>
            </a:p>
          </p:txBody>
        </p:sp>
      </p:grpSp>
      <p:pic>
        <p:nvPicPr>
          <p:cNvPr id="2" name="Resim 1"/>
          <p:cNvPicPr>
            <a:picLocks noChangeAspect="1"/>
          </p:cNvPicPr>
          <p:nvPr/>
        </p:nvPicPr>
        <p:blipFill rotWithShape="1">
          <a:blip r:embed="rId2"/>
          <a:srcRect l="-1" t="29481" r="43140"/>
          <a:stretch/>
        </p:blipFill>
        <p:spPr>
          <a:xfrm>
            <a:off x="544584" y="507861"/>
            <a:ext cx="1238458" cy="1188838"/>
          </a:xfrm>
          <a:prstGeom prst="ellipse">
            <a:avLst/>
          </a:prstGeom>
          <a:ln>
            <a:noFill/>
          </a:ln>
          <a:effectLst>
            <a:softEdge rad="112500"/>
          </a:effectLst>
        </p:spPr>
      </p:pic>
    </p:spTree>
    <p:extLst>
      <p:ext uri="{BB962C8B-B14F-4D97-AF65-F5344CB8AC3E}">
        <p14:creationId xmlns:p14="http://schemas.microsoft.com/office/powerpoint/2010/main" val="40002063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par>
                          <p:cTn id="23" fill="hold">
                            <p:stCondLst>
                              <p:cond delay="75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17396" y="447847"/>
            <a:ext cx="2173024" cy="2403178"/>
            <a:chOff x="3295846" y="1908877"/>
            <a:chExt cx="3738034" cy="4660916"/>
          </a:xfrm>
        </p:grpSpPr>
        <p:sp>
          <p:nvSpPr>
            <p:cNvPr id="19" name="圆角矩形 1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20" name="Freeform 5"/>
            <p:cNvSpPr/>
            <p:nvPr/>
          </p:nvSpPr>
          <p:spPr bwMode="auto">
            <a:xfrm rot="10800000">
              <a:off x="3295846" y="2022284"/>
              <a:ext cx="2643765" cy="2719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0">
                <a:solidFill>
                  <a:prstClr val="black"/>
                </a:solidFill>
              </a:endParaRPr>
            </a:p>
          </p:txBody>
        </p:sp>
        <p:sp>
          <p:nvSpPr>
            <p:cNvPr id="21" name="圆角矩形 20"/>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22" name="Freeform 5"/>
            <p:cNvSpPr/>
            <p:nvPr/>
          </p:nvSpPr>
          <p:spPr bwMode="auto">
            <a:xfrm rot="10800000">
              <a:off x="3589405" y="2330074"/>
              <a:ext cx="2056648" cy="21691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0">
                <a:solidFill>
                  <a:prstClr val="black"/>
                </a:solidFill>
              </a:endParaRPr>
            </a:p>
          </p:txBody>
        </p:sp>
      </p:grpSp>
      <p:sp>
        <p:nvSpPr>
          <p:cNvPr id="23" name="圆角矩形 22"/>
          <p:cNvSpPr/>
          <p:nvPr/>
        </p:nvSpPr>
        <p:spPr>
          <a:xfrm>
            <a:off x="1988553" y="201942"/>
            <a:ext cx="6747367" cy="2284319"/>
          </a:xfrm>
          <a:prstGeom prst="roundRect">
            <a:avLst>
              <a:gd name="adj" fmla="val 9976"/>
            </a:avLst>
          </a:prstGeom>
          <a:solidFill>
            <a:srgbClr val="F8353D"/>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33" name="文本框 40"/>
          <p:cNvSpPr txBox="1"/>
          <p:nvPr/>
        </p:nvSpPr>
        <p:spPr>
          <a:xfrm>
            <a:off x="2343487" y="369651"/>
            <a:ext cx="6309421" cy="1908215"/>
          </a:xfrm>
          <a:prstGeom prst="rect">
            <a:avLst/>
          </a:prstGeom>
          <a:noFill/>
        </p:spPr>
        <p:txBody>
          <a:bodyPr wrap="square" rtlCol="0">
            <a:spAutoFit/>
          </a:bodyPr>
          <a:lstStyle/>
          <a:p>
            <a:pPr algn="ctr"/>
            <a:r>
              <a:rPr lang="tr-TR" altLang="zh-CN" sz="2000" b="1" dirty="0" smtClean="0">
                <a:solidFill>
                  <a:schemeClr val="bg1"/>
                </a:solidFill>
                <a:latin typeface="微软雅黑" panose="020B0503020204020204" pitchFamily="34" charset="-122"/>
                <a:ea typeface="微软雅黑" panose="020B0503020204020204" pitchFamily="34" charset="-122"/>
              </a:rPr>
              <a:t>LATENS (GİZİL) DÖNEM (7-11 YAŞ)</a:t>
            </a:r>
          </a:p>
          <a:p>
            <a:pPr marL="342900" indent="-342900" algn="just">
              <a:spcBef>
                <a:spcPts val="0"/>
              </a:spcBef>
              <a:buFont typeface="Wingdings" panose="05000000000000000000" pitchFamily="2" charset="2"/>
              <a:buChar char="q"/>
              <a:defRPr/>
            </a:pPr>
            <a:r>
              <a:rPr lang="tr-TR" sz="2000" b="1" dirty="0" smtClean="0">
                <a:solidFill>
                  <a:schemeClr val="bg1"/>
                </a:solidFill>
                <a:latin typeface="Monotype Corsiva" pitchFamily="66" charset="0"/>
              </a:rPr>
              <a:t>Çocuk </a:t>
            </a:r>
            <a:r>
              <a:rPr lang="tr-TR" sz="2000" b="1" dirty="0">
                <a:solidFill>
                  <a:schemeClr val="bg1"/>
                </a:solidFill>
                <a:latin typeface="Monotype Corsiva" pitchFamily="66" charset="0"/>
              </a:rPr>
              <a:t>cinsel konulardan hoşlanmaz ve kendini daha çok oyuna verir.</a:t>
            </a:r>
          </a:p>
          <a:p>
            <a:pPr marL="342900" indent="-342900" algn="just">
              <a:spcBef>
                <a:spcPts val="0"/>
              </a:spcBef>
              <a:buFont typeface="Wingdings" panose="05000000000000000000" pitchFamily="2" charset="2"/>
              <a:buChar char="q"/>
              <a:defRPr/>
            </a:pPr>
            <a:r>
              <a:rPr lang="tr-TR" sz="2000" b="1" dirty="0" smtClean="0">
                <a:solidFill>
                  <a:schemeClr val="bg1"/>
                </a:solidFill>
                <a:latin typeface="Monotype Corsiva" pitchFamily="66" charset="0"/>
              </a:rPr>
              <a:t>Çocuklar </a:t>
            </a:r>
            <a:r>
              <a:rPr lang="tr-TR" sz="2000" b="1" dirty="0">
                <a:solidFill>
                  <a:schemeClr val="bg1"/>
                </a:solidFill>
                <a:latin typeface="Monotype Corsiva" pitchFamily="66" charset="0"/>
              </a:rPr>
              <a:t>sevgi gösterilerini ev dışında arkadaşlarına yöneltirler.</a:t>
            </a:r>
          </a:p>
          <a:p>
            <a:pPr marL="342900" indent="-342900" algn="just">
              <a:spcBef>
                <a:spcPts val="0"/>
              </a:spcBef>
              <a:buFont typeface="Wingdings" panose="05000000000000000000" pitchFamily="2" charset="2"/>
              <a:buChar char="q"/>
              <a:defRPr/>
            </a:pPr>
            <a:r>
              <a:rPr lang="tr-TR" sz="2000" b="1" dirty="0" smtClean="0">
                <a:solidFill>
                  <a:schemeClr val="bg1"/>
                </a:solidFill>
                <a:latin typeface="Monotype Corsiva" pitchFamily="66" charset="0"/>
              </a:rPr>
              <a:t>Ergenlik </a:t>
            </a:r>
            <a:r>
              <a:rPr lang="tr-TR" sz="2000" b="1" dirty="0">
                <a:solidFill>
                  <a:schemeClr val="bg1"/>
                </a:solidFill>
                <a:latin typeface="Monotype Corsiva" pitchFamily="66" charset="0"/>
              </a:rPr>
              <a:t>fırtınası öncesindeki durgunluk dönemidir.</a:t>
            </a:r>
          </a:p>
          <a:p>
            <a:pPr algn="ct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859112" y="930517"/>
            <a:ext cx="653464" cy="572309"/>
            <a:chOff x="5036413" y="2884106"/>
            <a:chExt cx="592370" cy="562742"/>
          </a:xfrm>
        </p:grpSpPr>
        <p:sp>
          <p:nvSpPr>
            <p:cNvPr id="35" name="椭圆 34"/>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8353D"/>
                </a:solidFill>
                <a:latin typeface="Impact MT Std" pitchFamily="34" charset="0"/>
              </a:endParaRPr>
            </a:p>
          </p:txBody>
        </p:sp>
        <p:sp>
          <p:nvSpPr>
            <p:cNvPr id="36" name="文本框 58"/>
            <p:cNvSpPr txBox="1"/>
            <p:nvPr/>
          </p:nvSpPr>
          <p:spPr>
            <a:xfrm>
              <a:off x="5036413" y="2886685"/>
              <a:ext cx="592370" cy="514474"/>
            </a:xfrm>
            <a:prstGeom prst="rect">
              <a:avLst/>
            </a:prstGeom>
            <a:noFill/>
          </p:spPr>
          <p:txBody>
            <a:bodyPr wrap="square" rtlCol="0">
              <a:spAutoFit/>
            </a:bodyPr>
            <a:lstStyle/>
            <a:p>
              <a:pPr algn="ctr"/>
              <a:r>
                <a:rPr lang="tr-TR" altLang="zh-CN" sz="2800" b="1" dirty="0" smtClean="0">
                  <a:solidFill>
                    <a:srgbClr val="F8353D"/>
                  </a:solidFill>
                  <a:latin typeface="Impact MT Std" pitchFamily="34" charset="0"/>
                </a:rPr>
                <a:t>4</a:t>
              </a:r>
              <a:endParaRPr lang="zh-CN" altLang="en-US" sz="2800" b="1" dirty="0">
                <a:solidFill>
                  <a:srgbClr val="F8353D"/>
                </a:solidFill>
                <a:latin typeface="Impact MT Std" pitchFamily="34" charset="0"/>
              </a:endParaRPr>
            </a:p>
          </p:txBody>
        </p:sp>
      </p:grpSp>
      <p:grpSp>
        <p:nvGrpSpPr>
          <p:cNvPr id="30" name="组合 29"/>
          <p:cNvGrpSpPr/>
          <p:nvPr/>
        </p:nvGrpSpPr>
        <p:grpSpPr>
          <a:xfrm>
            <a:off x="1786355" y="1143954"/>
            <a:ext cx="504262" cy="133713"/>
            <a:chOff x="4301519" y="3089060"/>
            <a:chExt cx="401102" cy="58989"/>
          </a:xfrm>
        </p:grpSpPr>
        <p:sp>
          <p:nvSpPr>
            <p:cNvPr id="31" name="圆角矩形 30"/>
            <p:cNvSpPr/>
            <p:nvPr/>
          </p:nvSpPr>
          <p:spPr>
            <a:xfrm rot="16200000">
              <a:off x="4482472" y="294468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32" name="圆角矩形 31"/>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grpSp>
        <p:nvGrpSpPr>
          <p:cNvPr id="27" name="组合 26"/>
          <p:cNvGrpSpPr/>
          <p:nvPr/>
        </p:nvGrpSpPr>
        <p:grpSpPr>
          <a:xfrm>
            <a:off x="2173132" y="1142550"/>
            <a:ext cx="118477" cy="118478"/>
            <a:chOff x="4486616" y="3001075"/>
            <a:chExt cx="274695" cy="274699"/>
          </a:xfrm>
        </p:grpSpPr>
        <p:sp>
          <p:nvSpPr>
            <p:cNvPr id="28" name="椭圆 2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29" name="椭圆 2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grpSp>
        <p:nvGrpSpPr>
          <p:cNvPr id="24" name="组合 23"/>
          <p:cNvGrpSpPr/>
          <p:nvPr/>
        </p:nvGrpSpPr>
        <p:grpSpPr>
          <a:xfrm>
            <a:off x="1748627" y="1126142"/>
            <a:ext cx="118477" cy="118478"/>
            <a:chOff x="4486616" y="3001075"/>
            <a:chExt cx="274695" cy="274699"/>
          </a:xfrm>
        </p:grpSpPr>
        <p:sp>
          <p:nvSpPr>
            <p:cNvPr id="25" name="椭圆 2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8353D"/>
                </a:solidFill>
              </a:endParaRPr>
            </a:p>
          </p:txBody>
        </p:sp>
        <p:sp>
          <p:nvSpPr>
            <p:cNvPr id="26" name="椭圆 2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8353D"/>
                </a:solidFill>
              </a:endParaRPr>
            </a:p>
          </p:txBody>
        </p:sp>
      </p:grpSp>
      <p:grpSp>
        <p:nvGrpSpPr>
          <p:cNvPr id="38" name="组合 2"/>
          <p:cNvGrpSpPr/>
          <p:nvPr/>
        </p:nvGrpSpPr>
        <p:grpSpPr>
          <a:xfrm>
            <a:off x="417394" y="3053061"/>
            <a:ext cx="2115207" cy="2692007"/>
            <a:chOff x="3295850" y="1908877"/>
            <a:chExt cx="3738030" cy="4660916"/>
          </a:xfrm>
        </p:grpSpPr>
        <p:sp>
          <p:nvSpPr>
            <p:cNvPr id="39"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4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0">
                <a:solidFill>
                  <a:prstClr val="black"/>
                </a:solidFill>
              </a:endParaRPr>
            </a:p>
          </p:txBody>
        </p:sp>
        <p:sp>
          <p:nvSpPr>
            <p:cNvPr id="41"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4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0">
                <a:solidFill>
                  <a:prstClr val="black"/>
                </a:solidFill>
              </a:endParaRPr>
            </a:p>
          </p:txBody>
        </p:sp>
      </p:grpSp>
      <p:sp>
        <p:nvSpPr>
          <p:cNvPr id="43" name="圆角矩形 7"/>
          <p:cNvSpPr/>
          <p:nvPr/>
        </p:nvSpPr>
        <p:spPr>
          <a:xfrm>
            <a:off x="1988553" y="2741550"/>
            <a:ext cx="6747368" cy="2298985"/>
          </a:xfrm>
          <a:prstGeom prst="roundRect">
            <a:avLst>
              <a:gd name="adj" fmla="val 9976"/>
            </a:avLst>
          </a:prstGeom>
          <a:solidFill>
            <a:srgbClr val="7030A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44" name="组合 8"/>
          <p:cNvGrpSpPr/>
          <p:nvPr/>
        </p:nvGrpSpPr>
        <p:grpSpPr>
          <a:xfrm>
            <a:off x="2058824" y="3888157"/>
            <a:ext cx="117692" cy="122830"/>
            <a:chOff x="4486616" y="3001075"/>
            <a:chExt cx="274695" cy="274699"/>
          </a:xfrm>
        </p:grpSpPr>
        <p:sp>
          <p:nvSpPr>
            <p:cNvPr id="45"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7030A0"/>
                </a:solidFill>
              </a:endParaRPr>
            </a:p>
          </p:txBody>
        </p:sp>
        <p:sp>
          <p:nvSpPr>
            <p:cNvPr id="46"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7030A0"/>
                </a:solidFill>
              </a:endParaRPr>
            </a:p>
          </p:txBody>
        </p:sp>
      </p:grpSp>
      <p:grpSp>
        <p:nvGrpSpPr>
          <p:cNvPr id="47" name="组合 11"/>
          <p:cNvGrpSpPr/>
          <p:nvPr/>
        </p:nvGrpSpPr>
        <p:grpSpPr>
          <a:xfrm>
            <a:off x="1759398" y="3888157"/>
            <a:ext cx="117692" cy="122830"/>
            <a:chOff x="4486616" y="3001075"/>
            <a:chExt cx="274695" cy="274699"/>
          </a:xfrm>
        </p:grpSpPr>
        <p:sp>
          <p:nvSpPr>
            <p:cNvPr id="48"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49"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grpSp>
        <p:nvGrpSpPr>
          <p:cNvPr id="50" name="组合 14"/>
          <p:cNvGrpSpPr/>
          <p:nvPr/>
        </p:nvGrpSpPr>
        <p:grpSpPr>
          <a:xfrm>
            <a:off x="1825938" y="3921809"/>
            <a:ext cx="286254" cy="47753"/>
            <a:chOff x="4318304" y="3089060"/>
            <a:chExt cx="384317" cy="61430"/>
          </a:xfrm>
        </p:grpSpPr>
        <p:sp>
          <p:nvSpPr>
            <p:cNvPr id="51"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52"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sp>
        <p:nvSpPr>
          <p:cNvPr id="53" name="文本框 40"/>
          <p:cNvSpPr txBox="1"/>
          <p:nvPr/>
        </p:nvSpPr>
        <p:spPr>
          <a:xfrm>
            <a:off x="2141716" y="2956254"/>
            <a:ext cx="6473291" cy="2246769"/>
          </a:xfrm>
          <a:prstGeom prst="rect">
            <a:avLst/>
          </a:prstGeom>
          <a:noFill/>
        </p:spPr>
        <p:txBody>
          <a:bodyPr wrap="square" rtlCol="0">
            <a:spAutoFit/>
          </a:bodyPr>
          <a:lstStyle/>
          <a:p>
            <a:pPr algn="ctr"/>
            <a:r>
              <a:rPr lang="tr-TR"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GENİTAL DÖNEM (11-18 YAŞ)</a:t>
            </a:r>
          </a:p>
          <a:p>
            <a:pPr marL="342900" indent="-342900">
              <a:spcBef>
                <a:spcPts val="0"/>
              </a:spcBef>
              <a:buFont typeface="Wingdings" panose="05000000000000000000" pitchFamily="2" charset="2"/>
              <a:buChar char="q"/>
              <a:defRPr/>
            </a:pPr>
            <a:r>
              <a:rPr lang="tr-TR" sz="2000" b="1" dirty="0" smtClean="0">
                <a:solidFill>
                  <a:schemeClr val="bg1"/>
                </a:solidFill>
                <a:effectLst>
                  <a:outerShdw blurRad="38100" dist="38100" dir="2700000" algn="tl">
                    <a:srgbClr val="000000">
                      <a:alpha val="43137"/>
                    </a:srgbClr>
                  </a:outerShdw>
                </a:effectLst>
                <a:latin typeface="Monotype Corsiva" pitchFamily="66" charset="0"/>
              </a:rPr>
              <a:t>Hızlı </a:t>
            </a:r>
            <a:r>
              <a:rPr lang="tr-TR" sz="2000" b="1" dirty="0">
                <a:solidFill>
                  <a:schemeClr val="bg1"/>
                </a:solidFill>
                <a:effectLst>
                  <a:outerShdw blurRad="38100" dist="38100" dir="2700000" algn="tl">
                    <a:srgbClr val="000000">
                      <a:alpha val="43137"/>
                    </a:srgbClr>
                  </a:outerShdw>
                </a:effectLst>
                <a:latin typeface="Monotype Corsiva" pitchFamily="66" charset="0"/>
              </a:rPr>
              <a:t>fiziksel gelişme ve buluğa erme ile cinsel dürtüler artar.</a:t>
            </a:r>
          </a:p>
          <a:p>
            <a:pPr marL="342900" indent="-342900">
              <a:spcBef>
                <a:spcPts val="0"/>
              </a:spcBef>
              <a:buFont typeface="Wingdings" panose="05000000000000000000" pitchFamily="2" charset="2"/>
              <a:buChar char="q"/>
              <a:defRPr/>
            </a:pPr>
            <a:r>
              <a:rPr lang="tr-TR" sz="2000" b="1" dirty="0" smtClean="0">
                <a:solidFill>
                  <a:schemeClr val="bg1"/>
                </a:solidFill>
                <a:effectLst>
                  <a:outerShdw blurRad="38100" dist="38100" dir="2700000" algn="tl">
                    <a:srgbClr val="000000">
                      <a:alpha val="43137"/>
                    </a:srgbClr>
                  </a:outerShdw>
                </a:effectLst>
                <a:latin typeface="Monotype Corsiva" pitchFamily="66" charset="0"/>
              </a:rPr>
              <a:t>Cinsel </a:t>
            </a:r>
            <a:r>
              <a:rPr lang="tr-TR" sz="2000" b="1" dirty="0">
                <a:solidFill>
                  <a:schemeClr val="bg1"/>
                </a:solidFill>
                <a:effectLst>
                  <a:outerShdw blurRad="38100" dist="38100" dir="2700000" algn="tl">
                    <a:srgbClr val="000000">
                      <a:alpha val="43137"/>
                    </a:srgbClr>
                  </a:outerShdw>
                </a:effectLst>
                <a:latin typeface="Monotype Corsiva" pitchFamily="66" charset="0"/>
              </a:rPr>
              <a:t>gelişim artar</a:t>
            </a:r>
            <a:r>
              <a:rPr lang="tr-TR" sz="2000" b="1" dirty="0" smtClean="0">
                <a:solidFill>
                  <a:schemeClr val="bg1"/>
                </a:solidFill>
                <a:effectLst>
                  <a:outerShdw blurRad="38100" dist="38100" dir="2700000" algn="tl">
                    <a:srgbClr val="000000">
                      <a:alpha val="43137"/>
                    </a:srgbClr>
                  </a:outerShdw>
                </a:effectLst>
                <a:latin typeface="Monotype Corsiva" pitchFamily="66" charset="0"/>
              </a:rPr>
              <a:t>, üreme </a:t>
            </a:r>
            <a:r>
              <a:rPr lang="tr-TR" sz="2000" b="1" dirty="0">
                <a:solidFill>
                  <a:schemeClr val="bg1"/>
                </a:solidFill>
                <a:effectLst>
                  <a:outerShdw blurRad="38100" dist="38100" dir="2700000" algn="tl">
                    <a:srgbClr val="000000">
                      <a:alpha val="43137"/>
                    </a:srgbClr>
                  </a:outerShdw>
                </a:effectLst>
                <a:latin typeface="Monotype Corsiva" pitchFamily="66" charset="0"/>
              </a:rPr>
              <a:t>sistemi gelişir.</a:t>
            </a:r>
          </a:p>
          <a:p>
            <a:pPr marL="342900" indent="-342900">
              <a:spcBef>
                <a:spcPts val="0"/>
              </a:spcBef>
              <a:buFont typeface="Wingdings" panose="05000000000000000000" pitchFamily="2" charset="2"/>
              <a:buChar char="q"/>
              <a:defRPr/>
            </a:pPr>
            <a:r>
              <a:rPr lang="tr-TR" sz="2000" b="1" dirty="0" smtClean="0">
                <a:solidFill>
                  <a:schemeClr val="bg1"/>
                </a:solidFill>
                <a:effectLst>
                  <a:outerShdw blurRad="38100" dist="38100" dir="2700000" algn="tl">
                    <a:srgbClr val="000000">
                      <a:alpha val="43137"/>
                    </a:srgbClr>
                  </a:outerShdw>
                </a:effectLst>
                <a:latin typeface="Monotype Corsiva" pitchFamily="66" charset="0"/>
              </a:rPr>
              <a:t>Ergen </a:t>
            </a:r>
            <a:r>
              <a:rPr lang="tr-TR" sz="2000" b="1" dirty="0">
                <a:solidFill>
                  <a:schemeClr val="bg1"/>
                </a:solidFill>
                <a:effectLst>
                  <a:outerShdw blurRad="38100" dist="38100" dir="2700000" algn="tl">
                    <a:srgbClr val="000000">
                      <a:alpha val="43137"/>
                    </a:srgbClr>
                  </a:outerShdw>
                </a:effectLst>
                <a:latin typeface="Monotype Corsiva" pitchFamily="66" charset="0"/>
              </a:rPr>
              <a:t>ebeveynle ilişkilerini düzenlemek</a:t>
            </a:r>
            <a:r>
              <a:rPr lang="tr-TR" sz="2000" b="1" dirty="0" smtClean="0">
                <a:solidFill>
                  <a:schemeClr val="bg1"/>
                </a:solidFill>
                <a:effectLst>
                  <a:outerShdw blurRad="38100" dist="38100" dir="2700000" algn="tl">
                    <a:srgbClr val="000000">
                      <a:alpha val="43137"/>
                    </a:srgbClr>
                  </a:outerShdw>
                </a:effectLst>
                <a:latin typeface="Monotype Corsiva" pitchFamily="66" charset="0"/>
              </a:rPr>
              <a:t>, çatışmalarını </a:t>
            </a:r>
            <a:r>
              <a:rPr lang="tr-TR" sz="2000" b="1" dirty="0">
                <a:solidFill>
                  <a:schemeClr val="bg1"/>
                </a:solidFill>
                <a:effectLst>
                  <a:outerShdw blurRad="38100" dist="38100" dir="2700000" algn="tl">
                    <a:srgbClr val="000000">
                      <a:alpha val="43137"/>
                    </a:srgbClr>
                  </a:outerShdw>
                </a:effectLst>
                <a:latin typeface="Monotype Corsiva" pitchFamily="66" charset="0"/>
              </a:rPr>
              <a:t>çözümlemek ihtiyacındadır.</a:t>
            </a:r>
          </a:p>
          <a:p>
            <a:pPr marL="342900" indent="-342900">
              <a:spcBef>
                <a:spcPts val="0"/>
              </a:spcBef>
              <a:buFont typeface="Wingdings" panose="05000000000000000000" pitchFamily="2" charset="2"/>
              <a:buChar char="q"/>
              <a:defRPr/>
            </a:pPr>
            <a:r>
              <a:rPr lang="tr-TR" sz="2000" b="1" dirty="0">
                <a:solidFill>
                  <a:schemeClr val="bg1"/>
                </a:solidFill>
                <a:effectLst>
                  <a:outerShdw blurRad="38100" dist="38100" dir="2700000" algn="tl">
                    <a:srgbClr val="000000">
                      <a:alpha val="43137"/>
                    </a:srgbClr>
                  </a:outerShdw>
                </a:effectLst>
                <a:latin typeface="Monotype Corsiva" pitchFamily="66" charset="0"/>
              </a:rPr>
              <a:t>-Karşı cinsle arkadaşlık kurulur.</a:t>
            </a:r>
          </a:p>
          <a:p>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54" name="组合 18"/>
          <p:cNvGrpSpPr/>
          <p:nvPr/>
        </p:nvGrpSpPr>
        <p:grpSpPr>
          <a:xfrm>
            <a:off x="880005" y="3635883"/>
            <a:ext cx="639288" cy="606694"/>
            <a:chOff x="4974009" y="2884106"/>
            <a:chExt cx="644085" cy="562742"/>
          </a:xfrm>
        </p:grpSpPr>
        <p:sp>
          <p:nvSpPr>
            <p:cNvPr id="55" name="椭圆 19"/>
            <p:cNvSpPr/>
            <p:nvPr/>
          </p:nvSpPr>
          <p:spPr>
            <a:xfrm>
              <a:off x="4974009" y="2884106"/>
              <a:ext cx="644085"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7030A0"/>
                </a:solidFill>
                <a:latin typeface="Impact MT Std" pitchFamily="34" charset="0"/>
              </a:endParaRPr>
            </a:p>
          </p:txBody>
        </p:sp>
        <p:sp>
          <p:nvSpPr>
            <p:cNvPr id="56" name="文本框 58"/>
            <p:cNvSpPr txBox="1"/>
            <p:nvPr/>
          </p:nvSpPr>
          <p:spPr>
            <a:xfrm>
              <a:off x="4987399" y="2884106"/>
              <a:ext cx="617305" cy="542411"/>
            </a:xfrm>
            <a:prstGeom prst="rect">
              <a:avLst/>
            </a:prstGeom>
            <a:noFill/>
          </p:spPr>
          <p:txBody>
            <a:bodyPr wrap="square" rtlCol="0">
              <a:spAutoFit/>
            </a:bodyPr>
            <a:lstStyle/>
            <a:p>
              <a:pPr algn="ctr"/>
              <a:r>
                <a:rPr lang="tr-TR" altLang="zh-CN" sz="3200" b="1" dirty="0" smtClean="0">
                  <a:solidFill>
                    <a:srgbClr val="7030A0"/>
                  </a:solidFill>
                  <a:latin typeface="Impact MT Std" pitchFamily="34" charset="0"/>
                </a:rPr>
                <a:t>5</a:t>
              </a:r>
              <a:endParaRPr lang="zh-CN" altLang="en-US" sz="3200" b="1" dirty="0">
                <a:solidFill>
                  <a:srgbClr val="7030A0"/>
                </a:solidFill>
                <a:latin typeface="Impact MT Std" pitchFamily="34" charset="0"/>
              </a:endParaRPr>
            </a:p>
          </p:txBody>
        </p:sp>
      </p:grpSp>
      <p:pic>
        <p:nvPicPr>
          <p:cNvPr id="2" name="Resim 1"/>
          <p:cNvPicPr>
            <a:picLocks noChangeAspect="1"/>
          </p:cNvPicPr>
          <p:nvPr/>
        </p:nvPicPr>
        <p:blipFill>
          <a:blip r:embed="rId2"/>
          <a:stretch>
            <a:fillRect/>
          </a:stretch>
        </p:blipFill>
        <p:spPr>
          <a:xfrm>
            <a:off x="7908635" y="27802"/>
            <a:ext cx="1182219" cy="773086"/>
          </a:xfrm>
          <a:prstGeom prst="ellipse">
            <a:avLst/>
          </a:prstGeom>
          <a:ln>
            <a:noFill/>
          </a:ln>
          <a:effectLst>
            <a:softEdge rad="112500"/>
          </a:effectLst>
        </p:spPr>
      </p:pic>
      <p:pic>
        <p:nvPicPr>
          <p:cNvPr id="3" name="Resim 2"/>
          <p:cNvPicPr>
            <a:picLocks noChangeAspect="1"/>
          </p:cNvPicPr>
          <p:nvPr/>
        </p:nvPicPr>
        <p:blipFill>
          <a:blip r:embed="rId3"/>
          <a:stretch>
            <a:fillRect/>
          </a:stretch>
        </p:blipFill>
        <p:spPr>
          <a:xfrm>
            <a:off x="7476639" y="2481517"/>
            <a:ext cx="1616084" cy="1035112"/>
          </a:xfrm>
          <a:prstGeom prst="ellipse">
            <a:avLst/>
          </a:prstGeom>
          <a:ln>
            <a:noFill/>
          </a:ln>
          <a:effectLst>
            <a:softEdge rad="112500"/>
          </a:effectLst>
        </p:spPr>
      </p:pic>
    </p:spTree>
    <p:extLst>
      <p:ext uri="{BB962C8B-B14F-4D97-AF65-F5344CB8AC3E}">
        <p14:creationId xmlns:p14="http://schemas.microsoft.com/office/powerpoint/2010/main" val="32881562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2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750"/>
                            </p:stCondLst>
                            <p:childTnLst>
                              <p:par>
                                <p:cTn id="24" presetID="42"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25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par>
                                <p:cTn id="35" presetID="10" presetClass="entr" presetSubtype="0" fill="hold" nodeType="withEffect">
                                  <p:stCondLst>
                                    <p:cond delay="25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nodeType="withEffect">
                                  <p:stCondLst>
                                    <p:cond delay="25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nodeType="withEffect">
                                  <p:stCondLst>
                                    <p:cond delay="25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nodeType="withEffect">
                                  <p:stCondLst>
                                    <p:cond delay="25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1000"/>
                                        <p:tgtEl>
                                          <p:spTgt spid="53"/>
                                        </p:tgtEl>
                                      </p:cBhvr>
                                    </p:animEffect>
                                    <p:anim calcmode="lin" valueType="num">
                                      <p:cBhvr>
                                        <p:cTn id="51" dur="1000" fill="hold"/>
                                        <p:tgtEl>
                                          <p:spTgt spid="53"/>
                                        </p:tgtEl>
                                        <p:attrNameLst>
                                          <p:attrName>ppt_x</p:attrName>
                                        </p:attrNameLst>
                                      </p:cBhvr>
                                      <p:tavLst>
                                        <p:tav tm="0">
                                          <p:val>
                                            <p:strVal val="#ppt_x"/>
                                          </p:val>
                                        </p:tav>
                                        <p:tav tm="100000">
                                          <p:val>
                                            <p:strVal val="#ppt_x"/>
                                          </p:val>
                                        </p:tav>
                                      </p:tavLst>
                                    </p:anim>
                                    <p:anim calcmode="lin" valueType="num">
                                      <p:cBhvr>
                                        <p:cTn id="52"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p:bldP spid="43" grpId="0" animBg="1"/>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1"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0" name="燕尾形 9"/>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1"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1" name="燕尾形 10"/>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1"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2" name="文本框 9"/>
          <p:cNvSpPr txBox="1"/>
          <p:nvPr/>
        </p:nvSpPr>
        <p:spPr>
          <a:xfrm>
            <a:off x="1008532" y="183368"/>
            <a:ext cx="5981716" cy="298145"/>
          </a:xfrm>
          <a:prstGeom prst="rect">
            <a:avLst/>
          </a:prstGeom>
          <a:noFill/>
        </p:spPr>
        <p:txBody>
          <a:bodyPr wrap="square" lIns="51422" tIns="25711" rIns="51422" bIns="25711" rtlCol="0">
            <a:spAutoFit/>
          </a:bodyPr>
          <a:lstStyle/>
          <a:p>
            <a:pPr marL="0" marR="0" lvl="1" indent="0" algn="l" defTabSz="685617"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solidFill>
                  <a:srgbClr val="4BACC6">
                    <a:lumMod val="75000"/>
                  </a:srgbClr>
                </a:solidFill>
                <a:effectLst/>
                <a:uLnTx/>
                <a:uFillTx/>
                <a:latin typeface="微软雅黑" pitchFamily="34" charset="-122"/>
                <a:ea typeface="微软雅黑" pitchFamily="34" charset="-122"/>
                <a:cs typeface="+mn-cs"/>
              </a:rPr>
              <a:t>3-PSİKO</a:t>
            </a:r>
            <a:r>
              <a:rPr kumimoji="0" lang="tr-TR" altLang="zh-CN" sz="1600" b="1" i="0" u="none" strike="noStrike" kern="1200" cap="none" spc="0" normalizeH="0" noProof="0" dirty="0" smtClean="0">
                <a:ln>
                  <a:noFill/>
                </a:ln>
                <a:solidFill>
                  <a:srgbClr val="4BACC6">
                    <a:lumMod val="75000"/>
                  </a:srgbClr>
                </a:solidFill>
                <a:effectLst/>
                <a:uLnTx/>
                <a:uFillTx/>
                <a:latin typeface="微软雅黑" pitchFamily="34" charset="-122"/>
                <a:ea typeface="微软雅黑" pitchFamily="34" charset="-122"/>
                <a:cs typeface="+mn-cs"/>
              </a:rPr>
              <a:t> SOSYAL </a:t>
            </a:r>
            <a:r>
              <a:rPr kumimoji="0" lang="tr-TR" altLang="zh-CN" sz="1600" b="1" i="0" u="none" strike="noStrike" kern="1200" cap="none" spc="0" normalizeH="0" baseline="0" noProof="0" dirty="0" smtClean="0">
                <a:ln>
                  <a:noFill/>
                </a:ln>
                <a:solidFill>
                  <a:srgbClr val="4BACC6">
                    <a:lumMod val="75000"/>
                  </a:srgbClr>
                </a:solidFill>
                <a:effectLst/>
                <a:uLnTx/>
                <a:uFillTx/>
                <a:latin typeface="微软雅黑" pitchFamily="34" charset="-122"/>
                <a:ea typeface="微软雅黑" pitchFamily="34" charset="-122"/>
                <a:cs typeface="+mn-cs"/>
              </a:rPr>
              <a:t>KURAM</a:t>
            </a:r>
            <a:endParaRPr kumimoji="0" lang="zh-CN" altLang="en-US" sz="2000" b="1" i="0" u="none" strike="noStrike" kern="1200" cap="none" spc="0" normalizeH="0" baseline="0" noProof="0" dirty="0">
              <a:ln>
                <a:noFill/>
              </a:ln>
              <a:solidFill>
                <a:srgbClr val="4BACC6">
                  <a:lumMod val="75000"/>
                </a:srgbClr>
              </a:solidFill>
              <a:effectLst/>
              <a:uLnTx/>
              <a:uFillTx/>
              <a:latin typeface="微软雅黑" pitchFamily="34" charset="-122"/>
              <a:ea typeface="微软雅黑" pitchFamily="34" charset="-122"/>
              <a:cs typeface="+mn-cs"/>
            </a:endParaRPr>
          </a:p>
        </p:txBody>
      </p:sp>
      <p:cxnSp>
        <p:nvCxnSpPr>
          <p:cNvPr id="13" name="直接连接符 12"/>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矩形 3"/>
          <p:cNvSpPr>
            <a:spLocks noChangeArrowheads="1"/>
          </p:cNvSpPr>
          <p:nvPr/>
        </p:nvSpPr>
        <p:spPr bwMode="auto">
          <a:xfrm>
            <a:off x="8181566" y="196105"/>
            <a:ext cx="331845" cy="23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9" rIns="51416" bIns="25709">
            <a:spAutoFit/>
          </a:bodyPr>
          <a:lstStyle/>
          <a:p>
            <a:pPr marL="0" marR="0" lvl="0" indent="0" algn="ctr" defTabSz="685617" rtl="0" eaLnBrk="1" fontAlgn="auto" latinLnBrk="0" hangingPunct="1">
              <a:lnSpc>
                <a:spcPct val="100000"/>
              </a:lnSpc>
              <a:spcBef>
                <a:spcPct val="0"/>
              </a:spcBef>
              <a:spcAft>
                <a:spcPts val="0"/>
              </a:spcAft>
              <a:buClrTx/>
              <a:buSzTx/>
              <a:buFontTx/>
              <a:buNone/>
              <a:tabLst/>
              <a:defRPr/>
            </a:pPr>
            <a:r>
              <a:rPr kumimoji="0" lang="en-US" altLang="zh-CN" sz="12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Arial" panose="020B0604020202020204" pitchFamily="34" charset="0"/>
              </a:rPr>
              <a:t>39</a:t>
            </a:r>
            <a:endParaRPr kumimoji="0" lang="zh-CN" altLang="en-US" sz="12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Arial" panose="020B0604020202020204" pitchFamily="34" charset="0"/>
            </a:endParaRPr>
          </a:p>
        </p:txBody>
      </p:sp>
      <p:grpSp>
        <p:nvGrpSpPr>
          <p:cNvPr id="16" name="组合 15"/>
          <p:cNvGrpSpPr/>
          <p:nvPr/>
        </p:nvGrpSpPr>
        <p:grpSpPr>
          <a:xfrm>
            <a:off x="576597" y="1341536"/>
            <a:ext cx="8250008" cy="3532805"/>
            <a:chOff x="2569195" y="1984502"/>
            <a:chExt cx="7326787" cy="3632528"/>
          </a:xfrm>
        </p:grpSpPr>
        <p:sp>
          <p:nvSpPr>
            <p:cNvPr id="17" name="矩形 16"/>
            <p:cNvSpPr/>
            <p:nvPr/>
          </p:nvSpPr>
          <p:spPr>
            <a:xfrm>
              <a:off x="2569195" y="1984502"/>
              <a:ext cx="7056784" cy="3632528"/>
            </a:xfrm>
            <a:prstGeom prst="rect">
              <a:avLst/>
            </a:prstGeom>
            <a:solidFill>
              <a:srgbClr val="F7F7F7"/>
            </a:solidFill>
            <a:ln>
              <a:noFill/>
            </a:ln>
            <a:effectLst>
              <a:outerShdw blurRad="254000" dist="1270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8" name="组合 17"/>
            <p:cNvGrpSpPr/>
            <p:nvPr/>
          </p:nvGrpSpPr>
          <p:grpSpPr>
            <a:xfrm>
              <a:off x="9632588" y="2007010"/>
              <a:ext cx="263394" cy="3603573"/>
              <a:chOff x="9632588" y="2007010"/>
              <a:chExt cx="263394" cy="3603573"/>
            </a:xfrm>
          </p:grpSpPr>
          <p:sp>
            <p:nvSpPr>
              <p:cNvPr id="19" name="矩形 18"/>
              <p:cNvSpPr/>
              <p:nvPr/>
            </p:nvSpPr>
            <p:spPr>
              <a:xfrm>
                <a:off x="9632588" y="2924944"/>
                <a:ext cx="263393" cy="864096"/>
              </a:xfrm>
              <a:prstGeom prst="rect">
                <a:avLst/>
              </a:prstGeom>
              <a:solidFill>
                <a:srgbClr val="00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矩形 19"/>
              <p:cNvSpPr/>
              <p:nvPr/>
            </p:nvSpPr>
            <p:spPr>
              <a:xfrm>
                <a:off x="9632588" y="3789040"/>
                <a:ext cx="263393" cy="919672"/>
              </a:xfrm>
              <a:prstGeom prst="rect">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单圆角矩形 20"/>
              <p:cNvSpPr/>
              <p:nvPr/>
            </p:nvSpPr>
            <p:spPr>
              <a:xfrm flipV="1">
                <a:off x="9632588" y="4708712"/>
                <a:ext cx="262626" cy="901871"/>
              </a:xfrm>
              <a:prstGeom prst="round1Rect">
                <a:avLst>
                  <a:gd name="adj" fmla="val 50000"/>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单圆角矩形 21"/>
              <p:cNvSpPr/>
              <p:nvPr/>
            </p:nvSpPr>
            <p:spPr>
              <a:xfrm>
                <a:off x="9633356" y="2007010"/>
                <a:ext cx="262626" cy="917934"/>
              </a:xfrm>
              <a:prstGeom prst="round1Rect">
                <a:avLst>
                  <a:gd name="adj" fmla="val 40328"/>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23" name="组合 22"/>
          <p:cNvGrpSpPr/>
          <p:nvPr/>
        </p:nvGrpSpPr>
        <p:grpSpPr>
          <a:xfrm>
            <a:off x="2469990" y="655467"/>
            <a:ext cx="4201641" cy="1003084"/>
            <a:chOff x="3277155" y="1287216"/>
            <a:chExt cx="5603647" cy="1337794"/>
          </a:xfrm>
        </p:grpSpPr>
        <p:grpSp>
          <p:nvGrpSpPr>
            <p:cNvPr id="24" name="组合 23"/>
            <p:cNvGrpSpPr/>
            <p:nvPr/>
          </p:nvGrpSpPr>
          <p:grpSpPr>
            <a:xfrm>
              <a:off x="3277155" y="1287216"/>
              <a:ext cx="1350961" cy="1337794"/>
              <a:chOff x="3277155" y="1287216"/>
              <a:chExt cx="1350961" cy="1337794"/>
            </a:xfrm>
          </p:grpSpPr>
          <p:grpSp>
            <p:nvGrpSpPr>
              <p:cNvPr id="31" name="组合 30"/>
              <p:cNvGrpSpPr/>
              <p:nvPr/>
            </p:nvGrpSpPr>
            <p:grpSpPr>
              <a:xfrm flipV="1">
                <a:off x="3897517" y="1291486"/>
                <a:ext cx="107223" cy="944474"/>
                <a:chOff x="4397738" y="4219255"/>
                <a:chExt cx="107223" cy="944474"/>
              </a:xfrm>
            </p:grpSpPr>
            <p:sp>
              <p:nvSpPr>
                <p:cNvPr id="34" name="矩形 33"/>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任意多边形 34"/>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2" name="任意多边形 31"/>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33" name="图片 32"/>
              <p:cNvPicPr>
                <a:picLocks noChangeAspect="1"/>
              </p:cNvPicPr>
              <p:nvPr/>
            </p:nvPicPr>
            <p:blipFill rotWithShape="1">
              <a:blip r:embed="rId4">
                <a:extLst>
                  <a:ext uri="{BEBA8EAE-BF5A-486C-A8C5-ECC9F3942E4B}">
                    <a14:imgProps xmlns:a14="http://schemas.microsoft.com/office/drawing/2010/main">
                      <a14:imgLayer>
                        <a14:imgEffect>
                          <a14:saturation sat="66000"/>
                        </a14:imgEffect>
                      </a14:imgLayer>
                    </a14:imgProps>
                  </a:ext>
                </a:extLst>
              </a:blip>
              <a:srcRect t="76775"/>
              <a:stretch/>
            </p:blipFill>
            <p:spPr>
              <a:xfrm>
                <a:off x="3277155" y="1287216"/>
                <a:ext cx="1350961" cy="113512"/>
              </a:xfrm>
              <a:prstGeom prst="rect">
                <a:avLst/>
              </a:prstGeom>
            </p:spPr>
          </p:pic>
        </p:grpSp>
        <p:grpSp>
          <p:nvGrpSpPr>
            <p:cNvPr id="25" name="组合 24"/>
            <p:cNvGrpSpPr/>
            <p:nvPr/>
          </p:nvGrpSpPr>
          <p:grpSpPr>
            <a:xfrm>
              <a:off x="7529841" y="1287216"/>
              <a:ext cx="1350961" cy="1337794"/>
              <a:chOff x="3277155" y="1287216"/>
              <a:chExt cx="1350961" cy="1337794"/>
            </a:xfrm>
          </p:grpSpPr>
          <p:grpSp>
            <p:nvGrpSpPr>
              <p:cNvPr id="26" name="组合 25"/>
              <p:cNvGrpSpPr/>
              <p:nvPr/>
            </p:nvGrpSpPr>
            <p:grpSpPr>
              <a:xfrm flipV="1">
                <a:off x="3897517" y="1291486"/>
                <a:ext cx="107223" cy="944474"/>
                <a:chOff x="4397738" y="4219255"/>
                <a:chExt cx="107223" cy="944474"/>
              </a:xfrm>
            </p:grpSpPr>
            <p:sp>
              <p:nvSpPr>
                <p:cNvPr id="29" name="矩形 28"/>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任意多边形 29"/>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7" name="任意多边形 26"/>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28" name="图片 27"/>
              <p:cNvPicPr>
                <a:picLocks noChangeAspect="1"/>
              </p:cNvPicPr>
              <p:nvPr/>
            </p:nvPicPr>
            <p:blipFill rotWithShape="1">
              <a:blip r:embed="rId4">
                <a:extLst>
                  <a:ext uri="{BEBA8EAE-BF5A-486C-A8C5-ECC9F3942E4B}">
                    <a14:imgProps xmlns:a14="http://schemas.microsoft.com/office/drawing/2010/main">
                      <a14:imgLayer>
                        <a14:imgEffect>
                          <a14:saturation sat="66000"/>
                        </a14:imgEffect>
                      </a14:imgLayer>
                    </a14:imgProps>
                  </a:ext>
                </a:extLst>
              </a:blip>
              <a:srcRect t="76775"/>
              <a:stretch/>
            </p:blipFill>
            <p:spPr>
              <a:xfrm>
                <a:off x="3277155" y="1287216"/>
                <a:ext cx="1350961" cy="113512"/>
              </a:xfrm>
              <a:prstGeom prst="rect">
                <a:avLst/>
              </a:prstGeom>
            </p:spPr>
          </p:pic>
        </p:grpSp>
      </p:grpSp>
      <p:sp>
        <p:nvSpPr>
          <p:cNvPr id="36" name="文本框 1"/>
          <p:cNvSpPr txBox="1"/>
          <p:nvPr/>
        </p:nvSpPr>
        <p:spPr>
          <a:xfrm>
            <a:off x="705795" y="1600602"/>
            <a:ext cx="7724411" cy="3191643"/>
          </a:xfrm>
          <a:prstGeom prst="rect">
            <a:avLst/>
          </a:prstGeom>
          <a:noFill/>
        </p:spPr>
        <p:txBody>
          <a:bodyPr wrap="square" rtlCol="0">
            <a:spAutoFit/>
          </a:bodyPr>
          <a:lstStyle/>
          <a:p>
            <a:pPr marL="285750" indent="-285750">
              <a:lnSpc>
                <a:spcPct val="110000"/>
              </a:lnSpc>
              <a:spcBef>
                <a:spcPts val="600"/>
              </a:spcBef>
              <a:spcAft>
                <a:spcPts val="600"/>
              </a:spcAft>
              <a:buFont typeface="Wingdings" panose="05000000000000000000" pitchFamily="2" charset="2"/>
              <a:buChar char="v"/>
              <a:defRPr/>
            </a:pPr>
            <a:r>
              <a:rPr lang="tr-TR" sz="1400" dirty="0" smtClean="0">
                <a:latin typeface="Times New Roman" panose="02020603050405020304" pitchFamily="18" charset="0"/>
                <a:cs typeface="Times New Roman" panose="02020603050405020304" pitchFamily="18" charset="0"/>
              </a:rPr>
              <a:t>Kuramın temsilcisi </a:t>
            </a:r>
            <a:r>
              <a:rPr lang="tr-TR" sz="1400" dirty="0" err="1" smtClean="0">
                <a:latin typeface="Times New Roman" panose="02020603050405020304" pitchFamily="18" charset="0"/>
                <a:cs typeface="Times New Roman" panose="02020603050405020304" pitchFamily="18" charset="0"/>
              </a:rPr>
              <a:t>eriksondur</a:t>
            </a:r>
            <a:r>
              <a:rPr lang="tr-TR" sz="1400" dirty="0" smtClean="0">
                <a:latin typeface="Times New Roman" panose="02020603050405020304" pitchFamily="18" charset="0"/>
                <a:cs typeface="Times New Roman" panose="02020603050405020304" pitchFamily="18" charset="0"/>
              </a:rPr>
              <a:t>. Hem Freud’dan etkilenmiş </a:t>
            </a:r>
            <a:r>
              <a:rPr lang="tr-TR" sz="1400" dirty="0" err="1" smtClean="0">
                <a:latin typeface="Times New Roman" panose="02020603050405020304" pitchFamily="18" charset="0"/>
                <a:cs typeface="Times New Roman" panose="02020603050405020304" pitchFamily="18" charset="0"/>
              </a:rPr>
              <a:t>hemde</a:t>
            </a:r>
            <a:r>
              <a:rPr lang="tr-TR" sz="1400" dirty="0" smtClean="0">
                <a:latin typeface="Times New Roman" panose="02020603050405020304" pitchFamily="18" charset="0"/>
                <a:cs typeface="Times New Roman" panose="02020603050405020304" pitchFamily="18" charset="0"/>
              </a:rPr>
              <a:t> Freud’u </a:t>
            </a:r>
            <a:r>
              <a:rPr lang="tr-TR" sz="1400" dirty="0">
                <a:latin typeface="Times New Roman" panose="02020603050405020304" pitchFamily="18" charset="0"/>
                <a:cs typeface="Times New Roman" panose="02020603050405020304" pitchFamily="18" charset="0"/>
              </a:rPr>
              <a:t>eleştirmiştir.</a:t>
            </a:r>
          </a:p>
          <a:p>
            <a:pPr marL="285750" indent="-285750" algn="just">
              <a:lnSpc>
                <a:spcPct val="90000"/>
              </a:lnSpc>
              <a:spcBef>
                <a:spcPts val="600"/>
              </a:spcBef>
              <a:spcAft>
                <a:spcPts val="600"/>
              </a:spcAft>
              <a:buFont typeface="Wingdings" panose="05000000000000000000" pitchFamily="2" charset="2"/>
              <a:buChar char="v"/>
              <a:defRPr/>
            </a:pPr>
            <a:r>
              <a:rPr lang="tr-TR" sz="14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Erikson’a</a:t>
            </a:r>
            <a:r>
              <a:rPr lang="tr-TR" sz="14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göre davranışlar biyolojik kökenli dürtülerle birlikte, içinde bulunulan kültürün etkisi altındadır.</a:t>
            </a:r>
            <a:r>
              <a:rPr lang="tr-TR" sz="1400" dirty="0">
                <a:latin typeface="Times New Roman" panose="02020603050405020304" pitchFamily="18" charset="0"/>
                <a:cs typeface="Times New Roman" panose="02020603050405020304" pitchFamily="18" charset="0"/>
              </a:rPr>
              <a:t> </a:t>
            </a:r>
          </a:p>
          <a:p>
            <a:pPr marL="285750" indent="-285750" algn="just">
              <a:lnSpc>
                <a:spcPct val="90000"/>
              </a:lnSpc>
              <a:spcBef>
                <a:spcPts val="600"/>
              </a:spcBef>
              <a:spcAft>
                <a:spcPts val="600"/>
              </a:spcAft>
              <a:buFont typeface="Wingdings" panose="05000000000000000000" pitchFamily="2" charset="2"/>
              <a:buChar char="v"/>
              <a:defRPr/>
            </a:pPr>
            <a:r>
              <a:rPr lang="tr-TR" sz="1400" dirty="0">
                <a:latin typeface="Times New Roman" panose="02020603050405020304" pitchFamily="18" charset="0"/>
                <a:cs typeface="Times New Roman" panose="02020603050405020304" pitchFamily="18" charset="0"/>
              </a:rPr>
              <a:t>Davranışların şekillenmesinde içinde yaşanılan kültürde önemlidir.</a:t>
            </a:r>
          </a:p>
          <a:p>
            <a:pPr marL="285750" indent="-285750" algn="just">
              <a:lnSpc>
                <a:spcPct val="90000"/>
              </a:lnSpc>
              <a:spcBef>
                <a:spcPts val="600"/>
              </a:spcBef>
              <a:spcAft>
                <a:spcPts val="600"/>
              </a:spcAft>
              <a:buFont typeface="Wingdings" panose="05000000000000000000" pitchFamily="2" charset="2"/>
              <a:buChar char="v"/>
              <a:defRPr/>
            </a:pPr>
            <a:r>
              <a:rPr lang="tr-TR" sz="1400" dirty="0" err="1" smtClean="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Eriksona</a:t>
            </a:r>
            <a:r>
              <a:rPr lang="tr-TR" sz="1400" dirty="0" smtClean="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göre gelişim dönemseldir(</a:t>
            </a:r>
            <a:r>
              <a:rPr lang="tr-TR" sz="1400" dirty="0" err="1" smtClean="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Epigenetik</a:t>
            </a:r>
            <a:r>
              <a:rPr lang="tr-TR" sz="1400" dirty="0" smtClean="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tr-TR" sz="1400" dirty="0" smtClean="0">
                <a:effectLst>
                  <a:outerShdw blurRad="38100" dist="38100" dir="2700000" algn="tl">
                    <a:srgbClr val="C0C0C0"/>
                  </a:outerShdw>
                </a:effectLst>
                <a:latin typeface="Times New Roman" panose="02020603050405020304" pitchFamily="18" charset="0"/>
                <a:cs typeface="Times New Roman" panose="02020603050405020304" pitchFamily="18" charset="0"/>
              </a:rPr>
              <a:t>Gelişim </a:t>
            </a:r>
            <a:r>
              <a:rPr lang="tr-TR" sz="14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yaşa bağlı olarak sekiz ayrı dönemde gerçekleşir.</a:t>
            </a:r>
            <a:r>
              <a:rPr lang="tr-TR" sz="1400" dirty="0">
                <a:latin typeface="Times New Roman" panose="02020603050405020304" pitchFamily="18" charset="0"/>
                <a:cs typeface="Times New Roman" panose="02020603050405020304" pitchFamily="18" charset="0"/>
              </a:rPr>
              <a:t> Bir dönem kendinden sonrakileri etkiler.</a:t>
            </a:r>
            <a:endParaRPr lang="tr-TR" sz="14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marL="285750" indent="-285750" algn="just">
              <a:lnSpc>
                <a:spcPct val="90000"/>
              </a:lnSpc>
              <a:spcBef>
                <a:spcPts val="600"/>
              </a:spcBef>
              <a:spcAft>
                <a:spcPts val="600"/>
              </a:spcAft>
              <a:buFont typeface="Wingdings" panose="05000000000000000000" pitchFamily="2" charset="2"/>
              <a:buChar char="v"/>
              <a:defRPr/>
            </a:pPr>
            <a:r>
              <a:rPr lang="tr-TR" sz="14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Her dönemde atlatılması gereken bir </a:t>
            </a:r>
            <a:r>
              <a:rPr lang="tr-TR" sz="1400" dirty="0" err="1">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psikososyal</a:t>
            </a:r>
            <a:r>
              <a:rPr lang="tr-TR" sz="1400" dirty="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kriz</a:t>
            </a:r>
            <a:r>
              <a:rPr lang="tr-TR" sz="14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yaşanır.</a:t>
            </a:r>
            <a:r>
              <a:rPr lang="tr-TR" sz="1400" dirty="0">
                <a:latin typeface="Times New Roman" panose="02020603050405020304" pitchFamily="18" charset="0"/>
                <a:cs typeface="Times New Roman" panose="02020603050405020304" pitchFamily="18" charset="0"/>
              </a:rPr>
              <a:t> Aşılamayan krizler gelişimi geriletebilir.</a:t>
            </a:r>
          </a:p>
          <a:p>
            <a:pPr marL="285750" indent="-285750" algn="just">
              <a:lnSpc>
                <a:spcPct val="90000"/>
              </a:lnSpc>
              <a:spcBef>
                <a:spcPts val="600"/>
              </a:spcBef>
              <a:spcAft>
                <a:spcPts val="600"/>
              </a:spcAft>
              <a:buFont typeface="Wingdings" panose="05000000000000000000" pitchFamily="2" charset="2"/>
              <a:buChar char="v"/>
              <a:defRPr/>
            </a:pPr>
            <a:r>
              <a:rPr lang="tr-TR" sz="1400" dirty="0">
                <a:latin typeface="Times New Roman" panose="02020603050405020304" pitchFamily="18" charset="0"/>
                <a:cs typeface="Times New Roman" panose="02020603050405020304" pitchFamily="18" charset="0"/>
              </a:rPr>
              <a:t>Freud’dan farklı olarak yetişkinlik ve yaşlılık dönemlerini de ele almıştır. İnsan gelişiminde kültürel, sosyal ve çevresel etkenlerin önemini vurgulamış</a:t>
            </a:r>
            <a:r>
              <a:rPr lang="tr-TR" sz="1100" dirty="0" smtClean="0">
                <a:latin typeface="Monotype Corsiva" pitchFamily="66" charset="0"/>
              </a:rPr>
              <a:t>.</a:t>
            </a:r>
            <a:endParaRPr lang="tr-TR" sz="1100" dirty="0">
              <a:latin typeface="Monotype Corsiva" pitchFamily="66" charset="0"/>
            </a:endParaRPr>
          </a:p>
          <a:p>
            <a:pPr marL="285750" indent="-285750" algn="just">
              <a:lnSpc>
                <a:spcPct val="90000"/>
              </a:lnSpc>
              <a:spcBef>
                <a:spcPts val="600"/>
              </a:spcBef>
              <a:spcAft>
                <a:spcPts val="600"/>
              </a:spcAft>
              <a:buFont typeface="Wingdings" panose="05000000000000000000" pitchFamily="2" charset="2"/>
              <a:buChar char="v"/>
              <a:defRPr/>
            </a:pPr>
            <a:r>
              <a:rPr lang="tr-TR" sz="1400" dirty="0" err="1" smtClean="0">
                <a:latin typeface="Times New Roman" panose="02020603050405020304" pitchFamily="18" charset="0"/>
                <a:cs typeface="Times New Roman" panose="02020603050405020304" pitchFamily="18" charset="0"/>
              </a:rPr>
              <a:t>Erikson</a:t>
            </a:r>
            <a:r>
              <a:rPr lang="tr-TR" sz="1400" dirty="0">
                <a:latin typeface="Times New Roman" panose="02020603050405020304" pitchFamily="18" charset="0"/>
                <a:cs typeface="Times New Roman" panose="02020603050405020304" pitchFamily="18" charset="0"/>
              </a:rPr>
              <a:t> </a:t>
            </a:r>
            <a:r>
              <a:rPr lang="tr-TR" sz="1400" dirty="0" smtClean="0">
                <a:latin typeface="Times New Roman" panose="02020603050405020304" pitchFamily="18" charset="0"/>
                <a:cs typeface="Times New Roman" panose="02020603050405020304" pitchFamily="18" charset="0"/>
              </a:rPr>
              <a:t>kişilik gelişimini 8 adımda incelemiştir.</a:t>
            </a:r>
            <a:endParaRPr lang="tr-TR" sz="1100" dirty="0">
              <a:latin typeface="Monotype Corsiva" pitchFamily="66" charset="0"/>
            </a:endParaRPr>
          </a:p>
        </p:txBody>
      </p:sp>
      <p:pic>
        <p:nvPicPr>
          <p:cNvPr id="37" name="Resim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9011" y="427001"/>
            <a:ext cx="1860694" cy="1639088"/>
          </a:xfrm>
          <a:prstGeom prst="rect">
            <a:avLst/>
          </a:prstGeom>
          <a:ln>
            <a:noFill/>
          </a:ln>
          <a:effectLst>
            <a:softEdge rad="112500"/>
          </a:effectLst>
        </p:spPr>
      </p:pic>
    </p:spTree>
    <p:extLst>
      <p:ext uri="{BB962C8B-B14F-4D97-AF65-F5344CB8AC3E}">
        <p14:creationId xmlns:p14="http://schemas.microsoft.com/office/powerpoint/2010/main" val="3050289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250"/>
                            </p:stCondLst>
                            <p:childTnLst>
                              <p:par>
                                <p:cTn id="21" presetID="47"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150571"/>
            <a:ext cx="453150" cy="503027"/>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8" name="文本框 9"/>
          <p:cNvSpPr txBox="1"/>
          <p:nvPr/>
        </p:nvSpPr>
        <p:spPr>
          <a:xfrm>
            <a:off x="1210231" y="223844"/>
            <a:ext cx="7288912" cy="421256"/>
          </a:xfrm>
          <a:prstGeom prst="rect">
            <a:avLst/>
          </a:prstGeom>
          <a:noFill/>
        </p:spPr>
        <p:txBody>
          <a:bodyPr wrap="square" lIns="51422" tIns="25711" rIns="51422" bIns="25711" rtlCol="0">
            <a:spAutoFit/>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smtClean="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mn-cs"/>
              </a:rPr>
              <a:t>ERİKSONUN PSİKOSOSYAL</a:t>
            </a:r>
            <a:r>
              <a:rPr kumimoji="0" lang="tr-TR" altLang="zh-CN" sz="2400" b="1" i="0" u="none" strike="noStrike" kern="1200" cap="none" spc="0" normalizeH="0" noProof="0" dirty="0" smtClean="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mn-cs"/>
              </a:rPr>
              <a:t> KİŞİLİK KURAMI</a:t>
            </a:r>
            <a:endParaRPr kumimoji="0" lang="zh-CN" altLang="en-US" sz="3200" b="1" i="0" u="none" strike="noStrike" kern="120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mn-cs"/>
            </a:endParaRPr>
          </a:p>
        </p:txBody>
      </p:sp>
      <p:cxnSp>
        <p:nvCxnSpPr>
          <p:cNvPr id="19" name="直接连接符 18"/>
          <p:cNvCxnSpPr/>
          <p:nvPr/>
        </p:nvCxnSpPr>
        <p:spPr>
          <a:xfrm>
            <a:off x="867771" y="666241"/>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0" y="1196106"/>
            <a:ext cx="1062524" cy="1727792"/>
            <a:chOff x="4111044" y="2066925"/>
            <a:chExt cx="1783258" cy="2484214"/>
          </a:xfrm>
        </p:grpSpPr>
        <p:sp>
          <p:nvSpPr>
            <p:cNvPr id="21" name="任意多边形 2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任意多边形 21"/>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3" name="组合 22"/>
          <p:cNvGrpSpPr/>
          <p:nvPr/>
        </p:nvGrpSpPr>
        <p:grpSpPr>
          <a:xfrm>
            <a:off x="1137835" y="1191335"/>
            <a:ext cx="1058639" cy="1727792"/>
            <a:chOff x="4111044" y="2066925"/>
            <a:chExt cx="1783258" cy="2484214"/>
          </a:xfrm>
        </p:grpSpPr>
        <p:sp>
          <p:nvSpPr>
            <p:cNvPr id="24" name="任意多边形 2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任意多边形 24"/>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6" name="组合 25"/>
          <p:cNvGrpSpPr/>
          <p:nvPr/>
        </p:nvGrpSpPr>
        <p:grpSpPr>
          <a:xfrm>
            <a:off x="3423166" y="1166947"/>
            <a:ext cx="1051869" cy="1727792"/>
            <a:chOff x="4111044" y="2066925"/>
            <a:chExt cx="1783258" cy="2484214"/>
          </a:xfrm>
        </p:grpSpPr>
        <p:sp>
          <p:nvSpPr>
            <p:cNvPr id="27" name="任意多边形 2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任意多边形 27"/>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9" name="组合 28"/>
          <p:cNvGrpSpPr/>
          <p:nvPr/>
        </p:nvGrpSpPr>
        <p:grpSpPr>
          <a:xfrm>
            <a:off x="4516881" y="1143966"/>
            <a:ext cx="1119827" cy="1727792"/>
            <a:chOff x="4111044" y="2066925"/>
            <a:chExt cx="1783258" cy="2484214"/>
          </a:xfrm>
        </p:grpSpPr>
        <p:sp>
          <p:nvSpPr>
            <p:cNvPr id="30" name="任意多边形 29"/>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任意多边形 3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2" name="组合 31"/>
          <p:cNvGrpSpPr/>
          <p:nvPr/>
        </p:nvGrpSpPr>
        <p:grpSpPr>
          <a:xfrm>
            <a:off x="5741461" y="1128459"/>
            <a:ext cx="1004447" cy="1727792"/>
            <a:chOff x="4111044" y="2066925"/>
            <a:chExt cx="1783258" cy="2484214"/>
          </a:xfrm>
        </p:grpSpPr>
        <p:sp>
          <p:nvSpPr>
            <p:cNvPr id="33" name="任意多边形 32"/>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4" name="任意多边形 3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6" name="椭圆 35"/>
          <p:cNvSpPr/>
          <p:nvPr/>
        </p:nvSpPr>
        <p:spPr>
          <a:xfrm>
            <a:off x="219251" y="1546654"/>
            <a:ext cx="609695" cy="609475"/>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 name="椭圆 40"/>
          <p:cNvSpPr/>
          <p:nvPr/>
        </p:nvSpPr>
        <p:spPr>
          <a:xfrm>
            <a:off x="1388355" y="1606247"/>
            <a:ext cx="609695" cy="609475"/>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椭圆 45"/>
          <p:cNvSpPr/>
          <p:nvPr/>
        </p:nvSpPr>
        <p:spPr>
          <a:xfrm>
            <a:off x="3686703" y="1624282"/>
            <a:ext cx="609695" cy="609475"/>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53" name="组合 52"/>
          <p:cNvGrpSpPr/>
          <p:nvPr/>
        </p:nvGrpSpPr>
        <p:grpSpPr>
          <a:xfrm>
            <a:off x="4818233" y="1654433"/>
            <a:ext cx="609694" cy="609470"/>
            <a:chOff x="7850852" y="1906189"/>
            <a:chExt cx="812821" cy="812821"/>
          </a:xfrm>
        </p:grpSpPr>
        <p:sp>
          <p:nvSpPr>
            <p:cNvPr id="54" name="椭圆 53"/>
            <p:cNvSpPr/>
            <p:nvPr/>
          </p:nvSpPr>
          <p:spPr>
            <a:xfrm>
              <a:off x="7850852" y="1906189"/>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55" name="Group 26"/>
            <p:cNvGrpSpPr>
              <a:grpSpLocks noChangeAspect="1"/>
            </p:cNvGrpSpPr>
            <p:nvPr/>
          </p:nvGrpSpPr>
          <p:grpSpPr bwMode="auto">
            <a:xfrm>
              <a:off x="8002184" y="2201827"/>
              <a:ext cx="265830" cy="67610"/>
              <a:chOff x="5759" y="2613"/>
              <a:chExt cx="519" cy="132"/>
            </a:xfrm>
            <a:solidFill>
              <a:srgbClr val="00AF92"/>
            </a:solidFill>
          </p:grpSpPr>
          <p:sp>
            <p:nvSpPr>
              <p:cNvPr id="5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sp>
        <p:nvSpPr>
          <p:cNvPr id="74" name="文本框 101"/>
          <p:cNvSpPr txBox="1"/>
          <p:nvPr/>
        </p:nvSpPr>
        <p:spPr>
          <a:xfrm>
            <a:off x="135624" y="1615345"/>
            <a:ext cx="732147" cy="4154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smtClean="0">
                <a:ln>
                  <a:noFill/>
                </a:ln>
                <a:solidFill>
                  <a:srgbClr val="FFB850"/>
                </a:solidFill>
                <a:effectLst/>
                <a:uLnTx/>
                <a:uFillTx/>
                <a:latin typeface="Impact" panose="020B0806030902050204" pitchFamily="34" charset="0"/>
                <a:ea typeface="宋体" panose="02010600030101010101" pitchFamily="2" charset="-122"/>
                <a:cs typeface="+mn-cs"/>
              </a:rPr>
              <a:t>1</a:t>
            </a:r>
            <a:endParaRPr kumimoji="0" lang="zh-CN" altLang="en-US" sz="2100" b="0" i="0" u="none" strike="noStrike" kern="1200" cap="none" spc="0" normalizeH="0" baseline="0" noProof="0" dirty="0">
              <a:ln>
                <a:noFill/>
              </a:ln>
              <a:solidFill>
                <a:srgbClr val="FFB850"/>
              </a:solidFill>
              <a:effectLst/>
              <a:uLnTx/>
              <a:uFillTx/>
              <a:latin typeface="Impact" panose="020B0806030902050204" pitchFamily="34" charset="0"/>
              <a:ea typeface="宋体" panose="02010600030101010101" pitchFamily="2" charset="-122"/>
              <a:cs typeface="+mn-cs"/>
            </a:endParaRPr>
          </a:p>
        </p:txBody>
      </p:sp>
      <p:sp>
        <p:nvSpPr>
          <p:cNvPr id="75" name="文本框 102"/>
          <p:cNvSpPr txBox="1"/>
          <p:nvPr/>
        </p:nvSpPr>
        <p:spPr>
          <a:xfrm>
            <a:off x="1323757" y="1698103"/>
            <a:ext cx="732147" cy="4154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smtClean="0">
                <a:ln>
                  <a:noFill/>
                </a:ln>
                <a:solidFill>
                  <a:srgbClr val="01ACBE"/>
                </a:solidFill>
                <a:effectLst/>
                <a:uLnTx/>
                <a:uFillTx/>
                <a:latin typeface="Impact" panose="020B0806030902050204" pitchFamily="34" charset="0"/>
                <a:ea typeface="宋体" panose="02010600030101010101" pitchFamily="2" charset="-122"/>
                <a:cs typeface="+mn-cs"/>
              </a:rPr>
              <a:t>2</a:t>
            </a:r>
            <a:endParaRPr kumimoji="0" lang="zh-CN" altLang="en-US" sz="2100" b="0" i="0" u="none" strike="noStrike" kern="1200" cap="none" spc="0" normalizeH="0" baseline="0" noProof="0" dirty="0">
              <a:ln>
                <a:noFill/>
              </a:ln>
              <a:solidFill>
                <a:srgbClr val="01ACBE"/>
              </a:solidFill>
              <a:effectLst/>
              <a:uLnTx/>
              <a:uFillTx/>
              <a:latin typeface="Impact" panose="020B0806030902050204" pitchFamily="34" charset="0"/>
              <a:ea typeface="宋体" panose="02010600030101010101" pitchFamily="2" charset="-122"/>
              <a:cs typeface="+mn-cs"/>
            </a:endParaRPr>
          </a:p>
        </p:txBody>
      </p:sp>
      <p:sp>
        <p:nvSpPr>
          <p:cNvPr id="76" name="文本框 103"/>
          <p:cNvSpPr txBox="1"/>
          <p:nvPr/>
        </p:nvSpPr>
        <p:spPr>
          <a:xfrm>
            <a:off x="3627414" y="1721270"/>
            <a:ext cx="732147" cy="4154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100" b="0" i="0" u="none" strike="noStrike" kern="1200" cap="none" spc="0" normalizeH="0" baseline="0" noProof="0" dirty="0" smtClean="0">
                <a:ln>
                  <a:noFill/>
                </a:ln>
                <a:solidFill>
                  <a:srgbClr val="E87071"/>
                </a:solidFill>
                <a:effectLst/>
                <a:uLnTx/>
                <a:uFillTx/>
                <a:latin typeface="Impact" panose="020B0806030902050204" pitchFamily="34" charset="0"/>
                <a:ea typeface="宋体" panose="02010600030101010101" pitchFamily="2" charset="-122"/>
                <a:cs typeface="+mn-cs"/>
              </a:rPr>
              <a:t>4</a:t>
            </a:r>
            <a:endParaRPr kumimoji="0" lang="zh-CN" altLang="en-US" sz="2100" b="0" i="0" u="none" strike="noStrike" kern="1200" cap="none" spc="0" normalizeH="0" baseline="0" noProof="0" dirty="0">
              <a:ln>
                <a:noFill/>
              </a:ln>
              <a:solidFill>
                <a:srgbClr val="E87071"/>
              </a:solidFill>
              <a:effectLst/>
              <a:uLnTx/>
              <a:uFillTx/>
              <a:latin typeface="Impact" panose="020B0806030902050204" pitchFamily="34" charset="0"/>
              <a:ea typeface="宋体" panose="02010600030101010101" pitchFamily="2" charset="-122"/>
              <a:cs typeface="+mn-cs"/>
            </a:endParaRPr>
          </a:p>
        </p:txBody>
      </p:sp>
      <p:sp>
        <p:nvSpPr>
          <p:cNvPr id="77" name="文本框 104"/>
          <p:cNvSpPr txBox="1"/>
          <p:nvPr/>
        </p:nvSpPr>
        <p:spPr>
          <a:xfrm>
            <a:off x="4738573" y="1729616"/>
            <a:ext cx="732147" cy="4154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100" b="0" i="0" u="none" strike="noStrike" kern="1200" cap="none" spc="0" normalizeH="0" baseline="0" noProof="0" dirty="0" smtClean="0">
                <a:ln>
                  <a:noFill/>
                </a:ln>
                <a:solidFill>
                  <a:srgbClr val="00AF92"/>
                </a:solidFill>
                <a:effectLst/>
                <a:uLnTx/>
                <a:uFillTx/>
                <a:latin typeface="Impact" panose="020B0806030902050204" pitchFamily="34" charset="0"/>
                <a:ea typeface="宋体" panose="02010600030101010101" pitchFamily="2" charset="-122"/>
                <a:cs typeface="+mn-cs"/>
              </a:rPr>
              <a:t>5</a:t>
            </a:r>
            <a:endParaRPr kumimoji="0" lang="zh-CN" altLang="en-US" sz="2100" b="0" i="0" u="none" strike="noStrike" kern="1200" cap="none" spc="0" normalizeH="0" baseline="0" noProof="0" dirty="0">
              <a:ln>
                <a:noFill/>
              </a:ln>
              <a:solidFill>
                <a:srgbClr val="00AF92"/>
              </a:solidFill>
              <a:effectLst/>
              <a:uLnTx/>
              <a:uFillTx/>
              <a:latin typeface="Impact" panose="020B0806030902050204" pitchFamily="34" charset="0"/>
              <a:ea typeface="宋体" panose="02010600030101010101" pitchFamily="2" charset="-122"/>
              <a:cs typeface="+mn-cs"/>
            </a:endParaRPr>
          </a:p>
        </p:txBody>
      </p:sp>
      <p:sp>
        <p:nvSpPr>
          <p:cNvPr id="79" name="文本框 32"/>
          <p:cNvSpPr txBox="1"/>
          <p:nvPr/>
        </p:nvSpPr>
        <p:spPr>
          <a:xfrm>
            <a:off x="0" y="3240892"/>
            <a:ext cx="1115519" cy="7386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050" b="1" i="0" u="none" strike="noStrike" kern="1200" cap="none" spc="0" normalizeH="0" baseline="0" noProof="0" dirty="0" smtClean="0">
                <a:ln>
                  <a:noFill/>
                </a:ln>
                <a:solidFill>
                  <a:srgbClr val="FF9A05"/>
                </a:solidFill>
                <a:effectLst/>
                <a:uLnTx/>
                <a:uFillTx/>
                <a:latin typeface="微软雅黑" panose="020B0503020204020204" pitchFamily="34" charset="-122"/>
                <a:ea typeface="微软雅黑" panose="020B0503020204020204" pitchFamily="34" charset="-122"/>
              </a:rPr>
              <a:t>GÜVEN KARŞI GÜVENSİZLİK</a:t>
            </a: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050" b="1" dirty="0" smtClean="0">
                <a:solidFill>
                  <a:srgbClr val="FF9A05"/>
                </a:solidFill>
                <a:latin typeface="微软雅黑" panose="020B0503020204020204" pitchFamily="34" charset="-122"/>
                <a:ea typeface="微软雅黑" panose="020B0503020204020204" pitchFamily="34" charset="-122"/>
              </a:rPr>
              <a:t>(0-1 YAŞ)</a:t>
            </a:r>
            <a:endParaRPr kumimoji="0" lang="zh-CN" altLang="en-US" sz="1050" b="1" i="0" u="none" strike="noStrike" kern="1200" cap="none" spc="0" normalizeH="0" baseline="0" noProof="0" dirty="0">
              <a:ln>
                <a:noFill/>
              </a:ln>
              <a:solidFill>
                <a:srgbClr val="FF9A05"/>
              </a:solidFill>
              <a:effectLst/>
              <a:uLnTx/>
              <a:uFillTx/>
              <a:latin typeface="微软雅黑" panose="020B0503020204020204" pitchFamily="34" charset="-122"/>
              <a:ea typeface="微软雅黑" panose="020B0503020204020204" pitchFamily="34" charset="-122"/>
            </a:endParaRPr>
          </a:p>
        </p:txBody>
      </p:sp>
      <p:sp>
        <p:nvSpPr>
          <p:cNvPr id="80" name="文本框 32"/>
          <p:cNvSpPr txBox="1"/>
          <p:nvPr/>
        </p:nvSpPr>
        <p:spPr>
          <a:xfrm>
            <a:off x="1071527" y="3213511"/>
            <a:ext cx="1133554" cy="8617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000" b="1" i="0" u="none" strike="noStrike" kern="1200" cap="none" spc="0" normalizeH="0" baseline="0" noProof="0" dirty="0" smtClean="0">
                <a:ln>
                  <a:noFill/>
                </a:ln>
                <a:solidFill>
                  <a:srgbClr val="4472C4"/>
                </a:solidFill>
                <a:effectLst/>
                <a:uLnTx/>
                <a:uFillTx/>
                <a:latin typeface="微软雅黑" panose="020B0503020204020204" pitchFamily="34" charset="-122"/>
                <a:ea typeface="微软雅黑" panose="020B0503020204020204" pitchFamily="34" charset="-122"/>
              </a:rPr>
              <a:t>ÖZERKLİĞE</a:t>
            </a:r>
            <a:r>
              <a:rPr kumimoji="0" lang="tr-TR" altLang="zh-CN" sz="1000" b="1" i="0" u="none" strike="noStrike" kern="1200" cap="none" spc="0" normalizeH="0" noProof="0" dirty="0" smtClean="0">
                <a:ln>
                  <a:noFill/>
                </a:ln>
                <a:solidFill>
                  <a:srgbClr val="4472C4"/>
                </a:solidFill>
                <a:effectLst/>
                <a:uLnTx/>
                <a:uFillTx/>
                <a:latin typeface="微软雅黑" panose="020B0503020204020204" pitchFamily="34" charset="-122"/>
                <a:ea typeface="微软雅黑" panose="020B0503020204020204" pitchFamily="34" charset="-122"/>
              </a:rPr>
              <a:t> KARŞI UTANÇ VE KARARSIZLIK</a:t>
            </a: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000" b="1" dirty="0" smtClean="0">
                <a:solidFill>
                  <a:srgbClr val="4472C4"/>
                </a:solidFill>
                <a:latin typeface="微软雅黑" panose="020B0503020204020204" pitchFamily="34" charset="-122"/>
                <a:ea typeface="微软雅黑" panose="020B0503020204020204" pitchFamily="34" charset="-122"/>
              </a:rPr>
              <a:t>(1-3 YAŞ)</a:t>
            </a:r>
            <a:r>
              <a:rPr kumimoji="0" lang="tr-TR" altLang="zh-CN" sz="1000" b="1" i="0" u="none" strike="noStrike" kern="1200" cap="none" spc="0" normalizeH="0" noProof="0" dirty="0" smtClean="0">
                <a:ln>
                  <a:noFill/>
                </a:ln>
                <a:solidFill>
                  <a:srgbClr val="4472C4"/>
                </a:solidFill>
                <a:effectLst/>
                <a:uLnTx/>
                <a:uFillTx/>
                <a:latin typeface="微软雅黑" panose="020B0503020204020204" pitchFamily="34" charset="-122"/>
                <a:ea typeface="微软雅黑" panose="020B0503020204020204" pitchFamily="34" charset="-122"/>
              </a:rPr>
              <a:t> </a:t>
            </a:r>
            <a:endParaRPr kumimoji="0" lang="zh-CN" altLang="en-US" sz="10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endParaRPr>
          </a:p>
        </p:txBody>
      </p:sp>
      <p:sp>
        <p:nvSpPr>
          <p:cNvPr id="81" name="文本框 32"/>
          <p:cNvSpPr txBox="1"/>
          <p:nvPr/>
        </p:nvSpPr>
        <p:spPr>
          <a:xfrm>
            <a:off x="3423166" y="3213511"/>
            <a:ext cx="967695" cy="101566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200" b="1" i="0" u="none" strike="noStrike" kern="1200" cap="none" spc="0" normalizeH="0" baseline="0" noProof="0" dirty="0" smtClean="0">
                <a:ln>
                  <a:noFill/>
                </a:ln>
                <a:solidFill>
                  <a:srgbClr val="FF8989"/>
                </a:solidFill>
                <a:effectLst/>
                <a:uLnTx/>
                <a:uFillTx/>
                <a:latin typeface="微软雅黑" panose="020B0503020204020204" pitchFamily="34" charset="-122"/>
                <a:ea typeface="微软雅黑" panose="020B0503020204020204" pitchFamily="34" charset="-122"/>
              </a:rPr>
              <a:t>BAŞARIYA KARŞI AŞAĞILIK DUYGUSU</a:t>
            </a: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200" b="1" dirty="0" smtClean="0">
                <a:solidFill>
                  <a:srgbClr val="FF8989"/>
                </a:solidFill>
                <a:latin typeface="微软雅黑" panose="020B0503020204020204" pitchFamily="34" charset="-122"/>
                <a:ea typeface="微软雅黑" panose="020B0503020204020204" pitchFamily="34" charset="-122"/>
              </a:rPr>
              <a:t>(6-12 YAŞ)</a:t>
            </a:r>
            <a:endParaRPr kumimoji="0" lang="zh-CN" altLang="en-US" sz="1200" b="1" i="0" u="none" strike="noStrike" kern="1200" cap="none" spc="0" normalizeH="0" baseline="0" noProof="0" dirty="0">
              <a:ln>
                <a:noFill/>
              </a:ln>
              <a:solidFill>
                <a:srgbClr val="FF8989"/>
              </a:solidFill>
              <a:effectLst/>
              <a:uLnTx/>
              <a:uFillTx/>
              <a:latin typeface="微软雅黑" panose="020B0503020204020204" pitchFamily="34" charset="-122"/>
              <a:ea typeface="微软雅黑" panose="020B0503020204020204" pitchFamily="34" charset="-122"/>
            </a:endParaRPr>
          </a:p>
        </p:txBody>
      </p:sp>
      <p:sp>
        <p:nvSpPr>
          <p:cNvPr id="82" name="文本框 32"/>
          <p:cNvSpPr txBox="1"/>
          <p:nvPr/>
        </p:nvSpPr>
        <p:spPr>
          <a:xfrm>
            <a:off x="4435676" y="3175038"/>
            <a:ext cx="1207728" cy="93871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solidFill>
                  <a:srgbClr val="1EB28B"/>
                </a:solidFill>
                <a:effectLst/>
                <a:uLnTx/>
                <a:uFillTx/>
                <a:latin typeface="微软雅黑" panose="020B0503020204020204" pitchFamily="34" charset="-122"/>
                <a:ea typeface="微软雅黑" panose="020B0503020204020204" pitchFamily="34" charset="-122"/>
              </a:rPr>
              <a:t>KİMLİK KAZANMAYA KARŞI ROL KARMAŞASI</a:t>
            </a: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100" b="1" dirty="0" smtClean="0">
                <a:solidFill>
                  <a:srgbClr val="1EB28B"/>
                </a:solidFill>
                <a:latin typeface="微软雅黑" panose="020B0503020204020204" pitchFamily="34" charset="-122"/>
                <a:ea typeface="微软雅黑" panose="020B0503020204020204" pitchFamily="34" charset="-122"/>
              </a:rPr>
              <a:t>(12-18 YAŞ)</a:t>
            </a:r>
            <a:endParaRPr kumimoji="0" lang="zh-CN" altLang="en-US" sz="1100" b="1" i="0" u="none" strike="noStrike" kern="1200" cap="none" spc="0" normalizeH="0" baseline="0" noProof="0" dirty="0">
              <a:ln>
                <a:noFill/>
              </a:ln>
              <a:solidFill>
                <a:srgbClr val="1EB28B"/>
              </a:solidFill>
              <a:effectLst/>
              <a:uLnTx/>
              <a:uFillTx/>
              <a:latin typeface="微软雅黑" panose="020B0503020204020204" pitchFamily="34" charset="-122"/>
              <a:ea typeface="微软雅黑" panose="020B0503020204020204" pitchFamily="34" charset="-122"/>
            </a:endParaRPr>
          </a:p>
        </p:txBody>
      </p:sp>
      <p:sp>
        <p:nvSpPr>
          <p:cNvPr id="83" name="文本框 32"/>
          <p:cNvSpPr txBox="1"/>
          <p:nvPr/>
        </p:nvSpPr>
        <p:spPr>
          <a:xfrm>
            <a:off x="2242168" y="3200964"/>
            <a:ext cx="1183926" cy="76944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050" b="1" i="0" u="none" strike="noStrike" kern="1200" cap="none" spc="0" normalizeH="0" baseline="0" noProof="0" dirty="0" smtClean="0">
                <a:ln>
                  <a:noFill/>
                </a:ln>
                <a:solidFill>
                  <a:srgbClr val="7030A0"/>
                </a:solidFill>
                <a:effectLst/>
                <a:uLnTx/>
                <a:uFillTx/>
                <a:latin typeface="微软雅黑" panose="020B0503020204020204" pitchFamily="34" charset="-122"/>
                <a:ea typeface="微软雅黑" panose="020B0503020204020204" pitchFamily="34" charset="-122"/>
              </a:rPr>
              <a:t>GİRİŞİMCİLİĞE</a:t>
            </a:r>
            <a:r>
              <a:rPr kumimoji="0" lang="tr-TR" altLang="zh-CN" sz="1050" b="1" i="0" u="none" strike="noStrike" kern="1200" cap="none" spc="0" normalizeH="0" noProof="0" dirty="0" smtClean="0">
                <a:ln>
                  <a:noFill/>
                </a:ln>
                <a:solidFill>
                  <a:srgbClr val="7030A0"/>
                </a:solidFill>
                <a:effectLst/>
                <a:uLnTx/>
                <a:uFillTx/>
                <a:latin typeface="微软雅黑" panose="020B0503020204020204" pitchFamily="34" charset="-122"/>
                <a:ea typeface="微软雅黑" panose="020B0503020204020204" pitchFamily="34" charset="-122"/>
              </a:rPr>
              <a:t> KARŞI SUÇLULUK</a:t>
            </a: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100" b="1" baseline="0" dirty="0" smtClean="0">
                <a:solidFill>
                  <a:srgbClr val="7030A0"/>
                </a:solidFill>
                <a:latin typeface="微软雅黑" panose="020B0503020204020204" pitchFamily="34" charset="-122"/>
                <a:ea typeface="微软雅黑" panose="020B0503020204020204" pitchFamily="34" charset="-122"/>
              </a:rPr>
              <a:t>(3-6 YAŞ)</a:t>
            </a:r>
            <a:endParaRPr kumimoji="0" lang="zh-CN" altLang="en-US" sz="1100" b="1" i="0" u="none" strike="noStrike" kern="1200" cap="none" spc="0" normalizeH="0" baseline="0" noProof="0" dirty="0">
              <a:ln>
                <a:noFill/>
              </a:ln>
              <a:solidFill>
                <a:srgbClr val="7030A0"/>
              </a:solidFill>
              <a:effectLst/>
              <a:uLnTx/>
              <a:uFillTx/>
              <a:latin typeface="微软雅黑" panose="020B0503020204020204" pitchFamily="34" charset="-122"/>
              <a:ea typeface="微软雅黑" panose="020B0503020204020204" pitchFamily="34" charset="-122"/>
            </a:endParaRPr>
          </a:p>
        </p:txBody>
      </p:sp>
      <p:grpSp>
        <p:nvGrpSpPr>
          <p:cNvPr id="90" name="组合 25"/>
          <p:cNvGrpSpPr/>
          <p:nvPr/>
        </p:nvGrpSpPr>
        <p:grpSpPr>
          <a:xfrm>
            <a:off x="2303480" y="1181503"/>
            <a:ext cx="1051869" cy="1727792"/>
            <a:chOff x="4111044" y="2066925"/>
            <a:chExt cx="1783258" cy="2484214"/>
          </a:xfrm>
        </p:grpSpPr>
        <p:sp>
          <p:nvSpPr>
            <p:cNvPr id="91" name="任意多边形 2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2" name="任意多边形 27"/>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93" name="组合 25"/>
          <p:cNvGrpSpPr/>
          <p:nvPr/>
        </p:nvGrpSpPr>
        <p:grpSpPr>
          <a:xfrm>
            <a:off x="6824312" y="1122510"/>
            <a:ext cx="1075553" cy="1727792"/>
            <a:chOff x="4111044" y="2066925"/>
            <a:chExt cx="1783258" cy="2484214"/>
          </a:xfrm>
        </p:grpSpPr>
        <p:sp>
          <p:nvSpPr>
            <p:cNvPr id="94" name="任意多边形 2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5" name="任意多边形 27"/>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96" name="组合 25"/>
          <p:cNvGrpSpPr/>
          <p:nvPr/>
        </p:nvGrpSpPr>
        <p:grpSpPr>
          <a:xfrm>
            <a:off x="7973208" y="1095270"/>
            <a:ext cx="1051869" cy="1727792"/>
            <a:chOff x="4111044" y="2066925"/>
            <a:chExt cx="1783258" cy="2484214"/>
          </a:xfrm>
        </p:grpSpPr>
        <p:sp>
          <p:nvSpPr>
            <p:cNvPr id="97" name="任意多边形 2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8" name="任意多边形 27"/>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72" name="椭圆 71"/>
          <p:cNvSpPr/>
          <p:nvPr/>
        </p:nvSpPr>
        <p:spPr>
          <a:xfrm>
            <a:off x="2568338" y="1632628"/>
            <a:ext cx="609695" cy="609475"/>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8" name="文本框 105"/>
          <p:cNvSpPr txBox="1"/>
          <p:nvPr/>
        </p:nvSpPr>
        <p:spPr>
          <a:xfrm>
            <a:off x="2473394" y="1725570"/>
            <a:ext cx="732147" cy="4154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100" b="0" i="0" u="none" strike="noStrike" kern="1200" cap="none" spc="0" normalizeH="0" baseline="0" noProof="0" dirty="0" smtClean="0">
                <a:ln>
                  <a:noFill/>
                </a:ln>
                <a:solidFill>
                  <a:srgbClr val="663A77"/>
                </a:solidFill>
                <a:effectLst/>
                <a:uLnTx/>
                <a:uFillTx/>
                <a:latin typeface="Impact" panose="020B0806030902050204" pitchFamily="34" charset="0"/>
                <a:ea typeface="宋体" panose="02010600030101010101" pitchFamily="2" charset="-122"/>
                <a:cs typeface="+mn-cs"/>
              </a:rPr>
              <a:t>3</a:t>
            </a:r>
            <a:endParaRPr kumimoji="0" lang="zh-CN" altLang="en-US" sz="2100" b="0" i="0" u="none" strike="noStrike" kern="1200" cap="none" spc="0" normalizeH="0" baseline="0" noProof="0" dirty="0">
              <a:ln>
                <a:noFill/>
              </a:ln>
              <a:solidFill>
                <a:srgbClr val="663A77"/>
              </a:solidFill>
              <a:effectLst/>
              <a:uLnTx/>
              <a:uFillTx/>
              <a:latin typeface="Impact" panose="020B0806030902050204" pitchFamily="34" charset="0"/>
              <a:ea typeface="宋体" panose="02010600030101010101" pitchFamily="2" charset="-122"/>
              <a:cs typeface="+mn-cs"/>
            </a:endParaRPr>
          </a:p>
        </p:txBody>
      </p:sp>
      <p:sp>
        <p:nvSpPr>
          <p:cNvPr id="104" name="椭圆 45"/>
          <p:cNvSpPr/>
          <p:nvPr/>
        </p:nvSpPr>
        <p:spPr>
          <a:xfrm>
            <a:off x="8249294" y="1606247"/>
            <a:ext cx="609695" cy="609475"/>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5" name="椭圆 45"/>
          <p:cNvSpPr/>
          <p:nvPr/>
        </p:nvSpPr>
        <p:spPr>
          <a:xfrm>
            <a:off x="7021995" y="1654428"/>
            <a:ext cx="609695" cy="609475"/>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6" name="椭圆 45"/>
          <p:cNvSpPr/>
          <p:nvPr/>
        </p:nvSpPr>
        <p:spPr>
          <a:xfrm>
            <a:off x="5938837" y="1635862"/>
            <a:ext cx="609695" cy="609475"/>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2" name="文本框 103"/>
          <p:cNvSpPr txBox="1"/>
          <p:nvPr/>
        </p:nvSpPr>
        <p:spPr>
          <a:xfrm>
            <a:off x="5864437" y="1743008"/>
            <a:ext cx="732147" cy="4154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100" b="0" i="0" u="none" strike="noStrike" kern="1200" cap="none" spc="0" normalizeH="0" baseline="0" noProof="0" dirty="0" smtClean="0">
                <a:ln>
                  <a:noFill/>
                </a:ln>
                <a:solidFill>
                  <a:schemeClr val="accent5"/>
                </a:solidFill>
                <a:effectLst/>
                <a:uLnTx/>
                <a:uFillTx/>
                <a:latin typeface="Impact" panose="020B0806030902050204" pitchFamily="34" charset="0"/>
                <a:ea typeface="宋体" panose="02010600030101010101" pitchFamily="2" charset="-122"/>
                <a:cs typeface="+mn-cs"/>
              </a:rPr>
              <a:t>6</a:t>
            </a:r>
            <a:endParaRPr kumimoji="0" lang="zh-CN" altLang="en-US" sz="2100" b="0" i="0" u="none" strike="noStrike" kern="1200" cap="none" spc="0" normalizeH="0" baseline="0" noProof="0" dirty="0">
              <a:ln>
                <a:noFill/>
              </a:ln>
              <a:solidFill>
                <a:schemeClr val="accent5"/>
              </a:solidFill>
              <a:effectLst/>
              <a:uLnTx/>
              <a:uFillTx/>
              <a:latin typeface="Impact" panose="020B0806030902050204" pitchFamily="34" charset="0"/>
              <a:ea typeface="宋体" panose="02010600030101010101" pitchFamily="2" charset="-122"/>
              <a:cs typeface="+mn-cs"/>
            </a:endParaRPr>
          </a:p>
        </p:txBody>
      </p:sp>
      <p:sp>
        <p:nvSpPr>
          <p:cNvPr id="101" name="文本框 103"/>
          <p:cNvSpPr txBox="1"/>
          <p:nvPr/>
        </p:nvSpPr>
        <p:spPr>
          <a:xfrm>
            <a:off x="6943285" y="1778657"/>
            <a:ext cx="732147" cy="4154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100" b="0" i="0" u="none" strike="noStrike" kern="1200" cap="none" spc="0" normalizeH="0" baseline="0" noProof="0" dirty="0" smtClean="0">
                <a:ln>
                  <a:noFill/>
                </a:ln>
                <a:solidFill>
                  <a:schemeClr val="accent6"/>
                </a:solidFill>
                <a:effectLst/>
                <a:uLnTx/>
                <a:uFillTx/>
                <a:latin typeface="Impact" panose="020B0806030902050204" pitchFamily="34" charset="0"/>
                <a:ea typeface="宋体" panose="02010600030101010101" pitchFamily="2" charset="-122"/>
                <a:cs typeface="+mn-cs"/>
              </a:rPr>
              <a:t>7</a:t>
            </a:r>
            <a:endParaRPr kumimoji="0" lang="zh-CN" altLang="en-US" sz="2100" b="0" i="0" u="none" strike="noStrike" kern="1200" cap="none" spc="0" normalizeH="0" baseline="0" noProof="0" dirty="0">
              <a:ln>
                <a:noFill/>
              </a:ln>
              <a:solidFill>
                <a:schemeClr val="accent6"/>
              </a:solidFill>
              <a:effectLst/>
              <a:uLnTx/>
              <a:uFillTx/>
              <a:latin typeface="Impact" panose="020B0806030902050204" pitchFamily="34" charset="0"/>
              <a:ea typeface="宋体" panose="02010600030101010101" pitchFamily="2" charset="-122"/>
              <a:cs typeface="+mn-cs"/>
            </a:endParaRPr>
          </a:p>
        </p:txBody>
      </p:sp>
      <p:sp>
        <p:nvSpPr>
          <p:cNvPr id="100" name="文本框 103"/>
          <p:cNvSpPr txBox="1"/>
          <p:nvPr/>
        </p:nvSpPr>
        <p:spPr>
          <a:xfrm>
            <a:off x="8188067" y="1696424"/>
            <a:ext cx="732147" cy="4154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100" b="0" i="0" u="none" strike="noStrike" kern="1200" cap="none" spc="0" normalizeH="0" baseline="0" noProof="0" dirty="0" smtClean="0">
                <a:ln>
                  <a:noFill/>
                </a:ln>
                <a:solidFill>
                  <a:srgbClr val="F8353D"/>
                </a:solidFill>
                <a:effectLst/>
                <a:uLnTx/>
                <a:uFillTx/>
                <a:latin typeface="Impact" panose="020B0806030902050204" pitchFamily="34" charset="0"/>
                <a:ea typeface="宋体" panose="02010600030101010101" pitchFamily="2" charset="-122"/>
                <a:cs typeface="+mn-cs"/>
              </a:rPr>
              <a:t>8</a:t>
            </a:r>
            <a:endParaRPr kumimoji="0" lang="zh-CN" altLang="en-US" sz="2100" b="0" i="0" u="none" strike="noStrike" kern="1200" cap="none" spc="0" normalizeH="0" baseline="0" noProof="0" dirty="0">
              <a:ln>
                <a:noFill/>
              </a:ln>
              <a:solidFill>
                <a:srgbClr val="F8353D"/>
              </a:solidFill>
              <a:effectLst/>
              <a:uLnTx/>
              <a:uFillTx/>
              <a:latin typeface="Impact" panose="020B0806030902050204" pitchFamily="34" charset="0"/>
              <a:ea typeface="宋体" panose="02010600030101010101" pitchFamily="2" charset="-122"/>
              <a:cs typeface="+mn-cs"/>
            </a:endParaRPr>
          </a:p>
        </p:txBody>
      </p:sp>
      <p:sp>
        <p:nvSpPr>
          <p:cNvPr id="108" name="文本框 32"/>
          <p:cNvSpPr txBox="1"/>
          <p:nvPr/>
        </p:nvSpPr>
        <p:spPr>
          <a:xfrm>
            <a:off x="5643404" y="3158644"/>
            <a:ext cx="1207728" cy="76944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solidFill>
                  <a:schemeClr val="accent5"/>
                </a:solidFill>
                <a:effectLst/>
                <a:uLnTx/>
                <a:uFillTx/>
                <a:latin typeface="微软雅黑" panose="020B0503020204020204" pitchFamily="34" charset="-122"/>
                <a:ea typeface="微软雅黑" panose="020B0503020204020204" pitchFamily="34" charset="-122"/>
              </a:rPr>
              <a:t>YAKINLIĞA</a:t>
            </a:r>
            <a:r>
              <a:rPr kumimoji="0" lang="tr-TR" altLang="zh-CN" sz="1100" b="1" i="0" u="none" strike="noStrike" kern="1200" cap="none" spc="0" normalizeH="0" noProof="0" dirty="0" smtClean="0">
                <a:ln>
                  <a:noFill/>
                </a:ln>
                <a:solidFill>
                  <a:schemeClr val="accent5"/>
                </a:solidFill>
                <a:effectLst/>
                <a:uLnTx/>
                <a:uFillTx/>
                <a:latin typeface="微软雅黑" panose="020B0503020204020204" pitchFamily="34" charset="-122"/>
                <a:ea typeface="微软雅黑" panose="020B0503020204020204" pitchFamily="34" charset="-122"/>
              </a:rPr>
              <a:t> KARŞI UZAKLIK</a:t>
            </a:r>
            <a:endParaRPr kumimoji="0" lang="tr-TR" altLang="zh-CN" sz="1100" b="1" i="0" u="none" strike="noStrike" kern="1200" cap="none" spc="0" normalizeH="0" baseline="0" noProof="0" dirty="0" smtClean="0">
              <a:ln>
                <a:noFill/>
              </a:ln>
              <a:solidFill>
                <a:schemeClr val="accent5"/>
              </a:solidFill>
              <a:effectLst/>
              <a:uLnTx/>
              <a:uFillTx/>
              <a:latin typeface="微软雅黑" panose="020B0503020204020204" pitchFamily="34" charset="-122"/>
              <a:ea typeface="微软雅黑"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100" b="1" dirty="0" smtClean="0">
                <a:solidFill>
                  <a:schemeClr val="accent5"/>
                </a:solidFill>
                <a:latin typeface="微软雅黑" panose="020B0503020204020204" pitchFamily="34" charset="-122"/>
                <a:ea typeface="微软雅黑" panose="020B0503020204020204" pitchFamily="34" charset="-122"/>
              </a:rPr>
              <a:t>(18-30 YAŞ)</a:t>
            </a:r>
            <a:endParaRPr kumimoji="0" lang="zh-CN" altLang="en-US" sz="1100" b="1" i="0" u="none" strike="noStrike" kern="1200" cap="none" spc="0" normalizeH="0" baseline="0" noProof="0" dirty="0">
              <a:ln>
                <a:noFill/>
              </a:ln>
              <a:solidFill>
                <a:schemeClr val="accent5"/>
              </a:solidFill>
              <a:effectLst/>
              <a:uLnTx/>
              <a:uFillTx/>
              <a:latin typeface="微软雅黑" panose="020B0503020204020204" pitchFamily="34" charset="-122"/>
              <a:ea typeface="微软雅黑" panose="020B0503020204020204" pitchFamily="34" charset="-122"/>
            </a:endParaRPr>
          </a:p>
        </p:txBody>
      </p:sp>
      <p:sp>
        <p:nvSpPr>
          <p:cNvPr id="109" name="文本框 32"/>
          <p:cNvSpPr txBox="1"/>
          <p:nvPr/>
        </p:nvSpPr>
        <p:spPr>
          <a:xfrm>
            <a:off x="6824312" y="3193515"/>
            <a:ext cx="1207728" cy="76944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solidFill>
                  <a:schemeClr val="accent6"/>
                </a:solidFill>
                <a:effectLst/>
                <a:uLnTx/>
                <a:uFillTx/>
                <a:latin typeface="微软雅黑" panose="020B0503020204020204" pitchFamily="34" charset="-122"/>
                <a:ea typeface="微软雅黑" panose="020B0503020204020204" pitchFamily="34" charset="-122"/>
              </a:rPr>
              <a:t>ÜRETKENLİĞE KARŞI DURGUNLUK</a:t>
            </a: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100" b="1" dirty="0" smtClean="0">
                <a:solidFill>
                  <a:schemeClr val="accent6"/>
                </a:solidFill>
                <a:latin typeface="微软雅黑" panose="020B0503020204020204" pitchFamily="34" charset="-122"/>
                <a:ea typeface="微软雅黑" panose="020B0503020204020204" pitchFamily="34" charset="-122"/>
              </a:rPr>
              <a:t>(30-60 YAŞ)</a:t>
            </a:r>
            <a:endParaRPr kumimoji="0" lang="zh-CN" altLang="en-US" sz="11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endParaRPr>
          </a:p>
        </p:txBody>
      </p:sp>
      <p:sp>
        <p:nvSpPr>
          <p:cNvPr id="110" name="文本框 32"/>
          <p:cNvSpPr txBox="1"/>
          <p:nvPr/>
        </p:nvSpPr>
        <p:spPr>
          <a:xfrm>
            <a:off x="7973208" y="3190466"/>
            <a:ext cx="1207728" cy="76944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solidFill>
                  <a:srgbClr val="F8353D"/>
                </a:solidFill>
                <a:effectLst/>
                <a:uLnTx/>
                <a:uFillTx/>
                <a:latin typeface="微软雅黑" panose="020B0503020204020204" pitchFamily="34" charset="-122"/>
                <a:ea typeface="微软雅黑" panose="020B0503020204020204" pitchFamily="34" charset="-122"/>
              </a:rPr>
              <a:t>BÜTÜNLÜĞE KARŞI UMUTSUZLUK</a:t>
            </a: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100" b="1" dirty="0" smtClean="0">
                <a:solidFill>
                  <a:srgbClr val="F8353D"/>
                </a:solidFill>
                <a:latin typeface="微软雅黑" panose="020B0503020204020204" pitchFamily="34" charset="-122"/>
                <a:ea typeface="微软雅黑" panose="020B0503020204020204" pitchFamily="34" charset="-122"/>
              </a:rPr>
              <a:t>(60+ YAŞ)</a:t>
            </a:r>
            <a:endParaRPr kumimoji="0" lang="zh-CN" altLang="en-US" sz="1100" b="1" i="0" u="none" strike="noStrike" kern="1200" cap="none" spc="0" normalizeH="0" baseline="0" noProof="0" dirty="0">
              <a:ln>
                <a:noFill/>
              </a:ln>
              <a:solidFill>
                <a:srgbClr val="F8353D"/>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6766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900" decel="100000" fill="hold"/>
                                        <p:tgtEl>
                                          <p:spTgt spid="20"/>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2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900" decel="100000" fill="hold"/>
                                        <p:tgtEl>
                                          <p:spTgt spid="23"/>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50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900" decel="100000" fill="hold"/>
                                        <p:tgtEl>
                                          <p:spTgt spid="26"/>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7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900" decel="100000" fill="hold"/>
                                        <p:tgtEl>
                                          <p:spTgt spid="29"/>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10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900" decel="100000" fill="hold"/>
                                        <p:tgtEl>
                                          <p:spTgt spid="32"/>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48" presetID="21" presetClass="entr" presetSubtype="1" fill="hold" nodeType="withEffect">
                                  <p:stCondLst>
                                    <p:cond delay="750"/>
                                  </p:stCondLst>
                                  <p:childTnLst>
                                    <p:set>
                                      <p:cBhvr>
                                        <p:cTn id="49" dur="1" fill="hold">
                                          <p:stCondLst>
                                            <p:cond delay="0"/>
                                          </p:stCondLst>
                                        </p:cTn>
                                        <p:tgtEl>
                                          <p:spTgt spid="53"/>
                                        </p:tgtEl>
                                        <p:attrNameLst>
                                          <p:attrName>style.visibility</p:attrName>
                                        </p:attrNameLst>
                                      </p:cBhvr>
                                      <p:to>
                                        <p:strVal val="visible"/>
                                      </p:to>
                                    </p:set>
                                    <p:animEffect transition="in" filter="wheel(1)">
                                      <p:cBhvr>
                                        <p:cTn id="50" dur="1000"/>
                                        <p:tgtEl>
                                          <p:spTgt spid="53"/>
                                        </p:tgtEl>
                                      </p:cBhvr>
                                    </p:animEffect>
                                  </p:childTnLst>
                                </p:cTn>
                              </p:par>
                            </p:childTnLst>
                          </p:cTn>
                        </p:par>
                        <p:par>
                          <p:cTn id="51" fill="hold">
                            <p:stCondLst>
                              <p:cond delay="3250"/>
                            </p:stCondLst>
                            <p:childTnLst>
                              <p:par>
                                <p:cTn id="52" presetID="14" presetClass="entr" presetSubtype="10"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randombar(horizontal)">
                                      <p:cBhvr>
                                        <p:cTn id="54" dur="500"/>
                                        <p:tgtEl>
                                          <p:spTgt spid="7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randombar(horizontal)">
                                      <p:cBhvr>
                                        <p:cTn id="57" dur="500"/>
                                        <p:tgtEl>
                                          <p:spTgt spid="75"/>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randombar(horizontal)">
                                      <p:cBhvr>
                                        <p:cTn id="60" dur="500"/>
                                        <p:tgtEl>
                                          <p:spTgt spid="76"/>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randombar(horizontal)">
                                      <p:cBhvr>
                                        <p:cTn id="63" dur="500"/>
                                        <p:tgtEl>
                                          <p:spTgt spid="77"/>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randombar(horizontal)">
                                      <p:cBhvr>
                                        <p:cTn id="66" dur="500"/>
                                        <p:tgtEl>
                                          <p:spTgt spid="78"/>
                                        </p:tgtEl>
                                      </p:cBhvr>
                                    </p:animEffect>
                                  </p:childTnLst>
                                </p:cTn>
                              </p:par>
                            </p:childTnLst>
                          </p:cTn>
                        </p:par>
                        <p:par>
                          <p:cTn id="67" fill="hold">
                            <p:stCondLst>
                              <p:cond delay="3750"/>
                            </p:stCondLst>
                            <p:childTnLst>
                              <p:par>
                                <p:cTn id="68" presetID="42" presetClass="entr" presetSubtype="0" fill="hold" grpId="0" nodeType="after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anim calcmode="lin" valueType="num">
                                      <p:cBhvr>
                                        <p:cTn id="71" dur="500" fill="hold"/>
                                        <p:tgtEl>
                                          <p:spTgt spid="79"/>
                                        </p:tgtEl>
                                        <p:attrNameLst>
                                          <p:attrName>ppt_x</p:attrName>
                                        </p:attrNameLst>
                                      </p:cBhvr>
                                      <p:tavLst>
                                        <p:tav tm="0">
                                          <p:val>
                                            <p:strVal val="#ppt_x"/>
                                          </p:val>
                                        </p:tav>
                                        <p:tav tm="100000">
                                          <p:val>
                                            <p:strVal val="#ppt_x"/>
                                          </p:val>
                                        </p:tav>
                                      </p:tavLst>
                                    </p:anim>
                                    <p:anim calcmode="lin" valueType="num">
                                      <p:cBhvr>
                                        <p:cTn id="72" dur="500" fill="hold"/>
                                        <p:tgtEl>
                                          <p:spTgt spid="79"/>
                                        </p:tgtEl>
                                        <p:attrNameLst>
                                          <p:attrName>ppt_y</p:attrName>
                                        </p:attrNameLst>
                                      </p:cBhvr>
                                      <p:tavLst>
                                        <p:tav tm="0">
                                          <p:val>
                                            <p:strVal val="#ppt_y+.1"/>
                                          </p:val>
                                        </p:tav>
                                        <p:tav tm="100000">
                                          <p:val>
                                            <p:strVal val="#ppt_y"/>
                                          </p:val>
                                        </p:tav>
                                      </p:tavLst>
                                    </p:anim>
                                  </p:childTnLst>
                                </p:cTn>
                              </p:par>
                            </p:childTnLst>
                          </p:cTn>
                        </p:par>
                        <p:par>
                          <p:cTn id="73" fill="hold">
                            <p:stCondLst>
                              <p:cond delay="4250"/>
                            </p:stCondLst>
                            <p:childTnLst>
                              <p:par>
                                <p:cTn id="74" presetID="42" presetClass="entr" presetSubtype="0" fill="hold" grpId="0" nodeType="after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childTnLst>
                          </p:cTn>
                        </p:par>
                        <p:par>
                          <p:cTn id="79" fill="hold">
                            <p:stCondLst>
                              <p:cond delay="4750"/>
                            </p:stCondLst>
                            <p:childTnLst>
                              <p:par>
                                <p:cTn id="80" presetID="42" presetClass="entr" presetSubtype="0" fill="hold" grpId="0"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anim calcmode="lin" valueType="num">
                                      <p:cBhvr>
                                        <p:cTn id="83" dur="500" fill="hold"/>
                                        <p:tgtEl>
                                          <p:spTgt spid="81"/>
                                        </p:tgtEl>
                                        <p:attrNameLst>
                                          <p:attrName>ppt_x</p:attrName>
                                        </p:attrNameLst>
                                      </p:cBhvr>
                                      <p:tavLst>
                                        <p:tav tm="0">
                                          <p:val>
                                            <p:strVal val="#ppt_x"/>
                                          </p:val>
                                        </p:tav>
                                        <p:tav tm="100000">
                                          <p:val>
                                            <p:strVal val="#ppt_x"/>
                                          </p:val>
                                        </p:tav>
                                      </p:tavLst>
                                    </p:anim>
                                    <p:anim calcmode="lin" valueType="num">
                                      <p:cBhvr>
                                        <p:cTn id="84" dur="500" fill="hold"/>
                                        <p:tgtEl>
                                          <p:spTgt spid="81"/>
                                        </p:tgtEl>
                                        <p:attrNameLst>
                                          <p:attrName>ppt_y</p:attrName>
                                        </p:attrNameLst>
                                      </p:cBhvr>
                                      <p:tavLst>
                                        <p:tav tm="0">
                                          <p:val>
                                            <p:strVal val="#ppt_y+.1"/>
                                          </p:val>
                                        </p:tav>
                                        <p:tav tm="100000">
                                          <p:val>
                                            <p:strVal val="#ppt_y"/>
                                          </p:val>
                                        </p:tav>
                                      </p:tavLst>
                                    </p:anim>
                                  </p:childTnLst>
                                </p:cTn>
                              </p:par>
                            </p:childTnLst>
                          </p:cTn>
                        </p:par>
                        <p:par>
                          <p:cTn id="85" fill="hold">
                            <p:stCondLst>
                              <p:cond delay="5250"/>
                            </p:stCondLst>
                            <p:childTnLst>
                              <p:par>
                                <p:cTn id="86" presetID="42" presetClass="entr" presetSubtype="0" fill="hold" grpId="0" nodeType="afterEffect">
                                  <p:stCondLst>
                                    <p:cond delay="0"/>
                                  </p:stCondLst>
                                  <p:childTnLst>
                                    <p:set>
                                      <p:cBhvr>
                                        <p:cTn id="87" dur="1" fill="hold">
                                          <p:stCondLst>
                                            <p:cond delay="0"/>
                                          </p:stCondLst>
                                        </p:cTn>
                                        <p:tgtEl>
                                          <p:spTgt spid="82"/>
                                        </p:tgtEl>
                                        <p:attrNameLst>
                                          <p:attrName>style.visibility</p:attrName>
                                        </p:attrNameLst>
                                      </p:cBhvr>
                                      <p:to>
                                        <p:strVal val="visible"/>
                                      </p:to>
                                    </p:set>
                                    <p:animEffect transition="in" filter="fade">
                                      <p:cBhvr>
                                        <p:cTn id="88" dur="500"/>
                                        <p:tgtEl>
                                          <p:spTgt spid="82"/>
                                        </p:tgtEl>
                                      </p:cBhvr>
                                    </p:animEffect>
                                    <p:anim calcmode="lin" valueType="num">
                                      <p:cBhvr>
                                        <p:cTn id="89" dur="500" fill="hold"/>
                                        <p:tgtEl>
                                          <p:spTgt spid="82"/>
                                        </p:tgtEl>
                                        <p:attrNameLst>
                                          <p:attrName>ppt_x</p:attrName>
                                        </p:attrNameLst>
                                      </p:cBhvr>
                                      <p:tavLst>
                                        <p:tav tm="0">
                                          <p:val>
                                            <p:strVal val="#ppt_x"/>
                                          </p:val>
                                        </p:tav>
                                        <p:tav tm="100000">
                                          <p:val>
                                            <p:strVal val="#ppt_x"/>
                                          </p:val>
                                        </p:tav>
                                      </p:tavLst>
                                    </p:anim>
                                    <p:anim calcmode="lin" valueType="num">
                                      <p:cBhvr>
                                        <p:cTn id="90" dur="500" fill="hold"/>
                                        <p:tgtEl>
                                          <p:spTgt spid="82"/>
                                        </p:tgtEl>
                                        <p:attrNameLst>
                                          <p:attrName>ppt_y</p:attrName>
                                        </p:attrNameLst>
                                      </p:cBhvr>
                                      <p:tavLst>
                                        <p:tav tm="0">
                                          <p:val>
                                            <p:strVal val="#ppt_y+.1"/>
                                          </p:val>
                                        </p:tav>
                                        <p:tav tm="100000">
                                          <p:val>
                                            <p:strVal val="#ppt_y"/>
                                          </p:val>
                                        </p:tav>
                                      </p:tavLst>
                                    </p:anim>
                                  </p:childTnLst>
                                </p:cTn>
                              </p:par>
                            </p:childTnLst>
                          </p:cTn>
                        </p:par>
                        <p:par>
                          <p:cTn id="91" fill="hold">
                            <p:stCondLst>
                              <p:cond delay="5750"/>
                            </p:stCondLst>
                            <p:childTnLst>
                              <p:par>
                                <p:cTn id="92" presetID="42" presetClass="entr" presetSubtype="0" fill="hold" grpId="0" nodeType="afterEffect">
                                  <p:stCondLst>
                                    <p:cond delay="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500"/>
                                        <p:tgtEl>
                                          <p:spTgt spid="83"/>
                                        </p:tgtEl>
                                      </p:cBhvr>
                                    </p:animEffect>
                                    <p:anim calcmode="lin" valueType="num">
                                      <p:cBhvr>
                                        <p:cTn id="95" dur="500" fill="hold"/>
                                        <p:tgtEl>
                                          <p:spTgt spid="83"/>
                                        </p:tgtEl>
                                        <p:attrNameLst>
                                          <p:attrName>ppt_x</p:attrName>
                                        </p:attrNameLst>
                                      </p:cBhvr>
                                      <p:tavLst>
                                        <p:tav tm="0">
                                          <p:val>
                                            <p:strVal val="#ppt_x"/>
                                          </p:val>
                                        </p:tav>
                                        <p:tav tm="100000">
                                          <p:val>
                                            <p:strVal val="#ppt_x"/>
                                          </p:val>
                                        </p:tav>
                                      </p:tavLst>
                                    </p:anim>
                                    <p:anim calcmode="lin" valueType="num">
                                      <p:cBhvr>
                                        <p:cTn id="96" dur="500" fill="hold"/>
                                        <p:tgtEl>
                                          <p:spTgt spid="83"/>
                                        </p:tgtEl>
                                        <p:attrNameLst>
                                          <p:attrName>ppt_y</p:attrName>
                                        </p:attrNameLst>
                                      </p:cBhvr>
                                      <p:tavLst>
                                        <p:tav tm="0">
                                          <p:val>
                                            <p:strVal val="#ppt_y+.1"/>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90"/>
                                        </p:tgtEl>
                                        <p:attrNameLst>
                                          <p:attrName>style.visibility</p:attrName>
                                        </p:attrNameLst>
                                      </p:cBhvr>
                                      <p:to>
                                        <p:strVal val="visible"/>
                                      </p:to>
                                    </p:set>
                                    <p:animEffect transition="in" filter="fade">
                                      <p:cBhvr>
                                        <p:cTn id="99" dur="1000"/>
                                        <p:tgtEl>
                                          <p:spTgt spid="90"/>
                                        </p:tgtEl>
                                      </p:cBhvr>
                                    </p:animEffect>
                                    <p:anim calcmode="lin" valueType="num">
                                      <p:cBhvr>
                                        <p:cTn id="100" dur="1000" fill="hold"/>
                                        <p:tgtEl>
                                          <p:spTgt spid="90"/>
                                        </p:tgtEl>
                                        <p:attrNameLst>
                                          <p:attrName>ppt_x</p:attrName>
                                        </p:attrNameLst>
                                      </p:cBhvr>
                                      <p:tavLst>
                                        <p:tav tm="0">
                                          <p:val>
                                            <p:strVal val="#ppt_x"/>
                                          </p:val>
                                        </p:tav>
                                        <p:tav tm="100000">
                                          <p:val>
                                            <p:strVal val="#ppt_x"/>
                                          </p:val>
                                        </p:tav>
                                      </p:tavLst>
                                    </p:anim>
                                    <p:anim calcmode="lin" valueType="num">
                                      <p:cBhvr>
                                        <p:cTn id="101" dur="900" decel="100000" fill="hold"/>
                                        <p:tgtEl>
                                          <p:spTgt spid="90"/>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90"/>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500"/>
                                  </p:stCondLst>
                                  <p:childTnLst>
                                    <p:set>
                                      <p:cBhvr>
                                        <p:cTn id="104" dur="1" fill="hold">
                                          <p:stCondLst>
                                            <p:cond delay="0"/>
                                          </p:stCondLst>
                                        </p:cTn>
                                        <p:tgtEl>
                                          <p:spTgt spid="93"/>
                                        </p:tgtEl>
                                        <p:attrNameLst>
                                          <p:attrName>style.visibility</p:attrName>
                                        </p:attrNameLst>
                                      </p:cBhvr>
                                      <p:to>
                                        <p:strVal val="visible"/>
                                      </p:to>
                                    </p:set>
                                    <p:animEffect transition="in" filter="fade">
                                      <p:cBhvr>
                                        <p:cTn id="105" dur="1000"/>
                                        <p:tgtEl>
                                          <p:spTgt spid="93"/>
                                        </p:tgtEl>
                                      </p:cBhvr>
                                    </p:animEffect>
                                    <p:anim calcmode="lin" valueType="num">
                                      <p:cBhvr>
                                        <p:cTn id="106" dur="1000" fill="hold"/>
                                        <p:tgtEl>
                                          <p:spTgt spid="93"/>
                                        </p:tgtEl>
                                        <p:attrNameLst>
                                          <p:attrName>ppt_x</p:attrName>
                                        </p:attrNameLst>
                                      </p:cBhvr>
                                      <p:tavLst>
                                        <p:tav tm="0">
                                          <p:val>
                                            <p:strVal val="#ppt_x"/>
                                          </p:val>
                                        </p:tav>
                                        <p:tav tm="100000">
                                          <p:val>
                                            <p:strVal val="#ppt_x"/>
                                          </p:val>
                                        </p:tav>
                                      </p:tavLst>
                                    </p:anim>
                                    <p:anim calcmode="lin" valueType="num">
                                      <p:cBhvr>
                                        <p:cTn id="107" dur="900" decel="100000" fill="hold"/>
                                        <p:tgtEl>
                                          <p:spTgt spid="93"/>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93"/>
                                        </p:tgtEl>
                                        <p:attrNameLst>
                                          <p:attrName>ppt_y</p:attrName>
                                        </p:attrNameLst>
                                      </p:cBhvr>
                                      <p:tavLst>
                                        <p:tav tm="0">
                                          <p:val>
                                            <p:strVal val="#ppt_y-.03"/>
                                          </p:val>
                                        </p:tav>
                                        <p:tav tm="100000">
                                          <p:val>
                                            <p:strVal val="#ppt_y"/>
                                          </p:val>
                                        </p:tav>
                                      </p:tavLst>
                                    </p:anim>
                                  </p:childTnLst>
                                </p:cTn>
                              </p:par>
                              <p:par>
                                <p:cTn id="109" presetID="37" presetClass="entr" presetSubtype="0" fill="hold" nodeType="withEffect">
                                  <p:stCondLst>
                                    <p:cond delay="500"/>
                                  </p:stCondLst>
                                  <p:childTnLst>
                                    <p:set>
                                      <p:cBhvr>
                                        <p:cTn id="110" dur="1" fill="hold">
                                          <p:stCondLst>
                                            <p:cond delay="0"/>
                                          </p:stCondLst>
                                        </p:cTn>
                                        <p:tgtEl>
                                          <p:spTgt spid="96"/>
                                        </p:tgtEl>
                                        <p:attrNameLst>
                                          <p:attrName>style.visibility</p:attrName>
                                        </p:attrNameLst>
                                      </p:cBhvr>
                                      <p:to>
                                        <p:strVal val="visible"/>
                                      </p:to>
                                    </p:set>
                                    <p:animEffect transition="in" filter="fade">
                                      <p:cBhvr>
                                        <p:cTn id="111" dur="1000"/>
                                        <p:tgtEl>
                                          <p:spTgt spid="96"/>
                                        </p:tgtEl>
                                      </p:cBhvr>
                                    </p:animEffect>
                                    <p:anim calcmode="lin" valueType="num">
                                      <p:cBhvr>
                                        <p:cTn id="112" dur="1000" fill="hold"/>
                                        <p:tgtEl>
                                          <p:spTgt spid="96"/>
                                        </p:tgtEl>
                                        <p:attrNameLst>
                                          <p:attrName>ppt_x</p:attrName>
                                        </p:attrNameLst>
                                      </p:cBhvr>
                                      <p:tavLst>
                                        <p:tav tm="0">
                                          <p:val>
                                            <p:strVal val="#ppt_x"/>
                                          </p:val>
                                        </p:tav>
                                        <p:tav tm="100000">
                                          <p:val>
                                            <p:strVal val="#ppt_x"/>
                                          </p:val>
                                        </p:tav>
                                      </p:tavLst>
                                    </p:anim>
                                    <p:anim calcmode="lin" valueType="num">
                                      <p:cBhvr>
                                        <p:cTn id="113" dur="900" decel="100000" fill="hold"/>
                                        <p:tgtEl>
                                          <p:spTgt spid="96"/>
                                        </p:tgtEl>
                                        <p:attrNameLst>
                                          <p:attrName>ppt_y</p:attrName>
                                        </p:attrNameLst>
                                      </p:cBhvr>
                                      <p:tavLst>
                                        <p:tav tm="0">
                                          <p:val>
                                            <p:strVal val="#ppt_y+1"/>
                                          </p:val>
                                        </p:tav>
                                        <p:tav tm="100000">
                                          <p:val>
                                            <p:strVal val="#ppt_y-.03"/>
                                          </p:val>
                                        </p:tav>
                                      </p:tavLst>
                                    </p:anim>
                                    <p:anim calcmode="lin" valueType="num">
                                      <p:cBhvr>
                                        <p:cTn id="114" dur="100" accel="100000" fill="hold">
                                          <p:stCondLst>
                                            <p:cond delay="900"/>
                                          </p:stCondLst>
                                        </p:cTn>
                                        <p:tgtEl>
                                          <p:spTgt spid="96"/>
                                        </p:tgtEl>
                                        <p:attrNameLst>
                                          <p:attrName>ppt_y</p:attrName>
                                        </p:attrNameLst>
                                      </p:cBhvr>
                                      <p:tavLst>
                                        <p:tav tm="0">
                                          <p:val>
                                            <p:strVal val="#ppt_y-.03"/>
                                          </p:val>
                                        </p:tav>
                                        <p:tav tm="100000">
                                          <p:val>
                                            <p:strVal val="#ppt_y"/>
                                          </p:val>
                                        </p:tav>
                                      </p:tavLst>
                                    </p:anim>
                                  </p:childTnLst>
                                </p:cTn>
                              </p:par>
                              <p:par>
                                <p:cTn id="115" presetID="14" presetClass="entr" presetSubtype="10" fill="hold" grpId="0" nodeType="withEffect">
                                  <p:stCondLst>
                                    <p:cond delay="0"/>
                                  </p:stCondLst>
                                  <p:childTnLst>
                                    <p:set>
                                      <p:cBhvr>
                                        <p:cTn id="116" dur="1" fill="hold">
                                          <p:stCondLst>
                                            <p:cond delay="0"/>
                                          </p:stCondLst>
                                        </p:cTn>
                                        <p:tgtEl>
                                          <p:spTgt spid="100"/>
                                        </p:tgtEl>
                                        <p:attrNameLst>
                                          <p:attrName>style.visibility</p:attrName>
                                        </p:attrNameLst>
                                      </p:cBhvr>
                                      <p:to>
                                        <p:strVal val="visible"/>
                                      </p:to>
                                    </p:set>
                                    <p:animEffect transition="in" filter="randombar(horizontal)">
                                      <p:cBhvr>
                                        <p:cTn id="117" dur="500"/>
                                        <p:tgtEl>
                                          <p:spTgt spid="100"/>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animEffect transition="in" filter="randombar(horizontal)">
                                      <p:cBhvr>
                                        <p:cTn id="120" dur="500"/>
                                        <p:tgtEl>
                                          <p:spTgt spid="101"/>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102"/>
                                        </p:tgtEl>
                                        <p:attrNameLst>
                                          <p:attrName>style.visibility</p:attrName>
                                        </p:attrNameLst>
                                      </p:cBhvr>
                                      <p:to>
                                        <p:strVal val="visible"/>
                                      </p:to>
                                    </p:set>
                                    <p:animEffect transition="in" filter="randombar(horizontal)">
                                      <p:cBhvr>
                                        <p:cTn id="123" dur="500"/>
                                        <p:tgtEl>
                                          <p:spTgt spid="102"/>
                                        </p:tgtEl>
                                      </p:cBhvr>
                                    </p:animEffect>
                                  </p:childTnLst>
                                </p:cTn>
                              </p:par>
                            </p:childTnLst>
                          </p:cTn>
                        </p:par>
                        <p:par>
                          <p:cTn id="124" fill="hold">
                            <p:stCondLst>
                              <p:cond delay="7250"/>
                            </p:stCondLst>
                            <p:childTnLst>
                              <p:par>
                                <p:cTn id="125" presetID="42" presetClass="entr" presetSubtype="0" fill="hold" grpId="0" nodeType="afterEffect">
                                  <p:stCondLst>
                                    <p:cond delay="0"/>
                                  </p:stCondLst>
                                  <p:childTnLst>
                                    <p:set>
                                      <p:cBhvr>
                                        <p:cTn id="126" dur="1" fill="hold">
                                          <p:stCondLst>
                                            <p:cond delay="0"/>
                                          </p:stCondLst>
                                        </p:cTn>
                                        <p:tgtEl>
                                          <p:spTgt spid="108"/>
                                        </p:tgtEl>
                                        <p:attrNameLst>
                                          <p:attrName>style.visibility</p:attrName>
                                        </p:attrNameLst>
                                      </p:cBhvr>
                                      <p:to>
                                        <p:strVal val="visible"/>
                                      </p:to>
                                    </p:set>
                                    <p:animEffect transition="in" filter="fade">
                                      <p:cBhvr>
                                        <p:cTn id="127" dur="500"/>
                                        <p:tgtEl>
                                          <p:spTgt spid="108"/>
                                        </p:tgtEl>
                                      </p:cBhvr>
                                    </p:animEffect>
                                    <p:anim calcmode="lin" valueType="num">
                                      <p:cBhvr>
                                        <p:cTn id="128" dur="500" fill="hold"/>
                                        <p:tgtEl>
                                          <p:spTgt spid="108"/>
                                        </p:tgtEl>
                                        <p:attrNameLst>
                                          <p:attrName>ppt_x</p:attrName>
                                        </p:attrNameLst>
                                      </p:cBhvr>
                                      <p:tavLst>
                                        <p:tav tm="0">
                                          <p:val>
                                            <p:strVal val="#ppt_x"/>
                                          </p:val>
                                        </p:tav>
                                        <p:tav tm="100000">
                                          <p:val>
                                            <p:strVal val="#ppt_x"/>
                                          </p:val>
                                        </p:tav>
                                      </p:tavLst>
                                    </p:anim>
                                    <p:anim calcmode="lin" valueType="num">
                                      <p:cBhvr>
                                        <p:cTn id="129" dur="500" fill="hold"/>
                                        <p:tgtEl>
                                          <p:spTgt spid="108"/>
                                        </p:tgtEl>
                                        <p:attrNameLst>
                                          <p:attrName>ppt_y</p:attrName>
                                        </p:attrNameLst>
                                      </p:cBhvr>
                                      <p:tavLst>
                                        <p:tav tm="0">
                                          <p:val>
                                            <p:strVal val="#ppt_y+.1"/>
                                          </p:val>
                                        </p:tav>
                                        <p:tav tm="100000">
                                          <p:val>
                                            <p:strVal val="#ppt_y"/>
                                          </p:val>
                                        </p:tav>
                                      </p:tavLst>
                                    </p:anim>
                                  </p:childTnLst>
                                </p:cTn>
                              </p:par>
                            </p:childTnLst>
                          </p:cTn>
                        </p:par>
                        <p:par>
                          <p:cTn id="130" fill="hold">
                            <p:stCondLst>
                              <p:cond delay="7750"/>
                            </p:stCondLst>
                            <p:childTnLst>
                              <p:par>
                                <p:cTn id="131" presetID="42" presetClass="entr" presetSubtype="0" fill="hold" grpId="0" nodeType="afterEffect">
                                  <p:stCondLst>
                                    <p:cond delay="0"/>
                                  </p:stCondLst>
                                  <p:childTnLst>
                                    <p:set>
                                      <p:cBhvr>
                                        <p:cTn id="132" dur="1" fill="hold">
                                          <p:stCondLst>
                                            <p:cond delay="0"/>
                                          </p:stCondLst>
                                        </p:cTn>
                                        <p:tgtEl>
                                          <p:spTgt spid="109"/>
                                        </p:tgtEl>
                                        <p:attrNameLst>
                                          <p:attrName>style.visibility</p:attrName>
                                        </p:attrNameLst>
                                      </p:cBhvr>
                                      <p:to>
                                        <p:strVal val="visible"/>
                                      </p:to>
                                    </p:set>
                                    <p:animEffect transition="in" filter="fade">
                                      <p:cBhvr>
                                        <p:cTn id="133" dur="500"/>
                                        <p:tgtEl>
                                          <p:spTgt spid="109"/>
                                        </p:tgtEl>
                                      </p:cBhvr>
                                    </p:animEffect>
                                    <p:anim calcmode="lin" valueType="num">
                                      <p:cBhvr>
                                        <p:cTn id="134" dur="500" fill="hold"/>
                                        <p:tgtEl>
                                          <p:spTgt spid="109"/>
                                        </p:tgtEl>
                                        <p:attrNameLst>
                                          <p:attrName>ppt_x</p:attrName>
                                        </p:attrNameLst>
                                      </p:cBhvr>
                                      <p:tavLst>
                                        <p:tav tm="0">
                                          <p:val>
                                            <p:strVal val="#ppt_x"/>
                                          </p:val>
                                        </p:tav>
                                        <p:tav tm="100000">
                                          <p:val>
                                            <p:strVal val="#ppt_x"/>
                                          </p:val>
                                        </p:tav>
                                      </p:tavLst>
                                    </p:anim>
                                    <p:anim calcmode="lin" valueType="num">
                                      <p:cBhvr>
                                        <p:cTn id="135" dur="500" fill="hold"/>
                                        <p:tgtEl>
                                          <p:spTgt spid="109"/>
                                        </p:tgtEl>
                                        <p:attrNameLst>
                                          <p:attrName>ppt_y</p:attrName>
                                        </p:attrNameLst>
                                      </p:cBhvr>
                                      <p:tavLst>
                                        <p:tav tm="0">
                                          <p:val>
                                            <p:strVal val="#ppt_y+.1"/>
                                          </p:val>
                                        </p:tav>
                                        <p:tav tm="100000">
                                          <p:val>
                                            <p:strVal val="#ppt_y"/>
                                          </p:val>
                                        </p:tav>
                                      </p:tavLst>
                                    </p:anim>
                                  </p:childTnLst>
                                </p:cTn>
                              </p:par>
                            </p:childTnLst>
                          </p:cTn>
                        </p:par>
                        <p:par>
                          <p:cTn id="136" fill="hold">
                            <p:stCondLst>
                              <p:cond delay="8250"/>
                            </p:stCondLst>
                            <p:childTnLst>
                              <p:par>
                                <p:cTn id="137" presetID="42" presetClass="entr" presetSubtype="0" fill="hold" grpId="0" nodeType="afterEffect">
                                  <p:stCondLst>
                                    <p:cond delay="0"/>
                                  </p:stCondLst>
                                  <p:childTnLst>
                                    <p:set>
                                      <p:cBhvr>
                                        <p:cTn id="138" dur="1" fill="hold">
                                          <p:stCondLst>
                                            <p:cond delay="0"/>
                                          </p:stCondLst>
                                        </p:cTn>
                                        <p:tgtEl>
                                          <p:spTgt spid="110"/>
                                        </p:tgtEl>
                                        <p:attrNameLst>
                                          <p:attrName>style.visibility</p:attrName>
                                        </p:attrNameLst>
                                      </p:cBhvr>
                                      <p:to>
                                        <p:strVal val="visible"/>
                                      </p:to>
                                    </p:set>
                                    <p:animEffect transition="in" filter="fade">
                                      <p:cBhvr>
                                        <p:cTn id="139" dur="500"/>
                                        <p:tgtEl>
                                          <p:spTgt spid="110"/>
                                        </p:tgtEl>
                                      </p:cBhvr>
                                    </p:animEffect>
                                    <p:anim calcmode="lin" valueType="num">
                                      <p:cBhvr>
                                        <p:cTn id="140" dur="500" fill="hold"/>
                                        <p:tgtEl>
                                          <p:spTgt spid="110"/>
                                        </p:tgtEl>
                                        <p:attrNameLst>
                                          <p:attrName>ppt_x</p:attrName>
                                        </p:attrNameLst>
                                      </p:cBhvr>
                                      <p:tavLst>
                                        <p:tav tm="0">
                                          <p:val>
                                            <p:strVal val="#ppt_x"/>
                                          </p:val>
                                        </p:tav>
                                        <p:tav tm="100000">
                                          <p:val>
                                            <p:strVal val="#ppt_x"/>
                                          </p:val>
                                        </p:tav>
                                      </p:tavLst>
                                    </p:anim>
                                    <p:anim calcmode="lin" valueType="num">
                                      <p:cBhvr>
                                        <p:cTn id="141" dur="500" fill="hold"/>
                                        <p:tgtEl>
                                          <p:spTgt spid="1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4" grpId="0"/>
      <p:bldP spid="75" grpId="0"/>
      <p:bldP spid="76" grpId="0"/>
      <p:bldP spid="77" grpId="0"/>
      <p:bldP spid="79" grpId="0"/>
      <p:bldP spid="80" grpId="0"/>
      <p:bldP spid="81" grpId="0"/>
      <p:bldP spid="82" grpId="0"/>
      <p:bldP spid="83" grpId="0"/>
      <p:bldP spid="78" grpId="0"/>
      <p:bldP spid="102" grpId="0"/>
      <p:bldP spid="101" grpId="0"/>
      <p:bldP spid="100" grpId="0"/>
      <p:bldP spid="108" grpId="0"/>
      <p:bldP spid="109" grpId="0"/>
      <p:bldP spid="1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69618" y="292707"/>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4" name="圆角矩形 23"/>
          <p:cNvSpPr/>
          <p:nvPr/>
        </p:nvSpPr>
        <p:spPr>
          <a:xfrm>
            <a:off x="1909892" y="245255"/>
            <a:ext cx="6762160" cy="2274295"/>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5" name="组合 24"/>
          <p:cNvGrpSpPr/>
          <p:nvPr/>
        </p:nvGrpSpPr>
        <p:grpSpPr>
          <a:xfrm>
            <a:off x="1918682" y="1064057"/>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8" name="组合 27"/>
          <p:cNvGrpSpPr/>
          <p:nvPr/>
        </p:nvGrpSpPr>
        <p:grpSpPr>
          <a:xfrm>
            <a:off x="1670821" y="1064058"/>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1" name="组合 30"/>
          <p:cNvGrpSpPr/>
          <p:nvPr/>
        </p:nvGrpSpPr>
        <p:grpSpPr>
          <a:xfrm>
            <a:off x="1713725" y="1106492"/>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4" name="文本框 40"/>
          <p:cNvSpPr txBox="1"/>
          <p:nvPr/>
        </p:nvSpPr>
        <p:spPr>
          <a:xfrm>
            <a:off x="2112569" y="227853"/>
            <a:ext cx="7112170" cy="58477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TEMEL GÜVENE KARŞI GÜVENSİZLİK (0-1 YAŞ)</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5" name="组合 34"/>
          <p:cNvGrpSpPr/>
          <p:nvPr/>
        </p:nvGrpSpPr>
        <p:grpSpPr>
          <a:xfrm>
            <a:off x="791575" y="889819"/>
            <a:ext cx="573978" cy="523220"/>
            <a:chOff x="4953972" y="2821636"/>
            <a:chExt cx="765504" cy="697808"/>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01ACBE"/>
                </a:solidFill>
                <a:effectLst/>
                <a:uLnTx/>
                <a:uFillTx/>
                <a:latin typeface="Impact MT Std" pitchFamily="34" charset="0"/>
                <a:ea typeface="宋体" panose="02010600030101010101" pitchFamily="2" charset="-122"/>
                <a:cs typeface="+mn-cs"/>
              </a:endParaRPr>
            </a:p>
          </p:txBody>
        </p:sp>
        <p:sp>
          <p:nvSpPr>
            <p:cNvPr id="37" name="文本框 58"/>
            <p:cNvSpPr txBox="1"/>
            <p:nvPr/>
          </p:nvSpPr>
          <p:spPr>
            <a:xfrm>
              <a:off x="4953972" y="2821636"/>
              <a:ext cx="765504" cy="69780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0" normalizeH="0" baseline="0" noProof="0" dirty="0" smtClean="0">
                  <a:ln>
                    <a:noFill/>
                  </a:ln>
                  <a:solidFill>
                    <a:srgbClr val="01ACBE"/>
                  </a:solidFill>
                  <a:effectLst/>
                  <a:uLnTx/>
                  <a:uFillTx/>
                  <a:latin typeface="Impact MT Std" pitchFamily="34" charset="0"/>
                  <a:ea typeface="宋体" panose="02010600030101010101" pitchFamily="2" charset="-122"/>
                  <a:cs typeface="+mn-cs"/>
                </a:rPr>
                <a:t>1</a:t>
              </a:r>
              <a:endParaRPr kumimoji="0" lang="zh-CN" altLang="en-US" sz="2800" b="1" i="0" u="none" strike="noStrike" kern="1200" cap="none" spc="0" normalizeH="0" baseline="0" noProof="0" dirty="0">
                <a:ln>
                  <a:noFill/>
                </a:ln>
                <a:solidFill>
                  <a:srgbClr val="01ACBE"/>
                </a:solidFill>
                <a:effectLst/>
                <a:uLnTx/>
                <a:uFillTx/>
                <a:latin typeface="Impact MT Std" pitchFamily="34" charset="0"/>
                <a:ea typeface="宋体" panose="02010600030101010101" pitchFamily="2" charset="-122"/>
                <a:cs typeface="+mn-cs"/>
              </a:endParaRPr>
            </a:p>
          </p:txBody>
        </p:sp>
      </p:grpSp>
      <p:grpSp>
        <p:nvGrpSpPr>
          <p:cNvPr id="59" name="组合 18"/>
          <p:cNvGrpSpPr/>
          <p:nvPr/>
        </p:nvGrpSpPr>
        <p:grpSpPr>
          <a:xfrm>
            <a:off x="444149" y="2870020"/>
            <a:ext cx="2072420" cy="2584081"/>
            <a:chOff x="3295850" y="1908877"/>
            <a:chExt cx="3738030" cy="4660916"/>
          </a:xfrm>
        </p:grpSpPr>
        <p:sp>
          <p:nvSpPr>
            <p:cNvPr id="6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4" name="圆角矩形 23"/>
          <p:cNvSpPr/>
          <p:nvPr/>
        </p:nvSpPr>
        <p:spPr>
          <a:xfrm>
            <a:off x="1915569" y="2731269"/>
            <a:ext cx="6756483" cy="2350465"/>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5" name="组合 24"/>
          <p:cNvGrpSpPr/>
          <p:nvPr/>
        </p:nvGrpSpPr>
        <p:grpSpPr>
          <a:xfrm>
            <a:off x="1985839" y="3588957"/>
            <a:ext cx="118477" cy="118478"/>
            <a:chOff x="4486616" y="3001075"/>
            <a:chExt cx="274695" cy="274699"/>
          </a:xfrm>
        </p:grpSpPr>
        <p:sp>
          <p:nvSpPr>
            <p:cNvPr id="6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8" name="组合 27"/>
          <p:cNvGrpSpPr/>
          <p:nvPr/>
        </p:nvGrpSpPr>
        <p:grpSpPr>
          <a:xfrm>
            <a:off x="1686413" y="3588957"/>
            <a:ext cx="118477" cy="118478"/>
            <a:chOff x="4486616" y="3001075"/>
            <a:chExt cx="274695" cy="274699"/>
          </a:xfrm>
        </p:grpSpPr>
        <p:sp>
          <p:nvSpPr>
            <p:cNvPr id="6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1" name="组合 30"/>
          <p:cNvGrpSpPr/>
          <p:nvPr/>
        </p:nvGrpSpPr>
        <p:grpSpPr>
          <a:xfrm>
            <a:off x="1752953" y="3622609"/>
            <a:ext cx="288163" cy="46061"/>
            <a:chOff x="4318304" y="3089060"/>
            <a:chExt cx="384317" cy="61430"/>
          </a:xfrm>
        </p:grpSpPr>
        <p:sp>
          <p:nvSpPr>
            <p:cNvPr id="7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74" name="文本框 40"/>
          <p:cNvSpPr txBox="1"/>
          <p:nvPr/>
        </p:nvSpPr>
        <p:spPr>
          <a:xfrm>
            <a:off x="2013906" y="2694254"/>
            <a:ext cx="7205556" cy="33855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solidFill>
                  <a:prstClr val="white"/>
                </a:solidFill>
                <a:uLnTx/>
                <a:uFillTx/>
                <a:latin typeface="Times New Roman" panose="02020603050405020304" pitchFamily="18" charset="0"/>
                <a:ea typeface="微软雅黑" panose="020B0503020204020204" pitchFamily="34" charset="-122"/>
                <a:cs typeface="Times New Roman" panose="02020603050405020304" pitchFamily="18" charset="0"/>
              </a:rPr>
              <a:t>ÖZERKLİĞE KARŞI KUŞKU VE</a:t>
            </a:r>
            <a:r>
              <a:rPr kumimoji="0" lang="tr-TR" altLang="zh-CN" sz="1600" b="1" i="0" u="none" strike="noStrike" kern="1200" cap="none" spc="0" normalizeH="0" noProof="0" dirty="0" smtClean="0">
                <a:ln>
                  <a:noFill/>
                </a:ln>
                <a:solidFill>
                  <a:prstClr val="white"/>
                </a:solidFill>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tr-TR" altLang="zh-CN" sz="1600" b="1" i="0" u="none" strike="noStrike" kern="1200" cap="none" spc="0" normalizeH="0" baseline="0" noProof="0" dirty="0" smtClean="0">
                <a:ln>
                  <a:noFill/>
                </a:ln>
                <a:solidFill>
                  <a:prstClr val="white"/>
                </a:solidFill>
                <a:uLnTx/>
                <a:uFillTx/>
                <a:latin typeface="Times New Roman" panose="02020603050405020304" pitchFamily="18" charset="0"/>
                <a:ea typeface="微软雅黑" panose="020B0503020204020204" pitchFamily="34" charset="-122"/>
                <a:cs typeface="Times New Roman" panose="02020603050405020304" pitchFamily="18" charset="0"/>
              </a:rPr>
              <a:t>UTANÇ(1-3 YAŞ)</a:t>
            </a:r>
          </a:p>
        </p:txBody>
      </p:sp>
      <p:grpSp>
        <p:nvGrpSpPr>
          <p:cNvPr id="75" name="组合 34"/>
          <p:cNvGrpSpPr/>
          <p:nvPr/>
        </p:nvGrpSpPr>
        <p:grpSpPr>
          <a:xfrm>
            <a:off x="919893" y="3504484"/>
            <a:ext cx="499753" cy="465550"/>
            <a:chOff x="5001523" y="2825954"/>
            <a:chExt cx="666512" cy="620894"/>
          </a:xfrm>
        </p:grpSpPr>
        <p:sp>
          <p:nvSpPr>
            <p:cNvPr id="7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77" name="文本框 58"/>
            <p:cNvSpPr txBox="1"/>
            <p:nvPr/>
          </p:nvSpPr>
          <p:spPr>
            <a:xfrm>
              <a:off x="5001523" y="2825954"/>
              <a:ext cx="666512" cy="61571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smtClean="0">
                  <a:ln>
                    <a:noFill/>
                  </a:ln>
                  <a:solidFill>
                    <a:srgbClr val="FFB850"/>
                  </a:solidFill>
                  <a:effectLst/>
                  <a:uLnTx/>
                  <a:uFillTx/>
                  <a:latin typeface="Impact MT Std" pitchFamily="34" charset="0"/>
                  <a:ea typeface="宋体" panose="02010600030101010101" pitchFamily="2" charset="-122"/>
                  <a:cs typeface="+mn-cs"/>
                </a:rPr>
                <a:t>2</a:t>
              </a:r>
              <a:endParaRPr kumimoji="0" lang="zh-CN" altLang="en-US" sz="2400" b="1" i="0" u="none" strike="noStrike" kern="1200" cap="none" spc="0" normalizeH="0" baseline="0" noProof="0" dirty="0">
                <a:ln>
                  <a:noFill/>
                </a:ln>
                <a:solidFill>
                  <a:srgbClr val="FFB850"/>
                </a:solidFill>
                <a:effectLst/>
                <a:uLnTx/>
                <a:uFillTx/>
                <a:latin typeface="Impact MT Std" pitchFamily="34" charset="0"/>
                <a:ea typeface="宋体" panose="02010600030101010101" pitchFamily="2" charset="-122"/>
                <a:cs typeface="+mn-cs"/>
              </a:endParaRPr>
            </a:p>
          </p:txBody>
        </p:sp>
      </p:grpSp>
      <p:pic>
        <p:nvPicPr>
          <p:cNvPr id="2" name="Resim 1"/>
          <p:cNvPicPr>
            <a:picLocks noChangeAspect="1"/>
          </p:cNvPicPr>
          <p:nvPr/>
        </p:nvPicPr>
        <p:blipFill rotWithShape="1">
          <a:blip r:embed="rId3"/>
          <a:srcRect t="20078" b="18176"/>
          <a:stretch/>
        </p:blipFill>
        <p:spPr>
          <a:xfrm>
            <a:off x="2152692" y="505440"/>
            <a:ext cx="6298134" cy="882869"/>
          </a:xfrm>
          <a:prstGeom prst="rect">
            <a:avLst/>
          </a:prstGeom>
        </p:spPr>
      </p:pic>
      <p:pic>
        <p:nvPicPr>
          <p:cNvPr id="4" name="Resim 3"/>
          <p:cNvPicPr>
            <a:picLocks noChangeAspect="1"/>
          </p:cNvPicPr>
          <p:nvPr/>
        </p:nvPicPr>
        <p:blipFill>
          <a:blip r:embed="rId4"/>
          <a:stretch>
            <a:fillRect/>
          </a:stretch>
        </p:blipFill>
        <p:spPr>
          <a:xfrm>
            <a:off x="2109994" y="2997004"/>
            <a:ext cx="6340832" cy="1964913"/>
          </a:xfrm>
          <a:prstGeom prst="rect">
            <a:avLst/>
          </a:prstGeom>
        </p:spPr>
      </p:pic>
      <p:pic>
        <p:nvPicPr>
          <p:cNvPr id="43" name="Resim 42"/>
          <p:cNvPicPr>
            <a:picLocks noChangeAspect="1"/>
          </p:cNvPicPr>
          <p:nvPr/>
        </p:nvPicPr>
        <p:blipFill>
          <a:blip r:embed="rId5"/>
          <a:stretch>
            <a:fillRect/>
          </a:stretch>
        </p:blipFill>
        <p:spPr>
          <a:xfrm>
            <a:off x="2152692" y="1382403"/>
            <a:ext cx="6298134" cy="1002034"/>
          </a:xfrm>
          <a:prstGeom prst="rect">
            <a:avLst/>
          </a:prstGeom>
        </p:spPr>
      </p:pic>
    </p:spTree>
    <p:extLst>
      <p:ext uri="{BB962C8B-B14F-4D97-AF65-F5344CB8AC3E}">
        <p14:creationId xmlns:p14="http://schemas.microsoft.com/office/powerpoint/2010/main" val="3497426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par>
                          <p:cTn id="23" fill="hold">
                            <p:stCondLst>
                              <p:cond delay="750"/>
                            </p:stCondLst>
                            <p:childTnLst>
                              <p:par>
                                <p:cTn id="24" presetID="42" presetClass="entr" presetSubtype="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1000" fill="hold"/>
                                        <p:tgtEl>
                                          <p:spTgt spid="34"/>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25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10" presetClass="entr" presetSubtype="0" fill="hold" nodeType="withEffect">
                                  <p:stCondLst>
                                    <p:cond delay="25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par>
                                <p:cTn id="38" presetID="10" presetClass="entr" presetSubtype="0" fill="hold" nodeType="withEffect">
                                  <p:stCondLst>
                                    <p:cond delay="25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par>
                                <p:cTn id="41" presetID="10" presetClass="entr" presetSubtype="0" fill="hold" nodeType="withEffect">
                                  <p:stCondLst>
                                    <p:cond delay="25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par>
                                <p:cTn id="44" presetID="10" presetClass="entr" presetSubtype="0" fill="hold" nodeType="withEffect">
                                  <p:stCondLst>
                                    <p:cond delay="25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fade">
                                      <p:cBhvr>
                                        <p:cTn id="50" dur="1000"/>
                                        <p:tgtEl>
                                          <p:spTgt spid="74"/>
                                        </p:tgtEl>
                                      </p:cBhvr>
                                    </p:animEffect>
                                    <p:anim calcmode="lin" valueType="num">
                                      <p:cBhvr>
                                        <p:cTn id="51" dur="1000" fill="hold"/>
                                        <p:tgtEl>
                                          <p:spTgt spid="74"/>
                                        </p:tgtEl>
                                        <p:attrNameLst>
                                          <p:attrName>ppt_x</p:attrName>
                                        </p:attrNameLst>
                                      </p:cBhvr>
                                      <p:tavLst>
                                        <p:tav tm="0">
                                          <p:val>
                                            <p:strVal val="#ppt_x"/>
                                          </p:val>
                                        </p:tav>
                                        <p:tav tm="100000">
                                          <p:val>
                                            <p:strVal val="#ppt_x"/>
                                          </p:val>
                                        </p:tav>
                                      </p:tavLst>
                                    </p:anim>
                                    <p:anim calcmode="lin" valueType="num">
                                      <p:cBhvr>
                                        <p:cTn id="52"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64" grpId="0" animBg="1"/>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17396" y="447847"/>
            <a:ext cx="2173024" cy="2403178"/>
            <a:chOff x="3295846" y="1908877"/>
            <a:chExt cx="3738034" cy="4660916"/>
          </a:xfrm>
        </p:grpSpPr>
        <p:sp>
          <p:nvSpPr>
            <p:cNvPr id="19" name="圆角矩形 1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Freeform 5"/>
            <p:cNvSpPr/>
            <p:nvPr/>
          </p:nvSpPr>
          <p:spPr bwMode="auto">
            <a:xfrm rot="10800000">
              <a:off x="3295846" y="2022284"/>
              <a:ext cx="2643765" cy="2719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圆角矩形 20"/>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Freeform 5"/>
            <p:cNvSpPr/>
            <p:nvPr/>
          </p:nvSpPr>
          <p:spPr bwMode="auto">
            <a:xfrm rot="10800000">
              <a:off x="3589405" y="2330074"/>
              <a:ext cx="2056648" cy="21691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圆角矩形 22"/>
          <p:cNvSpPr/>
          <p:nvPr/>
        </p:nvSpPr>
        <p:spPr>
          <a:xfrm>
            <a:off x="1988553" y="201942"/>
            <a:ext cx="6747367" cy="2284319"/>
          </a:xfrm>
          <a:prstGeom prst="roundRect">
            <a:avLst>
              <a:gd name="adj" fmla="val 9976"/>
            </a:avLst>
          </a:prstGeom>
          <a:solidFill>
            <a:srgbClr val="F8353D"/>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文本框 40"/>
          <p:cNvSpPr txBox="1"/>
          <p:nvPr/>
        </p:nvSpPr>
        <p:spPr>
          <a:xfrm>
            <a:off x="2173131" y="214171"/>
            <a:ext cx="6524767" cy="263302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3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GİRİŞİMCİLİĞE KARŞI SUÇLULUK (3-6 YAŞ)</a:t>
            </a:r>
          </a:p>
          <a:p>
            <a:pPr marL="171450" lvl="0" indent="-171450">
              <a:buFont typeface="Wingdings" panose="05000000000000000000" pitchFamily="2" charset="2"/>
              <a:buChar char="v"/>
              <a:defRPr/>
            </a:pPr>
            <a:r>
              <a:rPr lang="tr-TR" sz="13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Merak </a:t>
            </a:r>
            <a:r>
              <a:rPr lang="tr-TR" sz="13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artar, sürekli sorular sorar, girişimlerde bulunur. Uygun cevaplar vermek önemlidir. </a:t>
            </a:r>
          </a:p>
          <a:p>
            <a:pPr marL="171450" indent="-171450">
              <a:lnSpc>
                <a:spcPct val="110000"/>
              </a:lnSpc>
              <a:buFont typeface="Wingdings" panose="05000000000000000000" pitchFamily="2" charset="2"/>
              <a:buChar char="v"/>
              <a:defRPr/>
            </a:pPr>
            <a:r>
              <a:rPr lang="tr-TR" sz="13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Merakı tatmin etmek için faaliyetlerde bulunurlar. Başarısız olurlarsa suçluluk duygusu </a:t>
            </a:r>
            <a:r>
              <a:rPr lang="tr-TR" sz="13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geliştirirler. Engelleyici </a:t>
            </a:r>
            <a:r>
              <a:rPr lang="tr-TR" sz="13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bir tutum içinde olmamak gerekir.</a:t>
            </a:r>
          </a:p>
          <a:p>
            <a:pPr marL="171450" indent="-171450">
              <a:lnSpc>
                <a:spcPct val="110000"/>
              </a:lnSpc>
              <a:buFont typeface="Wingdings" panose="05000000000000000000" pitchFamily="2" charset="2"/>
              <a:buChar char="v"/>
              <a:defRPr/>
            </a:pPr>
            <a:r>
              <a:rPr lang="tr-TR" sz="13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Kendisinin </a:t>
            </a:r>
            <a:r>
              <a:rPr lang="tr-TR" sz="13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 çevresindekilerin rollerini kavrar. Yakın ilişkiler kurmaya çalışır. Motor beceriler geliştiği için sosyal ilişkiler </a:t>
            </a:r>
            <a:r>
              <a:rPr lang="tr-TR" sz="13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gelişir</a:t>
            </a:r>
            <a:endParaRPr lang="tr-TR" sz="13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lnSpc>
                <a:spcPct val="110000"/>
              </a:lnSpc>
              <a:buFont typeface="Wingdings" panose="05000000000000000000" pitchFamily="2" charset="2"/>
              <a:buChar char="v"/>
              <a:defRPr/>
            </a:pPr>
            <a:r>
              <a:rPr lang="tr-TR" sz="13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Cesaretlendirme, başarı güdüsünü güçlendirme ve hatalara karşı anlayış gösterme önemlidir.</a:t>
            </a:r>
          </a:p>
          <a:p>
            <a:pPr marL="171450" indent="-171450">
              <a:lnSpc>
                <a:spcPct val="110000"/>
              </a:lnSpc>
              <a:buFont typeface="Wingdings" panose="05000000000000000000" pitchFamily="2" charset="2"/>
              <a:buChar char="v"/>
              <a:defRPr/>
            </a:pPr>
            <a:r>
              <a:rPr lang="tr-TR" sz="13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Cinsellikle </a:t>
            </a:r>
            <a:r>
              <a:rPr lang="tr-TR" sz="13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ilgili merakını gidermeye çalışır.</a:t>
            </a:r>
          </a:p>
          <a:p>
            <a:pPr lvl="0">
              <a:defRPr/>
            </a:pPr>
            <a:endParaRPr lang="zh-CN" altLang="en-US" sz="1300" b="1" dirty="0">
              <a:solidFill>
                <a:prstClr val="white"/>
              </a:solidFill>
              <a:latin typeface="微软雅黑" panose="020B0503020204020204" pitchFamily="34" charset="-122"/>
              <a:ea typeface="微软雅黑"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34" name="组合 33"/>
          <p:cNvGrpSpPr/>
          <p:nvPr/>
        </p:nvGrpSpPr>
        <p:grpSpPr>
          <a:xfrm>
            <a:off x="859112" y="930517"/>
            <a:ext cx="653464" cy="572309"/>
            <a:chOff x="5036413" y="2884106"/>
            <a:chExt cx="592370" cy="562742"/>
          </a:xfrm>
        </p:grpSpPr>
        <p:sp>
          <p:nvSpPr>
            <p:cNvPr id="35" name="椭圆 34"/>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F8353D"/>
                </a:solidFill>
                <a:effectLst/>
                <a:uLnTx/>
                <a:uFillTx/>
                <a:latin typeface="Impact MT Std" pitchFamily="34" charset="0"/>
                <a:ea typeface="宋体" panose="02010600030101010101" pitchFamily="2" charset="-122"/>
                <a:cs typeface="+mn-cs"/>
              </a:endParaRPr>
            </a:p>
          </p:txBody>
        </p:sp>
        <p:sp>
          <p:nvSpPr>
            <p:cNvPr id="36" name="文本框 58"/>
            <p:cNvSpPr txBox="1"/>
            <p:nvPr/>
          </p:nvSpPr>
          <p:spPr>
            <a:xfrm>
              <a:off x="5036413" y="2886685"/>
              <a:ext cx="592370" cy="5144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0" normalizeH="0" baseline="0" noProof="0" dirty="0" smtClean="0">
                  <a:ln>
                    <a:noFill/>
                  </a:ln>
                  <a:solidFill>
                    <a:srgbClr val="F8353D"/>
                  </a:solidFill>
                  <a:effectLst/>
                  <a:uLnTx/>
                  <a:uFillTx/>
                  <a:latin typeface="Impact MT Std" pitchFamily="34" charset="0"/>
                  <a:ea typeface="宋体" panose="02010600030101010101" pitchFamily="2" charset="-122"/>
                  <a:cs typeface="+mn-cs"/>
                </a:rPr>
                <a:t>3</a:t>
              </a:r>
              <a:endParaRPr kumimoji="0" lang="zh-CN" altLang="en-US" sz="2800" b="1" i="0" u="none" strike="noStrike" kern="1200" cap="none" spc="0" normalizeH="0" baseline="0" noProof="0" dirty="0">
                <a:ln>
                  <a:noFill/>
                </a:ln>
                <a:solidFill>
                  <a:srgbClr val="F8353D"/>
                </a:solidFill>
                <a:effectLst/>
                <a:uLnTx/>
                <a:uFillTx/>
                <a:latin typeface="Impact MT Std" pitchFamily="34" charset="0"/>
                <a:ea typeface="宋体" panose="02010600030101010101" pitchFamily="2" charset="-122"/>
                <a:cs typeface="+mn-cs"/>
              </a:endParaRPr>
            </a:p>
          </p:txBody>
        </p:sp>
      </p:grpSp>
      <p:grpSp>
        <p:nvGrpSpPr>
          <p:cNvPr id="30" name="组合 29"/>
          <p:cNvGrpSpPr/>
          <p:nvPr/>
        </p:nvGrpSpPr>
        <p:grpSpPr>
          <a:xfrm>
            <a:off x="1786355" y="1143954"/>
            <a:ext cx="504262" cy="133713"/>
            <a:chOff x="4301519" y="3089060"/>
            <a:chExt cx="401102" cy="58989"/>
          </a:xfrm>
        </p:grpSpPr>
        <p:sp>
          <p:nvSpPr>
            <p:cNvPr id="31" name="圆角矩形 30"/>
            <p:cNvSpPr/>
            <p:nvPr/>
          </p:nvSpPr>
          <p:spPr>
            <a:xfrm rot="16200000">
              <a:off x="4482472" y="294468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圆角矩形 31"/>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7" name="组合 26"/>
          <p:cNvGrpSpPr/>
          <p:nvPr/>
        </p:nvGrpSpPr>
        <p:grpSpPr>
          <a:xfrm>
            <a:off x="2173132" y="1142550"/>
            <a:ext cx="118477" cy="118478"/>
            <a:chOff x="4486616" y="3001075"/>
            <a:chExt cx="274695" cy="274699"/>
          </a:xfrm>
        </p:grpSpPr>
        <p:sp>
          <p:nvSpPr>
            <p:cNvPr id="28" name="椭圆 2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9" name="椭圆 2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4" name="组合 23"/>
          <p:cNvGrpSpPr/>
          <p:nvPr/>
        </p:nvGrpSpPr>
        <p:grpSpPr>
          <a:xfrm>
            <a:off x="1748627" y="1126142"/>
            <a:ext cx="118477" cy="118478"/>
            <a:chOff x="4486616" y="3001075"/>
            <a:chExt cx="274695" cy="274699"/>
          </a:xfrm>
        </p:grpSpPr>
        <p:sp>
          <p:nvSpPr>
            <p:cNvPr id="25" name="椭圆 2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F8353D"/>
                </a:solidFill>
                <a:effectLst/>
                <a:uLnTx/>
                <a:uFillTx/>
                <a:latin typeface="Calibri"/>
                <a:ea typeface="宋体" panose="02010600030101010101" pitchFamily="2" charset="-122"/>
                <a:cs typeface="+mn-cs"/>
              </a:endParaRPr>
            </a:p>
          </p:txBody>
        </p:sp>
        <p:sp>
          <p:nvSpPr>
            <p:cNvPr id="26" name="椭圆 2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F8353D"/>
                </a:solidFill>
                <a:effectLst/>
                <a:uLnTx/>
                <a:uFillTx/>
                <a:latin typeface="Calibri"/>
                <a:ea typeface="宋体" panose="02010600030101010101" pitchFamily="2" charset="-122"/>
                <a:cs typeface="+mn-cs"/>
              </a:endParaRPr>
            </a:p>
          </p:txBody>
        </p:sp>
      </p:grpSp>
      <p:grpSp>
        <p:nvGrpSpPr>
          <p:cNvPr id="38" name="组合 2"/>
          <p:cNvGrpSpPr/>
          <p:nvPr/>
        </p:nvGrpSpPr>
        <p:grpSpPr>
          <a:xfrm>
            <a:off x="417394" y="3053061"/>
            <a:ext cx="2115207" cy="2692007"/>
            <a:chOff x="3295850" y="1908877"/>
            <a:chExt cx="3738030" cy="4660916"/>
          </a:xfrm>
        </p:grpSpPr>
        <p:sp>
          <p:nvSpPr>
            <p:cNvPr id="39"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3" name="圆角矩形 7"/>
          <p:cNvSpPr/>
          <p:nvPr/>
        </p:nvSpPr>
        <p:spPr>
          <a:xfrm>
            <a:off x="1988553" y="2741550"/>
            <a:ext cx="6747368" cy="2298985"/>
          </a:xfrm>
          <a:prstGeom prst="roundRect">
            <a:avLst>
              <a:gd name="adj" fmla="val 9976"/>
            </a:avLst>
          </a:prstGeom>
          <a:solidFill>
            <a:srgbClr val="7030A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44" name="组合 8"/>
          <p:cNvGrpSpPr/>
          <p:nvPr/>
        </p:nvGrpSpPr>
        <p:grpSpPr>
          <a:xfrm>
            <a:off x="2058824" y="3888157"/>
            <a:ext cx="117692" cy="122830"/>
            <a:chOff x="4486616" y="3001075"/>
            <a:chExt cx="274695" cy="274699"/>
          </a:xfrm>
        </p:grpSpPr>
        <p:sp>
          <p:nvSpPr>
            <p:cNvPr id="45"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7030A0"/>
                </a:solidFill>
                <a:effectLst/>
                <a:uLnTx/>
                <a:uFillTx/>
                <a:latin typeface="Calibri"/>
                <a:ea typeface="宋体" panose="02010600030101010101" pitchFamily="2" charset="-122"/>
                <a:cs typeface="+mn-cs"/>
              </a:endParaRPr>
            </a:p>
          </p:txBody>
        </p:sp>
        <p:sp>
          <p:nvSpPr>
            <p:cNvPr id="46"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7030A0"/>
                </a:solidFill>
                <a:effectLst/>
                <a:uLnTx/>
                <a:uFillTx/>
                <a:latin typeface="Calibri"/>
                <a:ea typeface="宋体" panose="02010600030101010101" pitchFamily="2" charset="-122"/>
                <a:cs typeface="+mn-cs"/>
              </a:endParaRPr>
            </a:p>
          </p:txBody>
        </p:sp>
      </p:grpSp>
      <p:grpSp>
        <p:nvGrpSpPr>
          <p:cNvPr id="47" name="组合 11"/>
          <p:cNvGrpSpPr/>
          <p:nvPr/>
        </p:nvGrpSpPr>
        <p:grpSpPr>
          <a:xfrm>
            <a:off x="1759398" y="3888157"/>
            <a:ext cx="117692" cy="122830"/>
            <a:chOff x="4486616" y="3001075"/>
            <a:chExt cx="274695" cy="274699"/>
          </a:xfrm>
        </p:grpSpPr>
        <p:sp>
          <p:nvSpPr>
            <p:cNvPr id="48"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50" name="组合 14"/>
          <p:cNvGrpSpPr/>
          <p:nvPr/>
        </p:nvGrpSpPr>
        <p:grpSpPr>
          <a:xfrm>
            <a:off x="1825938" y="3921809"/>
            <a:ext cx="286254" cy="47753"/>
            <a:chOff x="4318304" y="3089060"/>
            <a:chExt cx="384317" cy="61430"/>
          </a:xfrm>
        </p:grpSpPr>
        <p:sp>
          <p:nvSpPr>
            <p:cNvPr id="51"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53" name="文本框 40"/>
          <p:cNvSpPr txBox="1"/>
          <p:nvPr/>
        </p:nvSpPr>
        <p:spPr>
          <a:xfrm>
            <a:off x="2129493" y="2706817"/>
            <a:ext cx="6568405" cy="261610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400" b="1" i="0"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BAŞARIYA KARŞI AŞAĞILIK DUYGUSU(6-12 YAŞ)</a:t>
            </a:r>
          </a:p>
          <a:p>
            <a:pPr marL="285750" indent="-285750">
              <a:lnSpc>
                <a:spcPct val="110000"/>
              </a:lnSpc>
              <a:buFont typeface="Wingdings" panose="05000000000000000000" pitchFamily="2" charset="2"/>
              <a:buChar char="v"/>
              <a:defRPr/>
            </a:pPr>
            <a:r>
              <a:rPr lang="tr-TR" sz="1500" b="1" dirty="0" smtClean="0">
                <a:solidFill>
                  <a:schemeClr val="bg1"/>
                </a:solidFill>
                <a:latin typeface="Times New Roman" panose="02020603050405020304" pitchFamily="18" charset="0"/>
                <a:cs typeface="Times New Roman" panose="02020603050405020304" pitchFamily="18" charset="0"/>
              </a:rPr>
              <a:t>Bu dönemde çocuk okula başlar. İlköğretim </a:t>
            </a:r>
            <a:r>
              <a:rPr lang="tr-TR" sz="1500" b="1" dirty="0">
                <a:solidFill>
                  <a:schemeClr val="bg1"/>
                </a:solidFill>
                <a:latin typeface="Times New Roman" panose="02020603050405020304" pitchFamily="18" charset="0"/>
                <a:cs typeface="Times New Roman" panose="02020603050405020304" pitchFamily="18" charset="0"/>
              </a:rPr>
              <a:t>çağı olduğundan öğretmen tutumları da önemli.</a:t>
            </a:r>
          </a:p>
          <a:p>
            <a:pPr marL="285750" indent="-285750">
              <a:lnSpc>
                <a:spcPct val="110000"/>
              </a:lnSpc>
              <a:buFont typeface="Wingdings" panose="05000000000000000000" pitchFamily="2" charset="2"/>
              <a:buChar char="v"/>
              <a:defRPr/>
            </a:pPr>
            <a:r>
              <a:rPr lang="tr-TR" sz="1500" b="1" dirty="0" smtClean="0">
                <a:solidFill>
                  <a:schemeClr val="bg1"/>
                </a:solidFill>
                <a:latin typeface="Times New Roman" panose="02020603050405020304" pitchFamily="18" charset="0"/>
                <a:cs typeface="Times New Roman" panose="02020603050405020304" pitchFamily="18" charset="0"/>
              </a:rPr>
              <a:t>Oyun oynamanın dışında da amaçlar edinir. Başarılı </a:t>
            </a:r>
            <a:r>
              <a:rPr lang="tr-TR" sz="1500" b="1" dirty="0">
                <a:solidFill>
                  <a:schemeClr val="bg1"/>
                </a:solidFill>
                <a:latin typeface="Times New Roman" panose="02020603050405020304" pitchFamily="18" charset="0"/>
                <a:cs typeface="Times New Roman" panose="02020603050405020304" pitchFamily="18" charset="0"/>
              </a:rPr>
              <a:t>olmak için çalışır ve takdir ve kabul edilmeyi </a:t>
            </a:r>
            <a:r>
              <a:rPr lang="tr-TR" sz="1500" b="1" dirty="0" smtClean="0">
                <a:solidFill>
                  <a:schemeClr val="bg1"/>
                </a:solidFill>
                <a:latin typeface="Times New Roman" panose="02020603050405020304" pitchFamily="18" charset="0"/>
                <a:cs typeface="Times New Roman" panose="02020603050405020304" pitchFamily="18" charset="0"/>
              </a:rPr>
              <a:t>bekler. Kabul </a:t>
            </a:r>
            <a:r>
              <a:rPr lang="tr-TR" sz="1500" b="1" dirty="0">
                <a:solidFill>
                  <a:schemeClr val="bg1"/>
                </a:solidFill>
                <a:latin typeface="Times New Roman" panose="02020603050405020304" pitchFamily="18" charset="0"/>
                <a:cs typeface="Times New Roman" panose="02020603050405020304" pitchFamily="18" charset="0"/>
              </a:rPr>
              <a:t>edilmezse değersiz olduğuna inanır ve aşağılık duygusu </a:t>
            </a:r>
            <a:r>
              <a:rPr lang="tr-TR" sz="1500" b="1" dirty="0" smtClean="0">
                <a:solidFill>
                  <a:schemeClr val="bg1"/>
                </a:solidFill>
                <a:latin typeface="Times New Roman" panose="02020603050405020304" pitchFamily="18" charset="0"/>
                <a:cs typeface="Times New Roman" panose="02020603050405020304" pitchFamily="18" charset="0"/>
              </a:rPr>
              <a:t>geliştirir. Aşağılık </a:t>
            </a:r>
            <a:r>
              <a:rPr lang="tr-TR" sz="1500" b="1" dirty="0">
                <a:solidFill>
                  <a:schemeClr val="bg1"/>
                </a:solidFill>
                <a:latin typeface="Times New Roman" panose="02020603050405020304" pitchFamily="18" charset="0"/>
                <a:cs typeface="Times New Roman" panose="02020603050405020304" pitchFamily="18" charset="0"/>
              </a:rPr>
              <a:t>duygusu çevreyle iletişimini olumsuz yönde etkiler.</a:t>
            </a:r>
          </a:p>
          <a:p>
            <a:pPr marL="285750" indent="-285750" algn="just">
              <a:lnSpc>
                <a:spcPct val="80000"/>
              </a:lnSpc>
              <a:buFont typeface="Wingdings" panose="05000000000000000000" pitchFamily="2" charset="2"/>
              <a:buChar char="v"/>
              <a:defRPr/>
            </a:pPr>
            <a:r>
              <a:rPr lang="tr-TR" sz="1500" b="1" dirty="0" smtClean="0">
                <a:solidFill>
                  <a:schemeClr val="bg1"/>
                </a:solidFill>
                <a:latin typeface="Times New Roman" panose="02020603050405020304" pitchFamily="18" charset="0"/>
                <a:cs typeface="Times New Roman" panose="02020603050405020304" pitchFamily="18" charset="0"/>
              </a:rPr>
              <a:t>Çevresi </a:t>
            </a:r>
            <a:r>
              <a:rPr lang="tr-TR" sz="1500" b="1" dirty="0">
                <a:solidFill>
                  <a:schemeClr val="bg1"/>
                </a:solidFill>
                <a:latin typeface="Times New Roman" panose="02020603050405020304" pitchFamily="18" charset="0"/>
                <a:cs typeface="Times New Roman" panose="02020603050405020304" pitchFamily="18" charset="0"/>
              </a:rPr>
              <a:t>tarafından taktir edilmek ve beğeni kazanmak istemektedir.</a:t>
            </a:r>
          </a:p>
          <a:p>
            <a:pPr marL="285750" indent="-285750" algn="just">
              <a:lnSpc>
                <a:spcPct val="80000"/>
              </a:lnSpc>
              <a:buFont typeface="Wingdings" panose="05000000000000000000" pitchFamily="2" charset="2"/>
              <a:buChar char="v"/>
              <a:defRPr/>
            </a:pPr>
            <a:r>
              <a:rPr lang="tr-TR" sz="1500" b="1" dirty="0" smtClean="0">
                <a:solidFill>
                  <a:schemeClr val="bg1"/>
                </a:solidFill>
                <a:latin typeface="Times New Roman" panose="02020603050405020304" pitchFamily="18" charset="0"/>
                <a:cs typeface="Times New Roman" panose="02020603050405020304" pitchFamily="18" charset="0"/>
              </a:rPr>
              <a:t>Bu </a:t>
            </a:r>
            <a:r>
              <a:rPr lang="tr-TR" sz="1500" b="1" dirty="0">
                <a:solidFill>
                  <a:schemeClr val="bg1"/>
                </a:solidFill>
                <a:latin typeface="Times New Roman" panose="02020603050405020304" pitchFamily="18" charset="0"/>
                <a:cs typeface="Times New Roman" panose="02020603050405020304" pitchFamily="18" charset="0"/>
              </a:rPr>
              <a:t>dönemde engellenenler aşağılık duygusuna </a:t>
            </a:r>
            <a:r>
              <a:rPr lang="tr-TR" sz="1500" b="1" dirty="0" smtClean="0">
                <a:solidFill>
                  <a:schemeClr val="bg1"/>
                </a:solidFill>
                <a:latin typeface="Times New Roman" panose="02020603050405020304" pitchFamily="18" charset="0"/>
                <a:cs typeface="Times New Roman" panose="02020603050405020304" pitchFamily="18" charset="0"/>
              </a:rPr>
              <a:t>kapılır. Bu </a:t>
            </a:r>
            <a:r>
              <a:rPr lang="tr-TR" sz="1500" b="1" dirty="0">
                <a:solidFill>
                  <a:schemeClr val="bg1"/>
                </a:solidFill>
                <a:latin typeface="Times New Roman" panose="02020603050405020304" pitchFamily="18" charset="0"/>
                <a:cs typeface="Times New Roman" panose="02020603050405020304" pitchFamily="18" charset="0"/>
              </a:rPr>
              <a:t>dönemde </a:t>
            </a:r>
            <a:r>
              <a:rPr lang="tr-TR" sz="1500" b="1" i="1" dirty="0">
                <a:solidFill>
                  <a:schemeClr val="bg1"/>
                </a:solidFill>
                <a:latin typeface="Times New Roman" panose="02020603050405020304" pitchFamily="18" charset="0"/>
                <a:cs typeface="Times New Roman" panose="02020603050405020304" pitchFamily="18" charset="0"/>
              </a:rPr>
              <a:t>çocuğu başkaları ile kıyaslamak </a:t>
            </a:r>
            <a:r>
              <a:rPr lang="tr-TR" sz="1500" b="1" dirty="0">
                <a:solidFill>
                  <a:schemeClr val="bg1"/>
                </a:solidFill>
                <a:latin typeface="Times New Roman" panose="02020603050405020304" pitchFamily="18" charset="0"/>
                <a:cs typeface="Times New Roman" panose="02020603050405020304" pitchFamily="18" charset="0"/>
              </a:rPr>
              <a:t>olumsuz benlik gelişimine sebep olur.</a:t>
            </a:r>
          </a:p>
          <a:p>
            <a:pPr marL="342900" marR="0" lvl="0" indent="-342900" algn="l" defTabSz="6858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zh-CN" altLang="en-US" sz="1500" b="1" i="0"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54" name="组合 18"/>
          <p:cNvGrpSpPr/>
          <p:nvPr/>
        </p:nvGrpSpPr>
        <p:grpSpPr>
          <a:xfrm>
            <a:off x="880005" y="3635883"/>
            <a:ext cx="639288" cy="606694"/>
            <a:chOff x="4974009" y="2884106"/>
            <a:chExt cx="644085" cy="562742"/>
          </a:xfrm>
        </p:grpSpPr>
        <p:sp>
          <p:nvSpPr>
            <p:cNvPr id="55" name="椭圆 19"/>
            <p:cNvSpPr/>
            <p:nvPr/>
          </p:nvSpPr>
          <p:spPr>
            <a:xfrm>
              <a:off x="4974009" y="2884106"/>
              <a:ext cx="644085"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rgbClr val="7030A0"/>
                </a:solidFill>
                <a:effectLst/>
                <a:uLnTx/>
                <a:uFillTx/>
                <a:latin typeface="Impact MT Std" pitchFamily="34" charset="0"/>
                <a:ea typeface="宋体" panose="02010600030101010101" pitchFamily="2" charset="-122"/>
                <a:cs typeface="+mn-cs"/>
              </a:endParaRPr>
            </a:p>
          </p:txBody>
        </p:sp>
        <p:sp>
          <p:nvSpPr>
            <p:cNvPr id="56" name="文本框 58"/>
            <p:cNvSpPr txBox="1"/>
            <p:nvPr/>
          </p:nvSpPr>
          <p:spPr>
            <a:xfrm>
              <a:off x="4987399" y="2884106"/>
              <a:ext cx="617305" cy="54241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srgbClr val="7030A0"/>
                  </a:solidFill>
                  <a:effectLst/>
                  <a:uLnTx/>
                  <a:uFillTx/>
                  <a:latin typeface="Impact MT Std" pitchFamily="34" charset="0"/>
                  <a:ea typeface="宋体" panose="02010600030101010101" pitchFamily="2" charset="-122"/>
                  <a:cs typeface="+mn-cs"/>
                </a:rPr>
                <a:t>4</a:t>
              </a:r>
              <a:endParaRPr kumimoji="0" lang="zh-CN" altLang="en-US" sz="3200" b="1" i="0" u="none" strike="noStrike" kern="1200" cap="none" spc="0" normalizeH="0" baseline="0" noProof="0" dirty="0">
                <a:ln>
                  <a:noFill/>
                </a:ln>
                <a:solidFill>
                  <a:srgbClr val="7030A0"/>
                </a:solidFill>
                <a:effectLst/>
                <a:uLnTx/>
                <a:uFillTx/>
                <a:latin typeface="Impact MT Std" pitchFamily="34" charset="0"/>
                <a:ea typeface="宋体" panose="02010600030101010101" pitchFamily="2" charset="-122"/>
                <a:cs typeface="+mn-cs"/>
              </a:endParaRPr>
            </a:p>
          </p:txBody>
        </p:sp>
      </p:grpSp>
    </p:spTree>
    <p:extLst>
      <p:ext uri="{BB962C8B-B14F-4D97-AF65-F5344CB8AC3E}">
        <p14:creationId xmlns:p14="http://schemas.microsoft.com/office/powerpoint/2010/main" val="142959051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2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750"/>
                            </p:stCondLst>
                            <p:childTnLst>
                              <p:par>
                                <p:cTn id="24" presetID="42"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25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par>
                                <p:cTn id="35" presetID="10" presetClass="entr" presetSubtype="0" fill="hold" nodeType="withEffect">
                                  <p:stCondLst>
                                    <p:cond delay="25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nodeType="withEffect">
                                  <p:stCondLst>
                                    <p:cond delay="25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nodeType="withEffect">
                                  <p:stCondLst>
                                    <p:cond delay="25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nodeType="withEffect">
                                  <p:stCondLst>
                                    <p:cond delay="25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1000"/>
                                        <p:tgtEl>
                                          <p:spTgt spid="53"/>
                                        </p:tgtEl>
                                      </p:cBhvr>
                                    </p:animEffect>
                                    <p:anim calcmode="lin" valueType="num">
                                      <p:cBhvr>
                                        <p:cTn id="51" dur="1000" fill="hold"/>
                                        <p:tgtEl>
                                          <p:spTgt spid="53"/>
                                        </p:tgtEl>
                                        <p:attrNameLst>
                                          <p:attrName>ppt_x</p:attrName>
                                        </p:attrNameLst>
                                      </p:cBhvr>
                                      <p:tavLst>
                                        <p:tav tm="0">
                                          <p:val>
                                            <p:strVal val="#ppt_x"/>
                                          </p:val>
                                        </p:tav>
                                        <p:tav tm="100000">
                                          <p:val>
                                            <p:strVal val="#ppt_x"/>
                                          </p:val>
                                        </p:tav>
                                      </p:tavLst>
                                    </p:anim>
                                    <p:anim calcmode="lin" valueType="num">
                                      <p:cBhvr>
                                        <p:cTn id="52"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p:bldP spid="43" grpId="0" animBg="1"/>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8860" y="367761"/>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4" name="圆角矩形 23"/>
          <p:cNvSpPr/>
          <p:nvPr/>
        </p:nvSpPr>
        <p:spPr>
          <a:xfrm>
            <a:off x="1471420" y="235227"/>
            <a:ext cx="7377856" cy="2274295"/>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5" name="组合 24"/>
          <p:cNvGrpSpPr/>
          <p:nvPr/>
        </p:nvGrpSpPr>
        <p:grpSpPr>
          <a:xfrm>
            <a:off x="1510703" y="1085181"/>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8" name="组合 27"/>
          <p:cNvGrpSpPr/>
          <p:nvPr/>
        </p:nvGrpSpPr>
        <p:grpSpPr>
          <a:xfrm>
            <a:off x="1257029" y="1077915"/>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1" name="组合 30"/>
          <p:cNvGrpSpPr/>
          <p:nvPr/>
        </p:nvGrpSpPr>
        <p:grpSpPr>
          <a:xfrm>
            <a:off x="1299944" y="1120350"/>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4" name="文本框 40"/>
          <p:cNvSpPr txBox="1"/>
          <p:nvPr/>
        </p:nvSpPr>
        <p:spPr>
          <a:xfrm>
            <a:off x="1699914" y="329620"/>
            <a:ext cx="7112170" cy="210519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600" b="1" dirty="0" smtClean="0">
                <a:solidFill>
                  <a:prstClr val="white"/>
                </a:solidFill>
                <a:latin typeface="微软雅黑" panose="020B0503020204020204" pitchFamily="34" charset="-122"/>
                <a:ea typeface="微软雅黑" panose="020B0503020204020204" pitchFamily="34" charset="-122"/>
              </a:rPr>
              <a:t>KİMLİK KAZANMAYA KARŞI ROL KARMAŞASI</a:t>
            </a:r>
            <a:r>
              <a:rPr kumimoji="0" lang="tr-TR" altLang="zh-CN" sz="16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(12-18 YAŞ)</a:t>
            </a:r>
          </a:p>
          <a:p>
            <a:pPr marL="285750" indent="-285750" algn="just">
              <a:lnSpc>
                <a:spcPct val="90000"/>
              </a:lnSpc>
              <a:buFont typeface="Wingdings" panose="05000000000000000000" pitchFamily="2" charset="2"/>
              <a:buChar char="v"/>
              <a:defRPr/>
            </a:pPr>
            <a:r>
              <a:rPr lang="tr-TR"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 dönem ergenlik dönemine denk gelmektedir. </a:t>
            </a:r>
          </a:p>
          <a:p>
            <a:pPr marL="285750" indent="-285750" algn="just">
              <a:lnSpc>
                <a:spcPct val="90000"/>
              </a:lnSpc>
              <a:buFont typeface="Wingdings" panose="05000000000000000000" pitchFamily="2" charset="2"/>
              <a:buChar char="v"/>
              <a:defRPr/>
            </a:pPr>
            <a:r>
              <a:rPr lang="tr-TR"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 </a:t>
            </a:r>
            <a:r>
              <a:rPr lang="tr-TR"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kimim” sorusunun sorulduğu ve kimlik arayışının yoğunlaştığı dönem.</a:t>
            </a:r>
          </a:p>
          <a:p>
            <a:pPr marL="285750" indent="-285750" algn="just">
              <a:lnSpc>
                <a:spcPct val="90000"/>
              </a:lnSpc>
              <a:buFont typeface="Wingdings" panose="05000000000000000000" pitchFamily="2" charset="2"/>
              <a:buChar char="v"/>
              <a:defRPr/>
            </a:pPr>
            <a:r>
              <a:rPr lang="tr-TR"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Benlik </a:t>
            </a:r>
            <a:r>
              <a:rPr lang="tr-TR"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gelişimi söz konusudur. </a:t>
            </a:r>
            <a:r>
              <a:rPr lang="tr-TR"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Olumlu </a:t>
            </a:r>
            <a:r>
              <a:rPr lang="tr-TR"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benlik gelişimi önemlidir</a:t>
            </a:r>
            <a:r>
              <a:rPr lang="tr-TR"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marL="285750" indent="-285750" algn="just">
              <a:lnSpc>
                <a:spcPct val="90000"/>
              </a:lnSpc>
              <a:buFont typeface="Wingdings" panose="05000000000000000000" pitchFamily="2" charset="2"/>
              <a:buChar char="v"/>
              <a:defRPr/>
            </a:pPr>
            <a:r>
              <a:rPr lang="tr-TR"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Birey </a:t>
            </a:r>
            <a:r>
              <a:rPr lang="tr-TR"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sosyal çevresinde kimlik kazanır veya kimlik karmaşasına </a:t>
            </a:r>
            <a:r>
              <a:rPr lang="tr-TR"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düşer.</a:t>
            </a:r>
          </a:p>
          <a:p>
            <a:pPr marL="285750" indent="-285750" algn="just">
              <a:lnSpc>
                <a:spcPct val="90000"/>
              </a:lnSpc>
              <a:buFont typeface="Wingdings" panose="05000000000000000000" pitchFamily="2" charset="2"/>
              <a:buChar char="v"/>
              <a:defRPr/>
            </a:pPr>
            <a:r>
              <a:rPr lang="tr-TR"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Meslek </a:t>
            </a:r>
            <a:r>
              <a:rPr lang="tr-TR"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seçimi, karşı cinse duyulan ilgi gibi konular öne çıkar.</a:t>
            </a:r>
          </a:p>
          <a:p>
            <a:pPr>
              <a:lnSpc>
                <a:spcPct val="110000"/>
              </a:lnSpc>
              <a:defRPr/>
            </a:pPr>
            <a:endPar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5" name="组合 34"/>
          <p:cNvGrpSpPr/>
          <p:nvPr/>
        </p:nvGrpSpPr>
        <p:grpSpPr>
          <a:xfrm>
            <a:off x="425255" y="952144"/>
            <a:ext cx="573978" cy="523220"/>
            <a:chOff x="4953972" y="2821636"/>
            <a:chExt cx="765504" cy="697808"/>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01ACBE"/>
                </a:solidFill>
                <a:effectLst/>
                <a:uLnTx/>
                <a:uFillTx/>
                <a:latin typeface="Impact MT Std" pitchFamily="34" charset="0"/>
                <a:ea typeface="宋体" panose="02010600030101010101" pitchFamily="2" charset="-122"/>
                <a:cs typeface="+mn-cs"/>
              </a:endParaRPr>
            </a:p>
          </p:txBody>
        </p:sp>
        <p:sp>
          <p:nvSpPr>
            <p:cNvPr id="37" name="文本框 58"/>
            <p:cNvSpPr txBox="1"/>
            <p:nvPr/>
          </p:nvSpPr>
          <p:spPr>
            <a:xfrm>
              <a:off x="4953972" y="2821636"/>
              <a:ext cx="765504" cy="69780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0" normalizeH="0" baseline="0" noProof="0" dirty="0" smtClean="0">
                  <a:ln>
                    <a:noFill/>
                  </a:ln>
                  <a:solidFill>
                    <a:srgbClr val="01ACBE"/>
                  </a:solidFill>
                  <a:effectLst/>
                  <a:uLnTx/>
                  <a:uFillTx/>
                  <a:latin typeface="Impact MT Std" pitchFamily="34" charset="0"/>
                  <a:ea typeface="宋体" panose="02010600030101010101" pitchFamily="2" charset="-122"/>
                  <a:cs typeface="+mn-cs"/>
                </a:rPr>
                <a:t>5</a:t>
              </a:r>
              <a:endParaRPr kumimoji="0" lang="zh-CN" altLang="en-US" sz="2800" b="1" i="0" u="none" strike="noStrike" kern="1200" cap="none" spc="0" normalizeH="0" baseline="0" noProof="0" dirty="0">
                <a:ln>
                  <a:noFill/>
                </a:ln>
                <a:solidFill>
                  <a:srgbClr val="01ACBE"/>
                </a:solidFill>
                <a:effectLst/>
                <a:uLnTx/>
                <a:uFillTx/>
                <a:latin typeface="Impact MT Std" pitchFamily="34" charset="0"/>
                <a:ea typeface="宋体" panose="02010600030101010101" pitchFamily="2" charset="-122"/>
                <a:cs typeface="+mn-cs"/>
              </a:endParaRPr>
            </a:p>
          </p:txBody>
        </p:sp>
      </p:grpSp>
      <p:grpSp>
        <p:nvGrpSpPr>
          <p:cNvPr id="59" name="组合 18"/>
          <p:cNvGrpSpPr/>
          <p:nvPr/>
        </p:nvGrpSpPr>
        <p:grpSpPr>
          <a:xfrm>
            <a:off x="-5677" y="2877394"/>
            <a:ext cx="2072420" cy="2584081"/>
            <a:chOff x="3295850" y="1908877"/>
            <a:chExt cx="3738030" cy="4660916"/>
          </a:xfrm>
        </p:grpSpPr>
        <p:sp>
          <p:nvSpPr>
            <p:cNvPr id="6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4" name="圆角矩形 23"/>
          <p:cNvSpPr/>
          <p:nvPr/>
        </p:nvSpPr>
        <p:spPr>
          <a:xfrm>
            <a:off x="1465743" y="2934339"/>
            <a:ext cx="7383533" cy="2154769"/>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5" name="组合 24"/>
          <p:cNvGrpSpPr/>
          <p:nvPr/>
        </p:nvGrpSpPr>
        <p:grpSpPr>
          <a:xfrm>
            <a:off x="1536013" y="3596331"/>
            <a:ext cx="118477" cy="118478"/>
            <a:chOff x="4486616" y="3001075"/>
            <a:chExt cx="274695" cy="274699"/>
          </a:xfrm>
        </p:grpSpPr>
        <p:sp>
          <p:nvSpPr>
            <p:cNvPr id="6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8" name="组合 27"/>
          <p:cNvGrpSpPr/>
          <p:nvPr/>
        </p:nvGrpSpPr>
        <p:grpSpPr>
          <a:xfrm>
            <a:off x="1236587" y="3596331"/>
            <a:ext cx="118477" cy="118478"/>
            <a:chOff x="4486616" y="3001075"/>
            <a:chExt cx="274695" cy="274699"/>
          </a:xfrm>
        </p:grpSpPr>
        <p:sp>
          <p:nvSpPr>
            <p:cNvPr id="6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1" name="组合 30"/>
          <p:cNvGrpSpPr/>
          <p:nvPr/>
        </p:nvGrpSpPr>
        <p:grpSpPr>
          <a:xfrm>
            <a:off x="1303127" y="3629983"/>
            <a:ext cx="288163" cy="46061"/>
            <a:chOff x="4318304" y="3089060"/>
            <a:chExt cx="384317" cy="61430"/>
          </a:xfrm>
        </p:grpSpPr>
        <p:sp>
          <p:nvSpPr>
            <p:cNvPr id="7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74" name="文本框 40"/>
          <p:cNvSpPr txBox="1"/>
          <p:nvPr/>
        </p:nvSpPr>
        <p:spPr>
          <a:xfrm>
            <a:off x="1654490" y="3011484"/>
            <a:ext cx="7205556" cy="199747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600" b="1" dirty="0" smtClean="0">
                <a:solidFill>
                  <a:prstClr val="white"/>
                </a:solidFill>
                <a:latin typeface="微软雅黑" panose="020B0503020204020204" pitchFamily="34" charset="-122"/>
                <a:ea typeface="微软雅黑" panose="020B0503020204020204" pitchFamily="34" charset="-122"/>
              </a:rPr>
              <a:t>YAKINLIĞA KARŞI UZAKLIK</a:t>
            </a:r>
            <a:r>
              <a:rPr kumimoji="0" lang="tr-TR" altLang="zh-CN" sz="16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(18-30 YAŞ)</a:t>
            </a:r>
          </a:p>
          <a:p>
            <a:pPr marL="285750" indent="-285750">
              <a:lnSpc>
                <a:spcPct val="110000"/>
              </a:lnSpc>
              <a:buFont typeface="Wingdings" panose="05000000000000000000" pitchFamily="2" charset="2"/>
              <a:buChar char="v"/>
              <a:defRPr/>
            </a:pPr>
            <a:r>
              <a:rPr lang="tr-TR" sz="1400" b="1" dirty="0">
                <a:latin typeface="Times New Roman" panose="02020603050405020304" pitchFamily="18" charset="0"/>
                <a:cs typeface="Times New Roman" panose="02020603050405020304" pitchFamily="18" charset="0"/>
              </a:rPr>
              <a:t>Kimlik kazanılmıştır. Duygusal yapıdaki değişiklikler yerini durağanlığa bırakır.</a:t>
            </a:r>
          </a:p>
          <a:p>
            <a:pPr marL="285750" indent="-285750">
              <a:lnSpc>
                <a:spcPct val="110000"/>
              </a:lnSpc>
              <a:buFont typeface="Wingdings" panose="05000000000000000000" pitchFamily="2" charset="2"/>
              <a:buChar char="v"/>
              <a:defRPr/>
            </a:pPr>
            <a:r>
              <a:rPr lang="tr-TR" sz="1400" b="1" dirty="0">
                <a:latin typeface="Times New Roman" panose="02020603050405020304" pitchFamily="18" charset="0"/>
                <a:cs typeface="Times New Roman" panose="02020603050405020304" pitchFamily="18" charset="0"/>
              </a:rPr>
              <a:t>Çevresindekilerle yakın ilişkiler kurmaya ve sorumluluk almaya başlar.</a:t>
            </a:r>
          </a:p>
          <a:p>
            <a:pPr marL="285750" indent="-285750">
              <a:lnSpc>
                <a:spcPct val="110000"/>
              </a:lnSpc>
              <a:buFont typeface="Wingdings" panose="05000000000000000000" pitchFamily="2" charset="2"/>
              <a:buChar char="v"/>
              <a:defRPr/>
            </a:pPr>
            <a:r>
              <a:rPr lang="tr-TR" sz="1400" b="1" dirty="0">
                <a:latin typeface="Times New Roman" panose="02020603050405020304" pitchFamily="18" charset="0"/>
                <a:cs typeface="Times New Roman" panose="02020603050405020304" pitchFamily="18" charset="0"/>
              </a:rPr>
              <a:t>Eş seçimi önem kazanır. Gerçek sevgiye ve paylaşmaya dayalı bir evlilik yapma isteği doğar</a:t>
            </a:r>
          </a:p>
          <a:p>
            <a:pPr marL="285750" indent="-285750">
              <a:lnSpc>
                <a:spcPct val="110000"/>
              </a:lnSpc>
              <a:buFont typeface="Wingdings" panose="05000000000000000000" pitchFamily="2" charset="2"/>
              <a:buChar char="v"/>
              <a:defRPr/>
            </a:pPr>
            <a:r>
              <a:rPr lang="tr-TR" sz="1400" b="1" dirty="0">
                <a:latin typeface="Times New Roman" panose="02020603050405020304" pitchFamily="18" charset="0"/>
                <a:cs typeface="Times New Roman" panose="02020603050405020304" pitchFamily="18" charset="0"/>
              </a:rPr>
              <a:t>Kişiliğine uygun mesleği seçme önemlidir. </a:t>
            </a:r>
          </a:p>
          <a:p>
            <a:pPr marL="285750" indent="-285750">
              <a:lnSpc>
                <a:spcPct val="110000"/>
              </a:lnSpc>
              <a:buFont typeface="Wingdings" panose="05000000000000000000" pitchFamily="2" charset="2"/>
              <a:buChar char="v"/>
              <a:defRPr/>
            </a:pPr>
            <a:r>
              <a:rPr lang="tr-TR" sz="1400" b="1" dirty="0">
                <a:latin typeface="Times New Roman" panose="02020603050405020304" pitchFamily="18" charset="0"/>
                <a:cs typeface="Times New Roman" panose="02020603050405020304" pitchFamily="18" charset="0"/>
              </a:rPr>
              <a:t>Yakın arkadaşlık, eş seçimi ve meslek seçimi konusunda başarısız olanlarda yalnızlık duygusu oluşur</a:t>
            </a:r>
            <a:r>
              <a:rPr lang="tr-TR" sz="1400" b="1" dirty="0" smtClean="0">
                <a:latin typeface="Times New Roman" panose="02020603050405020304" pitchFamily="18" charset="0"/>
                <a:cs typeface="Times New Roman" panose="02020603050405020304" pitchFamily="18" charset="0"/>
              </a:rPr>
              <a:t>.</a:t>
            </a:r>
            <a:endParaRPr lang="tr-TR" sz="1400" b="1" dirty="0">
              <a:latin typeface="Times New Roman" panose="02020603050405020304" pitchFamily="18" charset="0"/>
              <a:cs typeface="Times New Roman" panose="02020603050405020304" pitchFamily="18" charset="0"/>
            </a:endParaRPr>
          </a:p>
        </p:txBody>
      </p:sp>
      <p:grpSp>
        <p:nvGrpSpPr>
          <p:cNvPr id="75" name="组合 34"/>
          <p:cNvGrpSpPr/>
          <p:nvPr/>
        </p:nvGrpSpPr>
        <p:grpSpPr>
          <a:xfrm>
            <a:off x="470067" y="3511858"/>
            <a:ext cx="499753" cy="465550"/>
            <a:chOff x="5001523" y="2825954"/>
            <a:chExt cx="666512" cy="620894"/>
          </a:xfrm>
        </p:grpSpPr>
        <p:sp>
          <p:nvSpPr>
            <p:cNvPr id="7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77" name="文本框 58"/>
            <p:cNvSpPr txBox="1"/>
            <p:nvPr/>
          </p:nvSpPr>
          <p:spPr>
            <a:xfrm>
              <a:off x="5001523" y="2825954"/>
              <a:ext cx="666512" cy="61571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smtClean="0">
                  <a:ln>
                    <a:noFill/>
                  </a:ln>
                  <a:solidFill>
                    <a:srgbClr val="FFB850"/>
                  </a:solidFill>
                  <a:effectLst/>
                  <a:uLnTx/>
                  <a:uFillTx/>
                  <a:latin typeface="Impact MT Std" pitchFamily="34" charset="0"/>
                  <a:ea typeface="宋体" panose="02010600030101010101" pitchFamily="2" charset="-122"/>
                  <a:cs typeface="+mn-cs"/>
                </a:rPr>
                <a:t>6</a:t>
              </a:r>
              <a:endParaRPr kumimoji="0" lang="zh-CN" altLang="en-US" sz="2400" b="1" i="0" u="none" strike="noStrike" kern="1200" cap="none" spc="0" normalizeH="0" baseline="0" noProof="0" dirty="0">
                <a:ln>
                  <a:noFill/>
                </a:ln>
                <a:solidFill>
                  <a:srgbClr val="FFB850"/>
                </a:solidFill>
                <a:effectLst/>
                <a:uLnTx/>
                <a:uFillTx/>
                <a:latin typeface="Impact MT Std" pitchFamily="34" charset="0"/>
                <a:ea typeface="宋体" panose="02010600030101010101" pitchFamily="2" charset="-122"/>
                <a:cs typeface="+mn-cs"/>
              </a:endParaRPr>
            </a:p>
          </p:txBody>
        </p:sp>
      </p:grpSp>
    </p:spTree>
    <p:extLst>
      <p:ext uri="{BB962C8B-B14F-4D97-AF65-F5344CB8AC3E}">
        <p14:creationId xmlns:p14="http://schemas.microsoft.com/office/powerpoint/2010/main" val="32632489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par>
                          <p:cTn id="23" fill="hold">
                            <p:stCondLst>
                              <p:cond delay="750"/>
                            </p:stCondLst>
                            <p:childTnLst>
                              <p:par>
                                <p:cTn id="24" presetID="42" presetClass="entr" presetSubtype="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1000" fill="hold"/>
                                        <p:tgtEl>
                                          <p:spTgt spid="34"/>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25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10" presetClass="entr" presetSubtype="0" fill="hold" nodeType="withEffect">
                                  <p:stCondLst>
                                    <p:cond delay="25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par>
                                <p:cTn id="38" presetID="10" presetClass="entr" presetSubtype="0" fill="hold" nodeType="withEffect">
                                  <p:stCondLst>
                                    <p:cond delay="25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par>
                                <p:cTn id="41" presetID="10" presetClass="entr" presetSubtype="0" fill="hold" nodeType="withEffect">
                                  <p:stCondLst>
                                    <p:cond delay="25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par>
                                <p:cTn id="44" presetID="10" presetClass="entr" presetSubtype="0" fill="hold" nodeType="withEffect">
                                  <p:stCondLst>
                                    <p:cond delay="25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fade">
                                      <p:cBhvr>
                                        <p:cTn id="50" dur="1000"/>
                                        <p:tgtEl>
                                          <p:spTgt spid="74"/>
                                        </p:tgtEl>
                                      </p:cBhvr>
                                    </p:animEffect>
                                    <p:anim calcmode="lin" valueType="num">
                                      <p:cBhvr>
                                        <p:cTn id="51" dur="1000" fill="hold"/>
                                        <p:tgtEl>
                                          <p:spTgt spid="74"/>
                                        </p:tgtEl>
                                        <p:attrNameLst>
                                          <p:attrName>ppt_x</p:attrName>
                                        </p:attrNameLst>
                                      </p:cBhvr>
                                      <p:tavLst>
                                        <p:tav tm="0">
                                          <p:val>
                                            <p:strVal val="#ppt_x"/>
                                          </p:val>
                                        </p:tav>
                                        <p:tav tm="100000">
                                          <p:val>
                                            <p:strVal val="#ppt_x"/>
                                          </p:val>
                                        </p:tav>
                                      </p:tavLst>
                                    </p:anim>
                                    <p:anim calcmode="lin" valueType="num">
                                      <p:cBhvr>
                                        <p:cTn id="52"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64" grpId="0" animBg="1"/>
      <p:bldP spid="7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17396" y="447847"/>
            <a:ext cx="2173024" cy="2403178"/>
            <a:chOff x="3295846" y="1908877"/>
            <a:chExt cx="3738034" cy="4660916"/>
          </a:xfrm>
        </p:grpSpPr>
        <p:sp>
          <p:nvSpPr>
            <p:cNvPr id="19" name="圆角矩形 1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Freeform 5"/>
            <p:cNvSpPr/>
            <p:nvPr/>
          </p:nvSpPr>
          <p:spPr bwMode="auto">
            <a:xfrm rot="10800000">
              <a:off x="3295846" y="2022284"/>
              <a:ext cx="2643765" cy="2719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圆角矩形 20"/>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Freeform 5"/>
            <p:cNvSpPr/>
            <p:nvPr/>
          </p:nvSpPr>
          <p:spPr bwMode="auto">
            <a:xfrm rot="10800000">
              <a:off x="3589405" y="2330074"/>
              <a:ext cx="2056648" cy="21691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圆角矩形 22"/>
          <p:cNvSpPr/>
          <p:nvPr/>
        </p:nvSpPr>
        <p:spPr>
          <a:xfrm>
            <a:off x="1988553" y="201942"/>
            <a:ext cx="6747367" cy="2284319"/>
          </a:xfrm>
          <a:prstGeom prst="roundRect">
            <a:avLst>
              <a:gd name="adj" fmla="val 9976"/>
            </a:avLst>
          </a:prstGeom>
          <a:solidFill>
            <a:srgbClr val="F8353D"/>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文本框 40"/>
          <p:cNvSpPr txBox="1"/>
          <p:nvPr/>
        </p:nvSpPr>
        <p:spPr>
          <a:xfrm>
            <a:off x="2291845" y="235073"/>
            <a:ext cx="6352686" cy="52322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solidFill>
                  <a:schemeClr val="bg1"/>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ÜRETKENLİĞE KARŞI DURGUNLUK(30-60 YAŞ)</a:t>
            </a:r>
          </a:p>
          <a:p>
            <a:pPr marR="0" lvl="0" algn="ctr" defTabSz="685800" rtl="0" eaLnBrk="1" fontAlgn="auto" latinLnBrk="0" hangingPunct="1">
              <a:lnSpc>
                <a:spcPct val="100000"/>
              </a:lnSpc>
              <a:spcBef>
                <a:spcPts val="0"/>
              </a:spcBef>
              <a:spcAft>
                <a:spcPts val="0"/>
              </a:spcAft>
              <a:buClrTx/>
              <a:buSzTx/>
              <a:tabLst/>
              <a:defRPr/>
            </a:pPr>
            <a:endParaRPr kumimoji="0" lang="zh-CN" altLang="en-US" sz="1200" b="1" i="0" u="none" strike="noStrike" kern="1200" cap="none" spc="0" normalizeH="0" baseline="0" noProof="0" dirty="0">
              <a:ln>
                <a:noFill/>
              </a:ln>
              <a:solidFill>
                <a:schemeClr val="bg1"/>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34" name="组合 33"/>
          <p:cNvGrpSpPr/>
          <p:nvPr/>
        </p:nvGrpSpPr>
        <p:grpSpPr>
          <a:xfrm>
            <a:off x="859112" y="930517"/>
            <a:ext cx="653464" cy="572309"/>
            <a:chOff x="5036413" y="2884106"/>
            <a:chExt cx="592370" cy="562742"/>
          </a:xfrm>
        </p:grpSpPr>
        <p:sp>
          <p:nvSpPr>
            <p:cNvPr id="35" name="椭圆 34"/>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F8353D"/>
                </a:solidFill>
                <a:effectLst/>
                <a:uLnTx/>
                <a:uFillTx/>
                <a:latin typeface="Impact MT Std" pitchFamily="34" charset="0"/>
                <a:ea typeface="宋体" panose="02010600030101010101" pitchFamily="2" charset="-122"/>
                <a:cs typeface="+mn-cs"/>
              </a:endParaRPr>
            </a:p>
          </p:txBody>
        </p:sp>
        <p:sp>
          <p:nvSpPr>
            <p:cNvPr id="36" name="文本框 58"/>
            <p:cNvSpPr txBox="1"/>
            <p:nvPr/>
          </p:nvSpPr>
          <p:spPr>
            <a:xfrm>
              <a:off x="5036413" y="2886685"/>
              <a:ext cx="592370" cy="5144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0" normalizeH="0" baseline="0" noProof="0" dirty="0" smtClean="0">
                  <a:ln>
                    <a:noFill/>
                  </a:ln>
                  <a:solidFill>
                    <a:srgbClr val="F8353D"/>
                  </a:solidFill>
                  <a:effectLst/>
                  <a:uLnTx/>
                  <a:uFillTx/>
                  <a:latin typeface="Impact MT Std" pitchFamily="34" charset="0"/>
                  <a:ea typeface="宋体" panose="02010600030101010101" pitchFamily="2" charset="-122"/>
                  <a:cs typeface="+mn-cs"/>
                </a:rPr>
                <a:t>7</a:t>
              </a:r>
              <a:endParaRPr kumimoji="0" lang="zh-CN" altLang="en-US" sz="2800" b="1" i="0" u="none" strike="noStrike" kern="1200" cap="none" spc="0" normalizeH="0" baseline="0" noProof="0" dirty="0">
                <a:ln>
                  <a:noFill/>
                </a:ln>
                <a:solidFill>
                  <a:srgbClr val="F8353D"/>
                </a:solidFill>
                <a:effectLst/>
                <a:uLnTx/>
                <a:uFillTx/>
                <a:latin typeface="Impact MT Std" pitchFamily="34" charset="0"/>
                <a:ea typeface="宋体" panose="02010600030101010101" pitchFamily="2" charset="-122"/>
                <a:cs typeface="+mn-cs"/>
              </a:endParaRPr>
            </a:p>
          </p:txBody>
        </p:sp>
      </p:grpSp>
      <p:grpSp>
        <p:nvGrpSpPr>
          <p:cNvPr id="30" name="组合 29"/>
          <p:cNvGrpSpPr/>
          <p:nvPr/>
        </p:nvGrpSpPr>
        <p:grpSpPr>
          <a:xfrm>
            <a:off x="1786355" y="1143954"/>
            <a:ext cx="504262" cy="133713"/>
            <a:chOff x="4301519" y="3089060"/>
            <a:chExt cx="401102" cy="58989"/>
          </a:xfrm>
        </p:grpSpPr>
        <p:sp>
          <p:nvSpPr>
            <p:cNvPr id="31" name="圆角矩形 30"/>
            <p:cNvSpPr/>
            <p:nvPr/>
          </p:nvSpPr>
          <p:spPr>
            <a:xfrm rot="16200000">
              <a:off x="4482472" y="294468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圆角矩形 31"/>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7" name="组合 26"/>
          <p:cNvGrpSpPr/>
          <p:nvPr/>
        </p:nvGrpSpPr>
        <p:grpSpPr>
          <a:xfrm>
            <a:off x="2173132" y="1142550"/>
            <a:ext cx="118477" cy="118478"/>
            <a:chOff x="4486616" y="3001075"/>
            <a:chExt cx="274695" cy="274699"/>
          </a:xfrm>
        </p:grpSpPr>
        <p:sp>
          <p:nvSpPr>
            <p:cNvPr id="28" name="椭圆 2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9" name="椭圆 2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4" name="组合 23"/>
          <p:cNvGrpSpPr/>
          <p:nvPr/>
        </p:nvGrpSpPr>
        <p:grpSpPr>
          <a:xfrm>
            <a:off x="1748627" y="1126142"/>
            <a:ext cx="118477" cy="118478"/>
            <a:chOff x="4486616" y="3001075"/>
            <a:chExt cx="274695" cy="274699"/>
          </a:xfrm>
        </p:grpSpPr>
        <p:sp>
          <p:nvSpPr>
            <p:cNvPr id="25" name="椭圆 2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F8353D"/>
                </a:solidFill>
                <a:effectLst/>
                <a:uLnTx/>
                <a:uFillTx/>
                <a:latin typeface="Calibri"/>
                <a:ea typeface="宋体" panose="02010600030101010101" pitchFamily="2" charset="-122"/>
                <a:cs typeface="+mn-cs"/>
              </a:endParaRPr>
            </a:p>
          </p:txBody>
        </p:sp>
        <p:sp>
          <p:nvSpPr>
            <p:cNvPr id="26" name="椭圆 2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F8353D"/>
                </a:solidFill>
                <a:effectLst/>
                <a:uLnTx/>
                <a:uFillTx/>
                <a:latin typeface="Calibri"/>
                <a:ea typeface="宋体" panose="02010600030101010101" pitchFamily="2" charset="-122"/>
                <a:cs typeface="+mn-cs"/>
              </a:endParaRPr>
            </a:p>
          </p:txBody>
        </p:sp>
      </p:grpSp>
      <p:grpSp>
        <p:nvGrpSpPr>
          <p:cNvPr id="38" name="组合 2"/>
          <p:cNvGrpSpPr/>
          <p:nvPr/>
        </p:nvGrpSpPr>
        <p:grpSpPr>
          <a:xfrm>
            <a:off x="417394" y="3053061"/>
            <a:ext cx="2115207" cy="2692007"/>
            <a:chOff x="3295850" y="1908877"/>
            <a:chExt cx="3738030" cy="4660916"/>
          </a:xfrm>
        </p:grpSpPr>
        <p:sp>
          <p:nvSpPr>
            <p:cNvPr id="39"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3" name="圆角矩形 7"/>
          <p:cNvSpPr/>
          <p:nvPr/>
        </p:nvSpPr>
        <p:spPr>
          <a:xfrm>
            <a:off x="1988553" y="2741550"/>
            <a:ext cx="6747368" cy="2298985"/>
          </a:xfrm>
          <a:prstGeom prst="roundRect">
            <a:avLst>
              <a:gd name="adj" fmla="val 9976"/>
            </a:avLst>
          </a:prstGeom>
          <a:solidFill>
            <a:srgbClr val="7030A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44" name="组合 8"/>
          <p:cNvGrpSpPr/>
          <p:nvPr/>
        </p:nvGrpSpPr>
        <p:grpSpPr>
          <a:xfrm>
            <a:off x="2058824" y="3888157"/>
            <a:ext cx="117692" cy="122830"/>
            <a:chOff x="4486616" y="3001075"/>
            <a:chExt cx="274695" cy="274699"/>
          </a:xfrm>
        </p:grpSpPr>
        <p:sp>
          <p:nvSpPr>
            <p:cNvPr id="45"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7030A0"/>
                </a:solidFill>
                <a:effectLst/>
                <a:uLnTx/>
                <a:uFillTx/>
                <a:latin typeface="Calibri"/>
                <a:ea typeface="宋体" panose="02010600030101010101" pitchFamily="2" charset="-122"/>
                <a:cs typeface="+mn-cs"/>
              </a:endParaRPr>
            </a:p>
          </p:txBody>
        </p:sp>
        <p:sp>
          <p:nvSpPr>
            <p:cNvPr id="46"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7030A0"/>
                </a:solidFill>
                <a:effectLst/>
                <a:uLnTx/>
                <a:uFillTx/>
                <a:latin typeface="Calibri"/>
                <a:ea typeface="宋体" panose="02010600030101010101" pitchFamily="2" charset="-122"/>
                <a:cs typeface="+mn-cs"/>
              </a:endParaRPr>
            </a:p>
          </p:txBody>
        </p:sp>
      </p:grpSp>
      <p:grpSp>
        <p:nvGrpSpPr>
          <p:cNvPr id="47" name="组合 11"/>
          <p:cNvGrpSpPr/>
          <p:nvPr/>
        </p:nvGrpSpPr>
        <p:grpSpPr>
          <a:xfrm>
            <a:off x="1759398" y="3888157"/>
            <a:ext cx="117692" cy="122830"/>
            <a:chOff x="4486616" y="3001075"/>
            <a:chExt cx="274695" cy="274699"/>
          </a:xfrm>
        </p:grpSpPr>
        <p:sp>
          <p:nvSpPr>
            <p:cNvPr id="48"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50" name="组合 14"/>
          <p:cNvGrpSpPr/>
          <p:nvPr/>
        </p:nvGrpSpPr>
        <p:grpSpPr>
          <a:xfrm>
            <a:off x="1825938" y="3921809"/>
            <a:ext cx="286254" cy="47753"/>
            <a:chOff x="4318304" y="3089060"/>
            <a:chExt cx="384317" cy="61430"/>
          </a:xfrm>
        </p:grpSpPr>
        <p:sp>
          <p:nvSpPr>
            <p:cNvPr id="51"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53" name="文本框 40"/>
          <p:cNvSpPr txBox="1"/>
          <p:nvPr/>
        </p:nvSpPr>
        <p:spPr>
          <a:xfrm>
            <a:off x="2165817" y="2824527"/>
            <a:ext cx="6473291"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chemeClr val="bg1"/>
                </a:solidFill>
                <a:uLnTx/>
                <a:uFillTx/>
                <a:latin typeface="Times New Roman" panose="02020603050405020304" pitchFamily="18" charset="0"/>
                <a:ea typeface="微软雅黑" panose="020B0503020204020204" pitchFamily="34" charset="-122"/>
                <a:cs typeface="Times New Roman" panose="02020603050405020304" pitchFamily="18" charset="0"/>
              </a:rPr>
              <a:t>BÜTÜNSELLİĞE</a:t>
            </a:r>
            <a:r>
              <a:rPr kumimoji="0" lang="tr-TR" altLang="zh-CN" sz="1800" b="1" i="0" u="none" strike="noStrike" kern="1200" cap="none" spc="0" normalizeH="0" noProof="0" dirty="0" smtClean="0">
                <a:ln>
                  <a:noFill/>
                </a:ln>
                <a:solidFill>
                  <a:schemeClr val="bg1"/>
                </a:solidFill>
                <a:uLnTx/>
                <a:uFillTx/>
                <a:latin typeface="Times New Roman" panose="02020603050405020304" pitchFamily="18" charset="0"/>
                <a:ea typeface="微软雅黑" panose="020B0503020204020204" pitchFamily="34" charset="-122"/>
                <a:cs typeface="Times New Roman" panose="02020603050405020304" pitchFamily="18" charset="0"/>
              </a:rPr>
              <a:t> KARŞI UMUTSUZLUK </a:t>
            </a:r>
            <a:r>
              <a:rPr kumimoji="0" lang="tr-TR" altLang="zh-CN" sz="1800" b="1" i="0" u="none" strike="noStrike" kern="1200" cap="none" spc="0" normalizeH="0" baseline="0" noProof="0" dirty="0" smtClean="0">
                <a:ln>
                  <a:noFill/>
                </a:ln>
                <a:solidFill>
                  <a:schemeClr val="bg1"/>
                </a:solidFill>
                <a:uLnTx/>
                <a:uFillTx/>
                <a:latin typeface="Times New Roman" panose="02020603050405020304" pitchFamily="18" charset="0"/>
                <a:ea typeface="微软雅黑" panose="020B0503020204020204" pitchFamily="34" charset="-122"/>
                <a:cs typeface="Times New Roman" panose="02020603050405020304" pitchFamily="18" charset="0"/>
              </a:rPr>
              <a:t>(60+ YAŞ)</a:t>
            </a:r>
          </a:p>
        </p:txBody>
      </p:sp>
      <p:grpSp>
        <p:nvGrpSpPr>
          <p:cNvPr id="54" name="组合 18"/>
          <p:cNvGrpSpPr/>
          <p:nvPr/>
        </p:nvGrpSpPr>
        <p:grpSpPr>
          <a:xfrm>
            <a:off x="880005" y="3635883"/>
            <a:ext cx="639288" cy="606694"/>
            <a:chOff x="4974009" y="2884106"/>
            <a:chExt cx="644085" cy="562742"/>
          </a:xfrm>
        </p:grpSpPr>
        <p:sp>
          <p:nvSpPr>
            <p:cNvPr id="55" name="椭圆 19"/>
            <p:cNvSpPr/>
            <p:nvPr/>
          </p:nvSpPr>
          <p:spPr>
            <a:xfrm>
              <a:off x="4974009" y="2884106"/>
              <a:ext cx="644085"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rgbClr val="7030A0"/>
                </a:solidFill>
                <a:effectLst/>
                <a:uLnTx/>
                <a:uFillTx/>
                <a:latin typeface="Impact MT Std" pitchFamily="34" charset="0"/>
                <a:ea typeface="宋体" panose="02010600030101010101" pitchFamily="2" charset="-122"/>
                <a:cs typeface="+mn-cs"/>
              </a:endParaRPr>
            </a:p>
          </p:txBody>
        </p:sp>
        <p:sp>
          <p:nvSpPr>
            <p:cNvPr id="56" name="文本框 58"/>
            <p:cNvSpPr txBox="1"/>
            <p:nvPr/>
          </p:nvSpPr>
          <p:spPr>
            <a:xfrm>
              <a:off x="4987399" y="2884106"/>
              <a:ext cx="617305" cy="54241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srgbClr val="7030A0"/>
                  </a:solidFill>
                  <a:effectLst/>
                  <a:uLnTx/>
                  <a:uFillTx/>
                  <a:latin typeface="Impact MT Std" pitchFamily="34" charset="0"/>
                  <a:ea typeface="宋体" panose="02010600030101010101" pitchFamily="2" charset="-122"/>
                  <a:cs typeface="+mn-cs"/>
                </a:rPr>
                <a:t>8</a:t>
              </a:r>
              <a:endParaRPr kumimoji="0" lang="zh-CN" altLang="en-US" sz="3200" b="1" i="0" u="none" strike="noStrike" kern="1200" cap="none" spc="0" normalizeH="0" baseline="0" noProof="0" dirty="0">
                <a:ln>
                  <a:noFill/>
                </a:ln>
                <a:solidFill>
                  <a:srgbClr val="7030A0"/>
                </a:solidFill>
                <a:effectLst/>
                <a:uLnTx/>
                <a:uFillTx/>
                <a:latin typeface="Impact MT Std" pitchFamily="34" charset="0"/>
                <a:ea typeface="宋体" panose="02010600030101010101" pitchFamily="2" charset="-122"/>
                <a:cs typeface="+mn-cs"/>
              </a:endParaRPr>
            </a:p>
          </p:txBody>
        </p:sp>
      </p:grpSp>
      <p:pic>
        <p:nvPicPr>
          <p:cNvPr id="2" name="Resim 1"/>
          <p:cNvPicPr>
            <a:picLocks noChangeAspect="1"/>
          </p:cNvPicPr>
          <p:nvPr/>
        </p:nvPicPr>
        <p:blipFill>
          <a:blip r:embed="rId2"/>
          <a:stretch>
            <a:fillRect/>
          </a:stretch>
        </p:blipFill>
        <p:spPr>
          <a:xfrm>
            <a:off x="2371134" y="600481"/>
            <a:ext cx="6199001" cy="1695268"/>
          </a:xfrm>
          <a:prstGeom prst="rect">
            <a:avLst/>
          </a:prstGeom>
        </p:spPr>
      </p:pic>
      <p:pic>
        <p:nvPicPr>
          <p:cNvPr id="3" name="Resim 2"/>
          <p:cNvPicPr>
            <a:picLocks noChangeAspect="1"/>
          </p:cNvPicPr>
          <p:nvPr/>
        </p:nvPicPr>
        <p:blipFill>
          <a:blip r:embed="rId3"/>
          <a:stretch>
            <a:fillRect/>
          </a:stretch>
        </p:blipFill>
        <p:spPr>
          <a:xfrm>
            <a:off x="2371134" y="3243792"/>
            <a:ext cx="6199001" cy="1643518"/>
          </a:xfrm>
          <a:prstGeom prst="rect">
            <a:avLst/>
          </a:prstGeom>
        </p:spPr>
      </p:pic>
    </p:spTree>
    <p:extLst>
      <p:ext uri="{BB962C8B-B14F-4D97-AF65-F5344CB8AC3E}">
        <p14:creationId xmlns:p14="http://schemas.microsoft.com/office/powerpoint/2010/main" val="124823559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2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750"/>
                            </p:stCondLst>
                            <p:childTnLst>
                              <p:par>
                                <p:cTn id="24" presetID="42"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25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par>
                                <p:cTn id="35" presetID="10" presetClass="entr" presetSubtype="0" fill="hold" nodeType="withEffect">
                                  <p:stCondLst>
                                    <p:cond delay="25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nodeType="withEffect">
                                  <p:stCondLst>
                                    <p:cond delay="25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nodeType="withEffect">
                                  <p:stCondLst>
                                    <p:cond delay="25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nodeType="withEffect">
                                  <p:stCondLst>
                                    <p:cond delay="25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1000"/>
                                        <p:tgtEl>
                                          <p:spTgt spid="53"/>
                                        </p:tgtEl>
                                      </p:cBhvr>
                                    </p:animEffect>
                                    <p:anim calcmode="lin" valueType="num">
                                      <p:cBhvr>
                                        <p:cTn id="51" dur="1000" fill="hold"/>
                                        <p:tgtEl>
                                          <p:spTgt spid="53"/>
                                        </p:tgtEl>
                                        <p:attrNameLst>
                                          <p:attrName>ppt_x</p:attrName>
                                        </p:attrNameLst>
                                      </p:cBhvr>
                                      <p:tavLst>
                                        <p:tav tm="0">
                                          <p:val>
                                            <p:strVal val="#ppt_x"/>
                                          </p:val>
                                        </p:tav>
                                        <p:tav tm="100000">
                                          <p:val>
                                            <p:strVal val="#ppt_x"/>
                                          </p:val>
                                        </p:tav>
                                      </p:tavLst>
                                    </p:anim>
                                    <p:anim calcmode="lin" valueType="num">
                                      <p:cBhvr>
                                        <p:cTn id="52"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p:bldP spid="43" grpId="0" animBg="1"/>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Resim 7"/>
          <p:cNvPicPr>
            <a:picLocks noChangeAspect="1"/>
          </p:cNvPicPr>
          <p:nvPr/>
        </p:nvPicPr>
        <p:blipFill rotWithShape="1">
          <a:blip r:embed="rId3"/>
          <a:srcRect t="10599"/>
          <a:stretch/>
        </p:blipFill>
        <p:spPr>
          <a:xfrm>
            <a:off x="0" y="536548"/>
            <a:ext cx="9144000" cy="2841442"/>
          </a:xfrm>
          <a:prstGeom prst="rect">
            <a:avLst/>
          </a:prstGeom>
        </p:spPr>
      </p:pic>
      <p:pic>
        <p:nvPicPr>
          <p:cNvPr id="4" name="Resim 3"/>
          <p:cNvPicPr>
            <a:picLocks noChangeAspect="1"/>
          </p:cNvPicPr>
          <p:nvPr/>
        </p:nvPicPr>
        <p:blipFill rotWithShape="1">
          <a:blip r:embed="rId3"/>
          <a:srcRect b="91135"/>
          <a:stretch/>
        </p:blipFill>
        <p:spPr>
          <a:xfrm>
            <a:off x="0" y="1"/>
            <a:ext cx="9144000" cy="536548"/>
          </a:xfrm>
          <a:prstGeom prst="rect">
            <a:avLst/>
          </a:prstGeom>
        </p:spPr>
      </p:pic>
      <p:sp>
        <p:nvSpPr>
          <p:cNvPr id="5" name="Dikdörtgen 4"/>
          <p:cNvSpPr/>
          <p:nvPr/>
        </p:nvSpPr>
        <p:spPr>
          <a:xfrm>
            <a:off x="2913467" y="-1"/>
            <a:ext cx="4175021" cy="5365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rgbClr val="ED018D"/>
                </a:solidFill>
              </a:rPr>
              <a:t>(Sosyal-Davranışçı Kuram)</a:t>
            </a:r>
            <a:endParaRPr lang="tr-TR" sz="2800" b="1" dirty="0">
              <a:solidFill>
                <a:srgbClr val="ED018D"/>
              </a:solidFill>
            </a:endParaRPr>
          </a:p>
        </p:txBody>
      </p:sp>
      <p:pic>
        <p:nvPicPr>
          <p:cNvPr id="2" name="Resim 1"/>
          <p:cNvPicPr>
            <a:picLocks noChangeAspect="1"/>
          </p:cNvPicPr>
          <p:nvPr/>
        </p:nvPicPr>
        <p:blipFill rotWithShape="1">
          <a:blip r:embed="rId4" cstate="print">
            <a:extLst>
              <a:ext uri="{28A0092B-C50C-407E-A947-70E740481C1C}">
                <a14:useLocalDpi xmlns:a14="http://schemas.microsoft.com/office/drawing/2010/main" val="0"/>
              </a:ext>
            </a:extLst>
          </a:blip>
          <a:srcRect l="9328" r="14352"/>
          <a:stretch/>
        </p:blipFill>
        <p:spPr>
          <a:xfrm>
            <a:off x="5722373" y="3154171"/>
            <a:ext cx="2256149" cy="1809169"/>
          </a:xfrm>
          <a:prstGeom prst="rect">
            <a:avLst/>
          </a:prstGeom>
        </p:spPr>
      </p:pic>
      <p:pic>
        <p:nvPicPr>
          <p:cNvPr id="3" name="Resim 2"/>
          <p:cNvPicPr>
            <a:picLocks noChangeAspect="1"/>
          </p:cNvPicPr>
          <p:nvPr/>
        </p:nvPicPr>
        <p:blipFill rotWithShape="1">
          <a:blip r:embed="rId5" cstate="print">
            <a:extLst>
              <a:ext uri="{28A0092B-C50C-407E-A947-70E740481C1C}">
                <a14:useLocalDpi xmlns:a14="http://schemas.microsoft.com/office/drawing/2010/main" val="0"/>
              </a:ext>
            </a:extLst>
          </a:blip>
          <a:srcRect l="8483" r="10132"/>
          <a:stretch/>
        </p:blipFill>
        <p:spPr>
          <a:xfrm>
            <a:off x="1120877" y="3154171"/>
            <a:ext cx="2263878" cy="1809169"/>
          </a:xfrm>
          <a:prstGeom prst="rect">
            <a:avLst/>
          </a:prstGeom>
        </p:spPr>
      </p:pic>
    </p:spTree>
    <p:extLst>
      <p:ext uri="{BB962C8B-B14F-4D97-AF65-F5344CB8AC3E}">
        <p14:creationId xmlns:p14="http://schemas.microsoft.com/office/powerpoint/2010/main" val="3603765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p:cNvPicPr>
            <a:picLocks noChangeAspect="1"/>
          </p:cNvPicPr>
          <p:nvPr/>
        </p:nvPicPr>
        <p:blipFill rotWithShape="1">
          <a:blip r:embed="rId3"/>
          <a:srcRect l="2661" t="77859" r="60403" b="3505"/>
          <a:stretch/>
        </p:blipFill>
        <p:spPr>
          <a:xfrm>
            <a:off x="6429054" y="2191537"/>
            <a:ext cx="2145890" cy="332509"/>
          </a:xfrm>
          <a:prstGeom prst="rect">
            <a:avLst/>
          </a:prstGeom>
        </p:spPr>
      </p:pic>
      <p:sp>
        <p:nvSpPr>
          <p:cNvPr id="4" name="Dikdörtgen 3"/>
          <p:cNvSpPr/>
          <p:nvPr/>
        </p:nvSpPr>
        <p:spPr>
          <a:xfrm>
            <a:off x="0" y="0"/>
            <a:ext cx="5862484" cy="597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b="1" dirty="0" smtClean="0">
                <a:solidFill>
                  <a:srgbClr val="0EAD5F"/>
                </a:solidFill>
              </a:rPr>
              <a:t>5.HÜMANİST(FENOMOLOJİK) KURAM</a:t>
            </a:r>
            <a:endParaRPr lang="tr-TR" sz="1800" b="1" dirty="0">
              <a:solidFill>
                <a:srgbClr val="0EAD5F"/>
              </a:solidFill>
            </a:endParaRPr>
          </a:p>
        </p:txBody>
      </p:sp>
      <p:pic>
        <p:nvPicPr>
          <p:cNvPr id="6" name="Resim 5"/>
          <p:cNvPicPr>
            <a:picLocks noChangeAspect="1"/>
          </p:cNvPicPr>
          <p:nvPr/>
        </p:nvPicPr>
        <p:blipFill>
          <a:blip r:embed="rId4"/>
          <a:stretch>
            <a:fillRect/>
          </a:stretch>
        </p:blipFill>
        <p:spPr>
          <a:xfrm>
            <a:off x="147790" y="490138"/>
            <a:ext cx="5862484" cy="2474042"/>
          </a:xfrm>
          <a:prstGeom prst="rect">
            <a:avLst/>
          </a:prstGeom>
        </p:spPr>
      </p:pic>
      <p:pic>
        <p:nvPicPr>
          <p:cNvPr id="7" name="Resim 6"/>
          <p:cNvPicPr>
            <a:picLocks noChangeAspect="1"/>
          </p:cNvPicPr>
          <p:nvPr/>
        </p:nvPicPr>
        <p:blipFill rotWithShape="1">
          <a:blip r:embed="rId3"/>
          <a:srcRect l="61532" t="76456" r="2581" b="9983"/>
          <a:stretch/>
        </p:blipFill>
        <p:spPr>
          <a:xfrm>
            <a:off x="6133392" y="4848356"/>
            <a:ext cx="2594493" cy="265471"/>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8064" y="112518"/>
            <a:ext cx="2757336" cy="2068002"/>
          </a:xfrm>
          <a:prstGeom prst="rect">
            <a:avLst/>
          </a:prstGeom>
        </p:spPr>
      </p:pic>
      <p:pic>
        <p:nvPicPr>
          <p:cNvPr id="9" name="Resim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8064" y="2669458"/>
            <a:ext cx="2757336" cy="2228763"/>
          </a:xfrm>
          <a:prstGeom prst="rect">
            <a:avLst/>
          </a:prstGeom>
        </p:spPr>
      </p:pic>
      <p:pic>
        <p:nvPicPr>
          <p:cNvPr id="10" name="Resim 9"/>
          <p:cNvPicPr>
            <a:picLocks noChangeAspect="1"/>
          </p:cNvPicPr>
          <p:nvPr/>
        </p:nvPicPr>
        <p:blipFill rotWithShape="1">
          <a:blip r:embed="rId7"/>
          <a:srcRect t="14161"/>
          <a:stretch/>
        </p:blipFill>
        <p:spPr>
          <a:xfrm>
            <a:off x="27917" y="2991814"/>
            <a:ext cx="5862484" cy="1989277"/>
          </a:xfrm>
          <a:prstGeom prst="rect">
            <a:avLst/>
          </a:prstGeom>
        </p:spPr>
      </p:pic>
    </p:spTree>
    <p:extLst>
      <p:ext uri="{BB962C8B-B14F-4D97-AF65-F5344CB8AC3E}">
        <p14:creationId xmlns:p14="http://schemas.microsoft.com/office/powerpoint/2010/main" val="37701789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60"/>
          <p:cNvGrpSpPr/>
          <p:nvPr/>
        </p:nvGrpSpPr>
        <p:grpSpPr>
          <a:xfrm>
            <a:off x="2551471" y="176982"/>
            <a:ext cx="4461588" cy="2254127"/>
            <a:chOff x="8966207" y="1817887"/>
            <a:chExt cx="4712530" cy="2612625"/>
          </a:xfrm>
        </p:grpSpPr>
        <p:grpSp>
          <p:nvGrpSpPr>
            <p:cNvPr id="3" name="组合 261"/>
            <p:cNvGrpSpPr/>
            <p:nvPr/>
          </p:nvGrpSpPr>
          <p:grpSpPr>
            <a:xfrm>
              <a:off x="8966207" y="1817887"/>
              <a:ext cx="4712530" cy="2612625"/>
              <a:chOff x="3194050" y="1825625"/>
              <a:chExt cx="5646739" cy="3130550"/>
            </a:xfrm>
          </p:grpSpPr>
          <p:sp>
            <p:nvSpPr>
              <p:cNvPr id="5" name="任意多边形 9"/>
              <p:cNvSpPr>
                <a:spLocks/>
              </p:cNvSpPr>
              <p:nvPr/>
            </p:nvSpPr>
            <p:spPr bwMode="auto">
              <a:xfrm>
                <a:off x="3230564" y="4194175"/>
                <a:ext cx="720725" cy="750888"/>
              </a:xfrm>
              <a:custGeom>
                <a:avLst/>
                <a:gdLst>
                  <a:gd name="T0" fmla="*/ 0 w 952500"/>
                  <a:gd name="T1" fmla="*/ 0 h 1054100"/>
                  <a:gd name="T2" fmla="*/ 165059 w 952500"/>
                  <a:gd name="T3" fmla="*/ 381032 h 1054100"/>
                  <a:gd name="T4" fmla="*/ 412647 w 952500"/>
                  <a:gd name="T5" fmla="*/ 321352 h 1054100"/>
                  <a:gd name="T6" fmla="*/ 0 w 952500"/>
                  <a:gd name="T7" fmla="*/ 0 h 1054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2500" h="1054100">
                    <a:moveTo>
                      <a:pt x="0" y="0"/>
                    </a:moveTo>
                    <a:lnTo>
                      <a:pt x="381000" y="1054100"/>
                    </a:lnTo>
                    <a:lnTo>
                      <a:pt x="952500" y="889000"/>
                    </a:lnTo>
                    <a:lnTo>
                      <a:pt x="0" y="0"/>
                    </a:lnTo>
                    <a:close/>
                  </a:path>
                </a:pathLst>
              </a:custGeom>
              <a:solidFill>
                <a:srgbClr val="1E4C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sp>
            <p:nvSpPr>
              <p:cNvPr id="6" name="任意多边形 10"/>
              <p:cNvSpPr>
                <a:spLocks/>
              </p:cNvSpPr>
              <p:nvPr/>
            </p:nvSpPr>
            <p:spPr bwMode="auto">
              <a:xfrm>
                <a:off x="3194050" y="1901825"/>
                <a:ext cx="5397500" cy="2908300"/>
              </a:xfrm>
              <a:custGeom>
                <a:avLst/>
                <a:gdLst>
                  <a:gd name="T0" fmla="*/ 0 w 5397138"/>
                  <a:gd name="T1" fmla="*/ 0 h 2908300"/>
                  <a:gd name="T2" fmla="*/ 5398224 w 5397138"/>
                  <a:gd name="T3" fmla="*/ 540657 h 2908300"/>
                  <a:gd name="T4" fmla="*/ 4852375 w 5397138"/>
                  <a:gd name="T5" fmla="*/ 2654300 h 2908300"/>
                  <a:gd name="T6" fmla="*/ 838368 w 5397138"/>
                  <a:gd name="T7" fmla="*/ 2908300 h 2908300"/>
                  <a:gd name="T8" fmla="*/ 0 w 5397138"/>
                  <a:gd name="T9" fmla="*/ 0 h 2908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97138" h="2908300">
                    <a:moveTo>
                      <a:pt x="0" y="0"/>
                    </a:moveTo>
                    <a:lnTo>
                      <a:pt x="5397138" y="540657"/>
                    </a:lnTo>
                    <a:lnTo>
                      <a:pt x="4851400" y="2654300"/>
                    </a:lnTo>
                    <a:lnTo>
                      <a:pt x="838200" y="2908300"/>
                    </a:lnTo>
                    <a:lnTo>
                      <a:pt x="0" y="0"/>
                    </a:lnTo>
                    <a:close/>
                  </a:path>
                </a:pathLst>
              </a:custGeom>
              <a:solidFill>
                <a:srgbClr val="37393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sp>
            <p:nvSpPr>
              <p:cNvPr id="7" name="任意多边形 11"/>
              <p:cNvSpPr>
                <a:spLocks/>
              </p:cNvSpPr>
              <p:nvPr/>
            </p:nvSpPr>
            <p:spPr bwMode="auto">
              <a:xfrm>
                <a:off x="3638550" y="1825625"/>
                <a:ext cx="5202238" cy="2806700"/>
              </a:xfrm>
              <a:custGeom>
                <a:avLst/>
                <a:gdLst>
                  <a:gd name="T0" fmla="*/ 0 w 5202646"/>
                  <a:gd name="T1" fmla="*/ 622178 h 2806338"/>
                  <a:gd name="T2" fmla="*/ 5201422 w 5202646"/>
                  <a:gd name="T3" fmla="*/ 0 h 2806338"/>
                  <a:gd name="T4" fmla="*/ 4101134 w 5202646"/>
                  <a:gd name="T5" fmla="*/ 2693079 h 2806338"/>
                  <a:gd name="T6" fmla="*/ 368213 w 5202646"/>
                  <a:gd name="T7" fmla="*/ 2807424 h 2806338"/>
                  <a:gd name="T8" fmla="*/ 0 w 5202646"/>
                  <a:gd name="T9" fmla="*/ 622178 h 28063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02646" h="2806338">
                    <a:moveTo>
                      <a:pt x="0" y="621938"/>
                    </a:moveTo>
                    <a:lnTo>
                      <a:pt x="5202646" y="0"/>
                    </a:lnTo>
                    <a:lnTo>
                      <a:pt x="4102100" y="2692038"/>
                    </a:lnTo>
                    <a:lnTo>
                      <a:pt x="368300" y="2806338"/>
                    </a:lnTo>
                    <a:lnTo>
                      <a:pt x="0" y="621938"/>
                    </a:lnTo>
                    <a:close/>
                  </a:path>
                </a:pathLst>
              </a:custGeom>
              <a:ln/>
              <a:extLst/>
            </p:spPr>
            <p:style>
              <a:lnRef idx="3">
                <a:schemeClr val="lt1"/>
              </a:lnRef>
              <a:fillRef idx="1">
                <a:schemeClr val="accent2"/>
              </a:fillRef>
              <a:effectRef idx="1">
                <a:schemeClr val="accent2"/>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sp>
            <p:nvSpPr>
              <p:cNvPr id="8" name="任意多边形 12"/>
              <p:cNvSpPr>
                <a:spLocks/>
              </p:cNvSpPr>
              <p:nvPr/>
            </p:nvSpPr>
            <p:spPr bwMode="auto">
              <a:xfrm>
                <a:off x="8397876" y="4010025"/>
                <a:ext cx="442913" cy="558800"/>
              </a:xfrm>
              <a:custGeom>
                <a:avLst/>
                <a:gdLst>
                  <a:gd name="T0" fmla="*/ 0 w 292100"/>
                  <a:gd name="T1" fmla="*/ 44358 h 368300"/>
                  <a:gd name="T2" fmla="*/ 1018339 w 292100"/>
                  <a:gd name="T3" fmla="*/ 0 h 368300"/>
                  <a:gd name="T4" fmla="*/ 265655 w 292100"/>
                  <a:gd name="T5" fmla="*/ 1286369 h 368300"/>
                  <a:gd name="T6" fmla="*/ 0 w 292100"/>
                  <a:gd name="T7" fmla="*/ 44358 h 3683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100" h="368300">
                    <a:moveTo>
                      <a:pt x="0" y="12700"/>
                    </a:moveTo>
                    <a:lnTo>
                      <a:pt x="292100" y="0"/>
                    </a:lnTo>
                    <a:lnTo>
                      <a:pt x="76200" y="368300"/>
                    </a:lnTo>
                    <a:lnTo>
                      <a:pt x="0" y="12700"/>
                    </a:lnTo>
                    <a:close/>
                  </a:path>
                </a:pathLst>
              </a:custGeom>
              <a:solidFill>
                <a:srgbClr val="4238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sp>
            <p:nvSpPr>
              <p:cNvPr id="9" name="任意多边形 13"/>
              <p:cNvSpPr>
                <a:spLocks/>
              </p:cNvSpPr>
              <p:nvPr/>
            </p:nvSpPr>
            <p:spPr bwMode="auto">
              <a:xfrm>
                <a:off x="7677151" y="4670425"/>
                <a:ext cx="809625" cy="285750"/>
              </a:xfrm>
              <a:custGeom>
                <a:avLst/>
                <a:gdLst>
                  <a:gd name="T0" fmla="*/ 0 w 647700"/>
                  <a:gd name="T1" fmla="*/ 99219 h 228600"/>
                  <a:gd name="T2" fmla="*/ 1265039 w 647700"/>
                  <a:gd name="T3" fmla="*/ 0 h 228600"/>
                  <a:gd name="T4" fmla="*/ 124024 w 647700"/>
                  <a:gd name="T5" fmla="*/ 446485 h 228600"/>
                  <a:gd name="T6" fmla="*/ 0 w 647700"/>
                  <a:gd name="T7" fmla="*/ 99219 h 228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7700" h="228600">
                    <a:moveTo>
                      <a:pt x="0" y="50800"/>
                    </a:moveTo>
                    <a:lnTo>
                      <a:pt x="647700" y="0"/>
                    </a:lnTo>
                    <a:lnTo>
                      <a:pt x="63500" y="228600"/>
                    </a:lnTo>
                    <a:lnTo>
                      <a:pt x="0" y="50800"/>
                    </a:lnTo>
                    <a:close/>
                  </a:path>
                </a:pathLst>
              </a:custGeom>
              <a:solidFill>
                <a:srgbClr val="2B76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grpSp>
        <p:sp>
          <p:nvSpPr>
            <p:cNvPr id="4" name="文本框 262"/>
            <p:cNvSpPr txBox="1"/>
            <p:nvPr/>
          </p:nvSpPr>
          <p:spPr>
            <a:xfrm rot="21083862">
              <a:off x="9506742" y="2240296"/>
              <a:ext cx="3560965" cy="1819300"/>
            </a:xfrm>
            <a:prstGeom prst="rect">
              <a:avLst/>
            </a:prstGeom>
            <a:noFill/>
          </p:spPr>
          <p:txBody>
            <a:bodyPr wrap="square" rtlCol="0">
              <a:spAutoFit/>
            </a:bodyPr>
            <a:lstStyle/>
            <a:p>
              <a:pPr algn="ctr"/>
              <a:r>
                <a:rPr lang="tr-TR" sz="1200" b="1" dirty="0">
                  <a:solidFill>
                    <a:schemeClr val="bg1"/>
                  </a:solidFill>
                  <a:latin typeface="Times New Roman" panose="02020603050405020304" pitchFamily="18" charset="0"/>
                  <a:cs typeface="Times New Roman" panose="02020603050405020304" pitchFamily="18" charset="0"/>
                </a:rPr>
                <a:t>Görüldüğü gibi hiçbir kuram tek başına tam olarak kişiliği açıklayamamıştır. İncelediğimiz </a:t>
              </a:r>
              <a:r>
                <a:rPr lang="tr-TR" sz="1200" b="1" dirty="0" smtClean="0">
                  <a:solidFill>
                    <a:schemeClr val="bg1"/>
                  </a:solidFill>
                  <a:latin typeface="Times New Roman" panose="02020603050405020304" pitchFamily="18" charset="0"/>
                  <a:cs typeface="Times New Roman" panose="02020603050405020304" pitchFamily="18" charset="0"/>
                </a:rPr>
                <a:t>beş kuramın da bazı </a:t>
              </a:r>
              <a:r>
                <a:rPr lang="tr-TR" sz="1200" b="1" dirty="0">
                  <a:solidFill>
                    <a:schemeClr val="bg1"/>
                  </a:solidFill>
                  <a:latin typeface="Times New Roman" panose="02020603050405020304" pitchFamily="18" charset="0"/>
                  <a:cs typeface="Times New Roman" panose="02020603050405020304" pitchFamily="18" charset="0"/>
                </a:rPr>
                <a:t>eksiklikleri vardır. Ama bunları tamamıyla yanlış olarak kabul etmek doğru değildir. Günümüzde kişiliği tüm yönleri ile açıklayan bir kuram geliştirmek çok zordur. Bunun nedeni kişiliğin çok geniş ve karmaşık bir olgu olmasıdır.</a:t>
              </a:r>
            </a:p>
          </p:txBody>
        </p:sp>
      </p:grpSp>
      <p:pic>
        <p:nvPicPr>
          <p:cNvPr id="10" name="图片 1"/>
          <p:cNvPicPr>
            <a:picLocks noChangeAspect="1"/>
          </p:cNvPicPr>
          <p:nvPr/>
        </p:nvPicPr>
        <p:blipFill>
          <a:blip r:embed="rId2"/>
          <a:stretch>
            <a:fillRect/>
          </a:stretch>
        </p:blipFill>
        <p:spPr>
          <a:xfrm>
            <a:off x="4316513" y="2485103"/>
            <a:ext cx="1113893" cy="2573900"/>
          </a:xfrm>
          <a:prstGeom prst="rect">
            <a:avLst/>
          </a:prstGeom>
        </p:spPr>
      </p:pic>
    </p:spTree>
    <p:extLst>
      <p:ext uri="{BB962C8B-B14F-4D97-AF65-F5344CB8AC3E}">
        <p14:creationId xmlns:p14="http://schemas.microsoft.com/office/powerpoint/2010/main" val="1893119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3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1" accel="50000" fill="hold" nodeType="withEffect" p14:presetBounceEnd="76190">
                                      <p:stCondLst>
                                        <p:cond delay="3000"/>
                                      </p:stCondLst>
                                      <p:childTnLst>
                                        <p:set>
                                          <p:cBhvr>
                                            <p:cTn id="9" dur="1" fill="hold">
                                              <p:stCondLst>
                                                <p:cond delay="0"/>
                                              </p:stCondLst>
                                            </p:cTn>
                                            <p:tgtEl>
                                              <p:spTgt spid="2"/>
                                            </p:tgtEl>
                                            <p:attrNameLst>
                                              <p:attrName>style.visibility</p:attrName>
                                            </p:attrNameLst>
                                          </p:cBhvr>
                                          <p:to>
                                            <p:strVal val="visible"/>
                                          </p:to>
                                        </p:set>
                                        <p:anim calcmode="lin" valueType="num" p14:bounceEnd="76190">
                                          <p:cBhvr additive="base">
                                            <p:cTn id="10" dur="2100" fill="hold"/>
                                            <p:tgtEl>
                                              <p:spTgt spid="2"/>
                                            </p:tgtEl>
                                            <p:attrNameLst>
                                              <p:attrName>ppt_x</p:attrName>
                                            </p:attrNameLst>
                                          </p:cBhvr>
                                          <p:tavLst>
                                            <p:tav tm="0">
                                              <p:val>
                                                <p:strVal val="#ppt_x"/>
                                              </p:val>
                                            </p:tav>
                                            <p:tav tm="100000">
                                              <p:val>
                                                <p:strVal val="#ppt_x"/>
                                              </p:val>
                                            </p:tav>
                                          </p:tavLst>
                                        </p:anim>
                                        <p:anim calcmode="lin" valueType="num" p14:bounceEnd="76190">
                                          <p:cBhvr additive="base">
                                            <p:cTn id="11" dur="21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3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1" accel="50000" fill="hold" nodeType="withEffect">
                                      <p:stCondLst>
                                        <p:cond delay="30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2100" fill="hold"/>
                                            <p:tgtEl>
                                              <p:spTgt spid="2"/>
                                            </p:tgtEl>
                                            <p:attrNameLst>
                                              <p:attrName>ppt_x</p:attrName>
                                            </p:attrNameLst>
                                          </p:cBhvr>
                                          <p:tavLst>
                                            <p:tav tm="0">
                                              <p:val>
                                                <p:strVal val="#ppt_x"/>
                                              </p:val>
                                            </p:tav>
                                            <p:tav tm="100000">
                                              <p:val>
                                                <p:strVal val="#ppt_x"/>
                                              </p:val>
                                            </p:tav>
                                          </p:tavLst>
                                        </p:anim>
                                        <p:anim calcmode="lin" valueType="num">
                                          <p:cBhvr additive="base">
                                            <p:cTn id="11" dur="21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 name="椭圆 5"/>
          <p:cNvSpPr/>
          <p:nvPr/>
        </p:nvSpPr>
        <p:spPr>
          <a:xfrm>
            <a:off x="3696888" y="965498"/>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 name="椭圆 6"/>
          <p:cNvSpPr/>
          <p:nvPr/>
        </p:nvSpPr>
        <p:spPr>
          <a:xfrm>
            <a:off x="5416899" y="919889"/>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2" name="组合 11"/>
          <p:cNvGrpSpPr/>
          <p:nvPr/>
        </p:nvGrpSpPr>
        <p:grpSpPr>
          <a:xfrm>
            <a:off x="3806843" y="1077066"/>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5" name="组合 14"/>
          <p:cNvGrpSpPr/>
          <p:nvPr/>
        </p:nvGrpSpPr>
        <p:grpSpPr>
          <a:xfrm>
            <a:off x="5400512" y="931004"/>
            <a:ext cx="1570971" cy="1519381"/>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21" name="矩形 20"/>
          <p:cNvSpPr/>
          <p:nvPr/>
        </p:nvSpPr>
        <p:spPr>
          <a:xfrm>
            <a:off x="2178325" y="949640"/>
            <a:ext cx="943858"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R</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2" name="矩形 21"/>
          <p:cNvSpPr/>
          <p:nvPr/>
        </p:nvSpPr>
        <p:spPr>
          <a:xfrm>
            <a:off x="4001491" y="1098433"/>
            <a:ext cx="1032024"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U</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3" name="矩形 22"/>
          <p:cNvSpPr/>
          <p:nvPr/>
        </p:nvSpPr>
        <p:spPr>
          <a:xfrm>
            <a:off x="5635584" y="950508"/>
            <a:ext cx="1081716"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H</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61" name="圆角矩形 60"/>
          <p:cNvSpPr/>
          <p:nvPr/>
        </p:nvSpPr>
        <p:spPr>
          <a:xfrm>
            <a:off x="1995848" y="2816232"/>
            <a:ext cx="5437808" cy="76214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2" name="TextBox 187"/>
          <p:cNvSpPr txBox="1"/>
          <p:nvPr/>
        </p:nvSpPr>
        <p:spPr>
          <a:xfrm>
            <a:off x="2106045" y="2898586"/>
            <a:ext cx="5134591" cy="58475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srgbClr val="00A2B3"/>
                </a:solidFill>
                <a:effectLst>
                  <a:outerShdw blurRad="38100" dist="38100" dir="2700000" algn="tl">
                    <a:srgbClr val="000000">
                      <a:alpha val="43137"/>
                    </a:srgbClr>
                  </a:outerShdw>
                </a:effectLst>
                <a:uLnTx/>
                <a:uFillTx/>
                <a:latin typeface="Lemon" panose="02000000000000000000" pitchFamily="2" charset="0"/>
                <a:ea typeface="微软雅黑" pitchFamily="34" charset="-122"/>
                <a:cs typeface="+mn-cs"/>
              </a:rPr>
              <a:t>SAĞLIĞININ TEMELLERİ</a:t>
            </a:r>
            <a:endParaRPr kumimoji="0" lang="zh-CN" altLang="en-US" sz="3200" b="1" i="0" u="none" strike="noStrike" kern="1200" cap="none" spc="0" normalizeH="0" baseline="0" noProof="0" dirty="0">
              <a:ln>
                <a:noFill/>
              </a:ln>
              <a:solidFill>
                <a:srgbClr val="00A2B3"/>
              </a:solidFill>
              <a:effectLst>
                <a:outerShdw blurRad="38100" dist="38100" dir="2700000" algn="tl">
                  <a:srgbClr val="000000">
                    <a:alpha val="43137"/>
                  </a:srgbClr>
                </a:outerShdw>
              </a:effectLst>
              <a:uLnTx/>
              <a:uFillTx/>
              <a:latin typeface="Lemon" panose="02000000000000000000" pitchFamily="2" charset="0"/>
              <a:ea typeface="微软雅黑" pitchFamily="34" charset="-122"/>
              <a:cs typeface="+mn-cs"/>
            </a:endParaRPr>
          </a:p>
        </p:txBody>
      </p:sp>
      <p:grpSp>
        <p:nvGrpSpPr>
          <p:cNvPr id="63" name="组合 62"/>
          <p:cNvGrpSpPr/>
          <p:nvPr/>
        </p:nvGrpSpPr>
        <p:grpSpPr>
          <a:xfrm>
            <a:off x="1835473" y="2787724"/>
            <a:ext cx="719818" cy="790654"/>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C00000"/>
                </a:solidFill>
                <a:effectLst/>
                <a:uLnTx/>
                <a:uFillTx/>
                <a:latin typeface="Arial" panose="020F0502020204030204"/>
                <a:ea typeface="微软雅黑" pitchFamily="34" charset="-122"/>
                <a:cs typeface="+mn-cs"/>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C00000"/>
                </a:solidFill>
                <a:effectLst/>
                <a:uLnTx/>
                <a:uFillTx/>
                <a:latin typeface="Arial" panose="020F0502020204030204"/>
                <a:ea typeface="微软雅黑" pitchFamily="34" charset="-122"/>
                <a:cs typeface="+mn-cs"/>
              </a:endParaRPr>
            </a:p>
          </p:txBody>
        </p:sp>
      </p:grpSp>
      <p:pic>
        <p:nvPicPr>
          <p:cNvPr id="66" name="Picture 2" descr="C:\Users\Administrator\Desktop\手.png"/>
          <p:cNvPicPr>
            <a:picLocks noChangeAspect="1" noChangeArrowheads="1"/>
          </p:cNvPicPr>
          <p:nvPr/>
        </p:nvPicPr>
        <p:blipFill>
          <a:blip r:embed="rId2"/>
          <a:srcRect/>
          <a:stretch>
            <a:fillRect/>
          </a:stretch>
        </p:blipFill>
        <p:spPr bwMode="auto">
          <a:xfrm flipH="1">
            <a:off x="1716365" y="2888241"/>
            <a:ext cx="2958790" cy="2876318"/>
          </a:xfrm>
          <a:prstGeom prst="rect">
            <a:avLst/>
          </a:prstGeom>
          <a:noFill/>
        </p:spPr>
      </p:pic>
      <p:sp>
        <p:nvSpPr>
          <p:cNvPr id="67" name="TextBox 7"/>
          <p:cNvSpPr>
            <a:spLocks noChangeArrowheads="1"/>
          </p:cNvSpPr>
          <p:nvPr/>
        </p:nvSpPr>
        <p:spPr bwMode="auto">
          <a:xfrm>
            <a:off x="0" y="4086693"/>
            <a:ext cx="9144000" cy="1077218"/>
          </a:xfrm>
          <a:prstGeom prst="rect">
            <a:avLst/>
          </a:prstGeom>
          <a:noFill/>
          <a:ln>
            <a:noFill/>
          </a:ln>
          <a:effectLst/>
          <a:extLst>
            <a:ext uri="{909E8E84-426E-40DD-AFC4-6F175D3DCCD1}">
              <a14:hiddenFill xmlns:a14="http://schemas.microsoft.com/office/drawing/2010/main">
                <a:solidFill>
                  <a:schemeClr val="bg2">
                    <a:alpha val="70000"/>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lvl="0" algn="ctr">
              <a:defRPr/>
            </a:pPr>
            <a:r>
              <a:rPr lang="tr-TR" sz="3200" b="1" dirty="0" smtClean="0">
                <a:solidFill>
                  <a:srgbClr val="EA5E66"/>
                </a:solidFill>
                <a:latin typeface="Cooper Black" panose="0208090404030B020404" pitchFamily="18" charset="0"/>
              </a:rPr>
              <a:t>KİŞİLİĞİN </a:t>
            </a:r>
            <a:r>
              <a:rPr lang="tr-TR" sz="3200" b="1" dirty="0">
                <a:solidFill>
                  <a:srgbClr val="EA5E66"/>
                </a:solidFill>
                <a:latin typeface="Cooper Black" panose="0208090404030B020404" pitchFamily="18" charset="0"/>
              </a:rPr>
              <a:t>ÖLÇÜLMESİNDE </a:t>
            </a:r>
            <a:r>
              <a:rPr lang="tr-TR" sz="3200" b="1" dirty="0" smtClean="0">
                <a:solidFill>
                  <a:srgbClr val="EA5E66"/>
                </a:solidFill>
                <a:latin typeface="Cooper Black" panose="0208090404030B020404" pitchFamily="18" charset="0"/>
              </a:rPr>
              <a:t>KULLANILAN</a:t>
            </a:r>
            <a:endParaRPr lang="tr-TR" sz="3200" b="1" dirty="0">
              <a:solidFill>
                <a:srgbClr val="EA5E66"/>
              </a:solidFill>
              <a:latin typeface="Cooper Black" panose="0208090404030B020404" pitchFamily="18" charset="0"/>
            </a:endParaRPr>
          </a:p>
          <a:p>
            <a:pPr lvl="0" algn="ctr">
              <a:defRPr/>
            </a:pPr>
            <a:r>
              <a:rPr lang="tr-TR" sz="3200" b="1" dirty="0">
                <a:solidFill>
                  <a:srgbClr val="EA5E66"/>
                </a:solidFill>
                <a:latin typeface="Cooper Black" panose="0208090404030B020404" pitchFamily="18" charset="0"/>
              </a:rPr>
              <a:t> YÖNTEMLER  VE TESTLER</a:t>
            </a:r>
            <a:endParaRPr lang="tr-TR" sz="3200" dirty="0">
              <a:solidFill>
                <a:srgbClr val="EA5E66"/>
              </a:solidFill>
              <a:latin typeface="Cooper Black" panose="0208090404030B020404" pitchFamily="18" charset="0"/>
            </a:endParaRPr>
          </a:p>
        </p:txBody>
      </p:sp>
      <p:sp>
        <p:nvSpPr>
          <p:cNvPr id="85" name="椭圆 5"/>
          <p:cNvSpPr/>
          <p:nvPr/>
        </p:nvSpPr>
        <p:spPr>
          <a:xfrm>
            <a:off x="5326246" y="860107"/>
            <a:ext cx="1741216" cy="1669826"/>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58374511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250" fill="hold"/>
                                        <p:tgtEl>
                                          <p:spTgt spid="34"/>
                                        </p:tgtEl>
                                        <p:attrNameLst>
                                          <p:attrName>ppt_w</p:attrName>
                                        </p:attrNameLst>
                                      </p:cBhvr>
                                      <p:tavLst>
                                        <p:tav tm="0">
                                          <p:val>
                                            <p:fltVal val="0"/>
                                          </p:val>
                                        </p:tav>
                                        <p:tav tm="100000">
                                          <p:val>
                                            <p:strVal val="#ppt_w"/>
                                          </p:val>
                                        </p:tav>
                                      </p:tavLst>
                                    </p:anim>
                                    <p:anim calcmode="lin" valueType="num">
                                      <p:cBhvr>
                                        <p:cTn id="62" dur="250" fill="hold"/>
                                        <p:tgtEl>
                                          <p:spTgt spid="34"/>
                                        </p:tgtEl>
                                        <p:attrNameLst>
                                          <p:attrName>ppt_h</p:attrName>
                                        </p:attrNameLst>
                                      </p:cBhvr>
                                      <p:tavLst>
                                        <p:tav tm="0">
                                          <p:val>
                                            <p:fltVal val="0"/>
                                          </p:val>
                                        </p:tav>
                                        <p:tav tm="100000">
                                          <p:val>
                                            <p:strVal val="#ppt_h"/>
                                          </p:val>
                                        </p:tav>
                                      </p:tavLst>
                                    </p:anim>
                                    <p:animEffect transition="in" filter="fade">
                                      <p:cBhvr>
                                        <p:cTn id="63" dur="250"/>
                                        <p:tgtEl>
                                          <p:spTgt spid="34"/>
                                        </p:tgtEl>
                                      </p:cBhvr>
                                    </p:animEffect>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250" fill="hold"/>
                                        <p:tgtEl>
                                          <p:spTgt spid="37"/>
                                        </p:tgtEl>
                                        <p:attrNameLst>
                                          <p:attrName>ppt_w</p:attrName>
                                        </p:attrNameLst>
                                      </p:cBhvr>
                                      <p:tavLst>
                                        <p:tav tm="0">
                                          <p:val>
                                            <p:fltVal val="0"/>
                                          </p:val>
                                        </p:tav>
                                        <p:tav tm="100000">
                                          <p:val>
                                            <p:strVal val="#ppt_w"/>
                                          </p:val>
                                        </p:tav>
                                      </p:tavLst>
                                    </p:anim>
                                    <p:anim calcmode="lin" valueType="num">
                                      <p:cBhvr>
                                        <p:cTn id="68" dur="250" fill="hold"/>
                                        <p:tgtEl>
                                          <p:spTgt spid="37"/>
                                        </p:tgtEl>
                                        <p:attrNameLst>
                                          <p:attrName>ppt_h</p:attrName>
                                        </p:attrNameLst>
                                      </p:cBhvr>
                                      <p:tavLst>
                                        <p:tav tm="0">
                                          <p:val>
                                            <p:fltVal val="0"/>
                                          </p:val>
                                        </p:tav>
                                        <p:tav tm="100000">
                                          <p:val>
                                            <p:strVal val="#ppt_h"/>
                                          </p:val>
                                        </p:tav>
                                      </p:tavLst>
                                    </p:anim>
                                    <p:animEffect transition="in" filter="fade">
                                      <p:cBhvr>
                                        <p:cTn id="69" dur="250"/>
                                        <p:tgtEl>
                                          <p:spTgt spid="37"/>
                                        </p:tgtEl>
                                      </p:cBhvr>
                                    </p:animEffect>
                                  </p:childTnLst>
                                </p:cTn>
                              </p:par>
                            </p:childTnLst>
                          </p:cTn>
                        </p:par>
                        <p:par>
                          <p:cTn id="70" fill="hold">
                            <p:stCondLst>
                              <p:cond delay="4250"/>
                            </p:stCondLst>
                            <p:childTnLst>
                              <p:par>
                                <p:cTn id="71" presetID="53" presetClass="entr" presetSubtype="16"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250" fill="hold"/>
                                        <p:tgtEl>
                                          <p:spTgt spid="49"/>
                                        </p:tgtEl>
                                        <p:attrNameLst>
                                          <p:attrName>ppt_w</p:attrName>
                                        </p:attrNameLst>
                                      </p:cBhvr>
                                      <p:tavLst>
                                        <p:tav tm="0">
                                          <p:val>
                                            <p:fltVal val="0"/>
                                          </p:val>
                                        </p:tav>
                                        <p:tav tm="100000">
                                          <p:val>
                                            <p:strVal val="#ppt_w"/>
                                          </p:val>
                                        </p:tav>
                                      </p:tavLst>
                                    </p:anim>
                                    <p:anim calcmode="lin" valueType="num">
                                      <p:cBhvr>
                                        <p:cTn id="74" dur="250" fill="hold"/>
                                        <p:tgtEl>
                                          <p:spTgt spid="49"/>
                                        </p:tgtEl>
                                        <p:attrNameLst>
                                          <p:attrName>ppt_h</p:attrName>
                                        </p:attrNameLst>
                                      </p:cBhvr>
                                      <p:tavLst>
                                        <p:tav tm="0">
                                          <p:val>
                                            <p:fltVal val="0"/>
                                          </p:val>
                                        </p:tav>
                                        <p:tav tm="100000">
                                          <p:val>
                                            <p:strVal val="#ppt_h"/>
                                          </p:val>
                                        </p:tav>
                                      </p:tavLst>
                                    </p:anim>
                                    <p:animEffect transition="in" filter="fade">
                                      <p:cBhvr>
                                        <p:cTn id="75" dur="250"/>
                                        <p:tgtEl>
                                          <p:spTgt spid="49"/>
                                        </p:tgtEl>
                                      </p:cBhvr>
                                    </p:animEffect>
                                  </p:childTnLst>
                                </p:cTn>
                              </p:par>
                            </p:childTnLst>
                          </p:cTn>
                        </p:par>
                        <p:par>
                          <p:cTn id="76" fill="hold">
                            <p:stCondLst>
                              <p:cond delay="4500"/>
                            </p:stCondLst>
                            <p:childTnLst>
                              <p:par>
                                <p:cTn id="77" presetID="53" presetClass="entr" presetSubtype="16"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p:cTn id="79" dur="250" fill="hold"/>
                                        <p:tgtEl>
                                          <p:spTgt spid="43"/>
                                        </p:tgtEl>
                                        <p:attrNameLst>
                                          <p:attrName>ppt_w</p:attrName>
                                        </p:attrNameLst>
                                      </p:cBhvr>
                                      <p:tavLst>
                                        <p:tav tm="0">
                                          <p:val>
                                            <p:fltVal val="0"/>
                                          </p:val>
                                        </p:tav>
                                        <p:tav tm="100000">
                                          <p:val>
                                            <p:strVal val="#ppt_w"/>
                                          </p:val>
                                        </p:tav>
                                      </p:tavLst>
                                    </p:anim>
                                    <p:anim calcmode="lin" valueType="num">
                                      <p:cBhvr>
                                        <p:cTn id="80" dur="250" fill="hold"/>
                                        <p:tgtEl>
                                          <p:spTgt spid="43"/>
                                        </p:tgtEl>
                                        <p:attrNameLst>
                                          <p:attrName>ppt_h</p:attrName>
                                        </p:attrNameLst>
                                      </p:cBhvr>
                                      <p:tavLst>
                                        <p:tav tm="0">
                                          <p:val>
                                            <p:fltVal val="0"/>
                                          </p:val>
                                        </p:tav>
                                        <p:tav tm="100000">
                                          <p:val>
                                            <p:strVal val="#ppt_h"/>
                                          </p:val>
                                        </p:tav>
                                      </p:tavLst>
                                    </p:anim>
                                    <p:animEffect transition="in" filter="fade">
                                      <p:cBhvr>
                                        <p:cTn id="81" dur="250"/>
                                        <p:tgtEl>
                                          <p:spTgt spid="43"/>
                                        </p:tgtEl>
                                      </p:cBhvr>
                                    </p:animEffect>
                                  </p:childTnLst>
                                </p:cTn>
                              </p:par>
                            </p:childTnLst>
                          </p:cTn>
                        </p:par>
                        <p:par>
                          <p:cTn id="82" fill="hold">
                            <p:stCondLst>
                              <p:cond delay="4750"/>
                            </p:stCondLst>
                            <p:childTnLst>
                              <p:par>
                                <p:cTn id="83" presetID="53" presetClass="entr" presetSubtype="16"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250" fill="hold"/>
                                        <p:tgtEl>
                                          <p:spTgt spid="40"/>
                                        </p:tgtEl>
                                        <p:attrNameLst>
                                          <p:attrName>ppt_w</p:attrName>
                                        </p:attrNameLst>
                                      </p:cBhvr>
                                      <p:tavLst>
                                        <p:tav tm="0">
                                          <p:val>
                                            <p:fltVal val="0"/>
                                          </p:val>
                                        </p:tav>
                                        <p:tav tm="100000">
                                          <p:val>
                                            <p:strVal val="#ppt_w"/>
                                          </p:val>
                                        </p:tav>
                                      </p:tavLst>
                                    </p:anim>
                                    <p:anim calcmode="lin" valueType="num">
                                      <p:cBhvr>
                                        <p:cTn id="86" dur="250" fill="hold"/>
                                        <p:tgtEl>
                                          <p:spTgt spid="40"/>
                                        </p:tgtEl>
                                        <p:attrNameLst>
                                          <p:attrName>ppt_h</p:attrName>
                                        </p:attrNameLst>
                                      </p:cBhvr>
                                      <p:tavLst>
                                        <p:tav tm="0">
                                          <p:val>
                                            <p:fltVal val="0"/>
                                          </p:val>
                                        </p:tav>
                                        <p:tav tm="100000">
                                          <p:val>
                                            <p:strVal val="#ppt_h"/>
                                          </p:val>
                                        </p:tav>
                                      </p:tavLst>
                                    </p:anim>
                                    <p:animEffect transition="in" filter="fade">
                                      <p:cBhvr>
                                        <p:cTn id="87" dur="250"/>
                                        <p:tgtEl>
                                          <p:spTgt spid="40"/>
                                        </p:tgtEl>
                                      </p:cBhvr>
                                    </p:animEffect>
                                  </p:childTnLst>
                                </p:cTn>
                              </p:par>
                            </p:childTnLst>
                          </p:cTn>
                        </p:par>
                        <p:par>
                          <p:cTn id="88" fill="hold">
                            <p:stCondLst>
                              <p:cond delay="5000"/>
                            </p:stCondLst>
                            <p:childTnLst>
                              <p:par>
                                <p:cTn id="89" presetID="53" presetClass="entr" presetSubtype="16"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250" fill="hold"/>
                                        <p:tgtEl>
                                          <p:spTgt spid="25"/>
                                        </p:tgtEl>
                                        <p:attrNameLst>
                                          <p:attrName>ppt_w</p:attrName>
                                        </p:attrNameLst>
                                      </p:cBhvr>
                                      <p:tavLst>
                                        <p:tav tm="0">
                                          <p:val>
                                            <p:fltVal val="0"/>
                                          </p:val>
                                        </p:tav>
                                        <p:tav tm="100000">
                                          <p:val>
                                            <p:strVal val="#ppt_w"/>
                                          </p:val>
                                        </p:tav>
                                      </p:tavLst>
                                    </p:anim>
                                    <p:anim calcmode="lin" valueType="num">
                                      <p:cBhvr>
                                        <p:cTn id="92" dur="250" fill="hold"/>
                                        <p:tgtEl>
                                          <p:spTgt spid="25"/>
                                        </p:tgtEl>
                                        <p:attrNameLst>
                                          <p:attrName>ppt_h</p:attrName>
                                        </p:attrNameLst>
                                      </p:cBhvr>
                                      <p:tavLst>
                                        <p:tav tm="0">
                                          <p:val>
                                            <p:fltVal val="0"/>
                                          </p:val>
                                        </p:tav>
                                        <p:tav tm="100000">
                                          <p:val>
                                            <p:strVal val="#ppt_h"/>
                                          </p:val>
                                        </p:tav>
                                      </p:tavLst>
                                    </p:anim>
                                    <p:animEffect transition="in" filter="fade">
                                      <p:cBhvr>
                                        <p:cTn id="93" dur="250"/>
                                        <p:tgtEl>
                                          <p:spTgt spid="25"/>
                                        </p:tgtEl>
                                      </p:cBhvr>
                                    </p:animEffect>
                                  </p:childTnLst>
                                </p:cTn>
                              </p:par>
                            </p:childTnLst>
                          </p:cTn>
                        </p:par>
                        <p:par>
                          <p:cTn id="94" fill="hold">
                            <p:stCondLst>
                              <p:cond delay="5250"/>
                            </p:stCondLst>
                            <p:childTnLst>
                              <p:par>
                                <p:cTn id="95" presetID="53" presetClass="entr" presetSubtype="16"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250" fill="hold"/>
                                        <p:tgtEl>
                                          <p:spTgt spid="31"/>
                                        </p:tgtEl>
                                        <p:attrNameLst>
                                          <p:attrName>ppt_w</p:attrName>
                                        </p:attrNameLst>
                                      </p:cBhvr>
                                      <p:tavLst>
                                        <p:tav tm="0">
                                          <p:val>
                                            <p:fltVal val="0"/>
                                          </p:val>
                                        </p:tav>
                                        <p:tav tm="100000">
                                          <p:val>
                                            <p:strVal val="#ppt_w"/>
                                          </p:val>
                                        </p:tav>
                                      </p:tavLst>
                                    </p:anim>
                                    <p:anim calcmode="lin" valueType="num">
                                      <p:cBhvr>
                                        <p:cTn id="98" dur="250" fill="hold"/>
                                        <p:tgtEl>
                                          <p:spTgt spid="31"/>
                                        </p:tgtEl>
                                        <p:attrNameLst>
                                          <p:attrName>ppt_h</p:attrName>
                                        </p:attrNameLst>
                                      </p:cBhvr>
                                      <p:tavLst>
                                        <p:tav tm="0">
                                          <p:val>
                                            <p:fltVal val="0"/>
                                          </p:val>
                                        </p:tav>
                                        <p:tav tm="100000">
                                          <p:val>
                                            <p:strVal val="#ppt_h"/>
                                          </p:val>
                                        </p:tav>
                                      </p:tavLst>
                                    </p:anim>
                                    <p:animEffect transition="in" filter="fade">
                                      <p:cBhvr>
                                        <p:cTn id="99" dur="250"/>
                                        <p:tgtEl>
                                          <p:spTgt spid="31"/>
                                        </p:tgtEl>
                                      </p:cBhvr>
                                    </p:animEffect>
                                  </p:childTnLst>
                                </p:cTn>
                              </p:par>
                            </p:childTnLst>
                          </p:cTn>
                        </p:par>
                        <p:par>
                          <p:cTn id="100" fill="hold">
                            <p:stCondLst>
                              <p:cond delay="5500"/>
                            </p:stCondLst>
                            <p:childTnLst>
                              <p:par>
                                <p:cTn id="101" presetID="53" presetClass="entr" presetSubtype="16" fill="hold" nodeType="afterEffect">
                                  <p:stCondLst>
                                    <p:cond delay="0"/>
                                  </p:stCondLst>
                                  <p:childTnLst>
                                    <p:set>
                                      <p:cBhvr>
                                        <p:cTn id="102" dur="1" fill="hold">
                                          <p:stCondLst>
                                            <p:cond delay="0"/>
                                          </p:stCondLst>
                                        </p:cTn>
                                        <p:tgtEl>
                                          <p:spTgt spid="52"/>
                                        </p:tgtEl>
                                        <p:attrNameLst>
                                          <p:attrName>style.visibility</p:attrName>
                                        </p:attrNameLst>
                                      </p:cBhvr>
                                      <p:to>
                                        <p:strVal val="visible"/>
                                      </p:to>
                                    </p:set>
                                    <p:anim calcmode="lin" valueType="num">
                                      <p:cBhvr>
                                        <p:cTn id="103" dur="250" fill="hold"/>
                                        <p:tgtEl>
                                          <p:spTgt spid="52"/>
                                        </p:tgtEl>
                                        <p:attrNameLst>
                                          <p:attrName>ppt_w</p:attrName>
                                        </p:attrNameLst>
                                      </p:cBhvr>
                                      <p:tavLst>
                                        <p:tav tm="0">
                                          <p:val>
                                            <p:fltVal val="0"/>
                                          </p:val>
                                        </p:tav>
                                        <p:tav tm="100000">
                                          <p:val>
                                            <p:strVal val="#ppt_w"/>
                                          </p:val>
                                        </p:tav>
                                      </p:tavLst>
                                    </p:anim>
                                    <p:anim calcmode="lin" valueType="num">
                                      <p:cBhvr>
                                        <p:cTn id="104" dur="250" fill="hold"/>
                                        <p:tgtEl>
                                          <p:spTgt spid="52"/>
                                        </p:tgtEl>
                                        <p:attrNameLst>
                                          <p:attrName>ppt_h</p:attrName>
                                        </p:attrNameLst>
                                      </p:cBhvr>
                                      <p:tavLst>
                                        <p:tav tm="0">
                                          <p:val>
                                            <p:fltVal val="0"/>
                                          </p:val>
                                        </p:tav>
                                        <p:tav tm="100000">
                                          <p:val>
                                            <p:strVal val="#ppt_h"/>
                                          </p:val>
                                        </p:tav>
                                      </p:tavLst>
                                    </p:anim>
                                    <p:animEffect transition="in" filter="fade">
                                      <p:cBhvr>
                                        <p:cTn id="105" dur="250"/>
                                        <p:tgtEl>
                                          <p:spTgt spid="52"/>
                                        </p:tgtEl>
                                      </p:cBhvr>
                                    </p:animEffect>
                                  </p:childTnLst>
                                </p:cTn>
                              </p:par>
                            </p:childTnLst>
                          </p:cTn>
                        </p:par>
                        <p:par>
                          <p:cTn id="106" fill="hold">
                            <p:stCondLst>
                              <p:cond delay="5750"/>
                            </p:stCondLst>
                            <p:childTnLst>
                              <p:par>
                                <p:cTn id="107" presetID="53" presetClass="entr" presetSubtype="16"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250" fill="hold"/>
                                        <p:tgtEl>
                                          <p:spTgt spid="55"/>
                                        </p:tgtEl>
                                        <p:attrNameLst>
                                          <p:attrName>ppt_w</p:attrName>
                                        </p:attrNameLst>
                                      </p:cBhvr>
                                      <p:tavLst>
                                        <p:tav tm="0">
                                          <p:val>
                                            <p:fltVal val="0"/>
                                          </p:val>
                                        </p:tav>
                                        <p:tav tm="100000">
                                          <p:val>
                                            <p:strVal val="#ppt_w"/>
                                          </p:val>
                                        </p:tav>
                                      </p:tavLst>
                                    </p:anim>
                                    <p:anim calcmode="lin" valueType="num">
                                      <p:cBhvr>
                                        <p:cTn id="110" dur="250" fill="hold"/>
                                        <p:tgtEl>
                                          <p:spTgt spid="55"/>
                                        </p:tgtEl>
                                        <p:attrNameLst>
                                          <p:attrName>ppt_h</p:attrName>
                                        </p:attrNameLst>
                                      </p:cBhvr>
                                      <p:tavLst>
                                        <p:tav tm="0">
                                          <p:val>
                                            <p:fltVal val="0"/>
                                          </p:val>
                                        </p:tav>
                                        <p:tav tm="100000">
                                          <p:val>
                                            <p:strVal val="#ppt_h"/>
                                          </p:val>
                                        </p:tav>
                                      </p:tavLst>
                                    </p:anim>
                                    <p:animEffect transition="in" filter="fade">
                                      <p:cBhvr>
                                        <p:cTn id="111" dur="250"/>
                                        <p:tgtEl>
                                          <p:spTgt spid="55"/>
                                        </p:tgtEl>
                                      </p:cBhvr>
                                    </p:animEffect>
                                  </p:childTnLst>
                                </p:cTn>
                              </p:par>
                            </p:childTnLst>
                          </p:cTn>
                        </p:par>
                        <p:par>
                          <p:cTn id="112" fill="hold">
                            <p:stCondLst>
                              <p:cond delay="6000"/>
                            </p:stCondLst>
                            <p:childTnLst>
                              <p:par>
                                <p:cTn id="113" presetID="53" presetClass="entr" presetSubtype="16"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250" fill="hold"/>
                                        <p:tgtEl>
                                          <p:spTgt spid="28"/>
                                        </p:tgtEl>
                                        <p:attrNameLst>
                                          <p:attrName>ppt_w</p:attrName>
                                        </p:attrNameLst>
                                      </p:cBhvr>
                                      <p:tavLst>
                                        <p:tav tm="0">
                                          <p:val>
                                            <p:fltVal val="0"/>
                                          </p:val>
                                        </p:tav>
                                        <p:tav tm="100000">
                                          <p:val>
                                            <p:strVal val="#ppt_w"/>
                                          </p:val>
                                        </p:tav>
                                      </p:tavLst>
                                    </p:anim>
                                    <p:anim calcmode="lin" valueType="num">
                                      <p:cBhvr>
                                        <p:cTn id="116" dur="250" fill="hold"/>
                                        <p:tgtEl>
                                          <p:spTgt spid="28"/>
                                        </p:tgtEl>
                                        <p:attrNameLst>
                                          <p:attrName>ppt_h</p:attrName>
                                        </p:attrNameLst>
                                      </p:cBhvr>
                                      <p:tavLst>
                                        <p:tav tm="0">
                                          <p:val>
                                            <p:fltVal val="0"/>
                                          </p:val>
                                        </p:tav>
                                        <p:tav tm="100000">
                                          <p:val>
                                            <p:strVal val="#ppt_h"/>
                                          </p:val>
                                        </p:tav>
                                      </p:tavLst>
                                    </p:anim>
                                    <p:animEffect transition="in" filter="fade">
                                      <p:cBhvr>
                                        <p:cTn id="117" dur="250"/>
                                        <p:tgtEl>
                                          <p:spTgt spid="28"/>
                                        </p:tgtEl>
                                      </p:cBhvr>
                                    </p:animEffect>
                                  </p:childTnLst>
                                </p:cTn>
                              </p:par>
                            </p:childTnLst>
                          </p:cTn>
                        </p:par>
                        <p:par>
                          <p:cTn id="118" fill="hold">
                            <p:stCondLst>
                              <p:cond delay="6250"/>
                            </p:stCondLst>
                            <p:childTnLst>
                              <p:par>
                                <p:cTn id="119" presetID="53" presetClass="entr" presetSubtype="16" fill="hold" nodeType="afterEffect">
                                  <p:stCondLst>
                                    <p:cond delay="0"/>
                                  </p:stCondLst>
                                  <p:childTnLst>
                                    <p:set>
                                      <p:cBhvr>
                                        <p:cTn id="120" dur="1" fill="hold">
                                          <p:stCondLst>
                                            <p:cond delay="0"/>
                                          </p:stCondLst>
                                        </p:cTn>
                                        <p:tgtEl>
                                          <p:spTgt spid="46"/>
                                        </p:tgtEl>
                                        <p:attrNameLst>
                                          <p:attrName>style.visibility</p:attrName>
                                        </p:attrNameLst>
                                      </p:cBhvr>
                                      <p:to>
                                        <p:strVal val="visible"/>
                                      </p:to>
                                    </p:set>
                                    <p:anim calcmode="lin" valueType="num">
                                      <p:cBhvr>
                                        <p:cTn id="121" dur="250" fill="hold"/>
                                        <p:tgtEl>
                                          <p:spTgt spid="46"/>
                                        </p:tgtEl>
                                        <p:attrNameLst>
                                          <p:attrName>ppt_w</p:attrName>
                                        </p:attrNameLst>
                                      </p:cBhvr>
                                      <p:tavLst>
                                        <p:tav tm="0">
                                          <p:val>
                                            <p:fltVal val="0"/>
                                          </p:val>
                                        </p:tav>
                                        <p:tav tm="100000">
                                          <p:val>
                                            <p:strVal val="#ppt_w"/>
                                          </p:val>
                                        </p:tav>
                                      </p:tavLst>
                                    </p:anim>
                                    <p:anim calcmode="lin" valueType="num">
                                      <p:cBhvr>
                                        <p:cTn id="122" dur="250" fill="hold"/>
                                        <p:tgtEl>
                                          <p:spTgt spid="46"/>
                                        </p:tgtEl>
                                        <p:attrNameLst>
                                          <p:attrName>ppt_h</p:attrName>
                                        </p:attrNameLst>
                                      </p:cBhvr>
                                      <p:tavLst>
                                        <p:tav tm="0">
                                          <p:val>
                                            <p:fltVal val="0"/>
                                          </p:val>
                                        </p:tav>
                                        <p:tav tm="100000">
                                          <p:val>
                                            <p:strVal val="#ppt_h"/>
                                          </p:val>
                                        </p:tav>
                                      </p:tavLst>
                                    </p:anim>
                                    <p:animEffect transition="in" filter="fade">
                                      <p:cBhvr>
                                        <p:cTn id="123" dur="250"/>
                                        <p:tgtEl>
                                          <p:spTgt spid="46"/>
                                        </p:tgtEl>
                                      </p:cBhvr>
                                    </p:animEffect>
                                  </p:childTnLst>
                                </p:cTn>
                              </p:par>
                            </p:childTnLst>
                          </p:cTn>
                        </p:par>
                        <p:par>
                          <p:cTn id="124" fill="hold">
                            <p:stCondLst>
                              <p:cond delay="6500"/>
                            </p:stCondLst>
                            <p:childTnLst>
                              <p:par>
                                <p:cTn id="125" presetID="53" presetClass="entr" presetSubtype="16" fill="hold" nodeType="afterEffect">
                                  <p:stCondLst>
                                    <p:cond delay="0"/>
                                  </p:stCondLst>
                                  <p:childTnLst>
                                    <p:set>
                                      <p:cBhvr>
                                        <p:cTn id="126" dur="1" fill="hold">
                                          <p:stCondLst>
                                            <p:cond delay="0"/>
                                          </p:stCondLst>
                                        </p:cTn>
                                        <p:tgtEl>
                                          <p:spTgt spid="58"/>
                                        </p:tgtEl>
                                        <p:attrNameLst>
                                          <p:attrName>style.visibility</p:attrName>
                                        </p:attrNameLst>
                                      </p:cBhvr>
                                      <p:to>
                                        <p:strVal val="visible"/>
                                      </p:to>
                                    </p:set>
                                    <p:anim calcmode="lin" valueType="num">
                                      <p:cBhvr>
                                        <p:cTn id="127" dur="250" fill="hold"/>
                                        <p:tgtEl>
                                          <p:spTgt spid="58"/>
                                        </p:tgtEl>
                                        <p:attrNameLst>
                                          <p:attrName>ppt_w</p:attrName>
                                        </p:attrNameLst>
                                      </p:cBhvr>
                                      <p:tavLst>
                                        <p:tav tm="0">
                                          <p:val>
                                            <p:fltVal val="0"/>
                                          </p:val>
                                        </p:tav>
                                        <p:tav tm="100000">
                                          <p:val>
                                            <p:strVal val="#ppt_w"/>
                                          </p:val>
                                        </p:tav>
                                      </p:tavLst>
                                    </p:anim>
                                    <p:anim calcmode="lin" valueType="num">
                                      <p:cBhvr>
                                        <p:cTn id="128" dur="250" fill="hold"/>
                                        <p:tgtEl>
                                          <p:spTgt spid="58"/>
                                        </p:tgtEl>
                                        <p:attrNameLst>
                                          <p:attrName>ppt_h</p:attrName>
                                        </p:attrNameLst>
                                      </p:cBhvr>
                                      <p:tavLst>
                                        <p:tav tm="0">
                                          <p:val>
                                            <p:fltVal val="0"/>
                                          </p:val>
                                        </p:tav>
                                        <p:tav tm="100000">
                                          <p:val>
                                            <p:strVal val="#ppt_h"/>
                                          </p:val>
                                        </p:tav>
                                      </p:tavLst>
                                    </p:anim>
                                    <p:animEffect transition="in" filter="fade">
                                      <p:cBhvr>
                                        <p:cTn id="129" dur="250"/>
                                        <p:tgtEl>
                                          <p:spTgt spid="58"/>
                                        </p:tgtEl>
                                      </p:cBhvr>
                                    </p:animEffect>
                                  </p:childTnLst>
                                </p:cTn>
                              </p:par>
                            </p:childTnLst>
                          </p:cTn>
                        </p:par>
                        <p:par>
                          <p:cTn id="130" fill="hold">
                            <p:stCondLst>
                              <p:cond delay="6750"/>
                            </p:stCondLst>
                            <p:childTnLst>
                              <p:par>
                                <p:cTn id="131" presetID="10" presetClass="entr" presetSubtype="0" fill="hold" grpId="0" nodeType="afterEffect">
                                  <p:stCondLst>
                                    <p:cond delay="0"/>
                                  </p:stCondLst>
                                  <p:childTnLst>
                                    <p:set>
                                      <p:cBhvr>
                                        <p:cTn id="132" dur="1" fill="hold">
                                          <p:stCondLst>
                                            <p:cond delay="0"/>
                                          </p:stCondLst>
                                        </p:cTn>
                                        <p:tgtEl>
                                          <p:spTgt spid="61"/>
                                        </p:tgtEl>
                                        <p:attrNameLst>
                                          <p:attrName>style.visibility</p:attrName>
                                        </p:attrNameLst>
                                      </p:cBhvr>
                                      <p:to>
                                        <p:strVal val="visible"/>
                                      </p:to>
                                    </p:set>
                                    <p:animEffect transition="in" filter="fade">
                                      <p:cBhvr>
                                        <p:cTn id="133" dur="500"/>
                                        <p:tgtEl>
                                          <p:spTgt spid="61"/>
                                        </p:tgtEl>
                                      </p:cBhvr>
                                    </p:animEffect>
                                  </p:childTnLst>
                                </p:cTn>
                              </p:par>
                              <p:par>
                                <p:cTn id="134" presetID="10" presetClass="entr" presetSubtype="0" fill="hold" nodeType="with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fade">
                                      <p:cBhvr>
                                        <p:cTn id="136" dur="500"/>
                                        <p:tgtEl>
                                          <p:spTgt spid="63"/>
                                        </p:tgtEl>
                                      </p:cBhvr>
                                    </p:animEffect>
                                  </p:childTnLst>
                                </p:cTn>
                              </p:par>
                            </p:childTnLst>
                          </p:cTn>
                        </p:par>
                        <p:par>
                          <p:cTn id="137" fill="hold">
                            <p:stCondLst>
                              <p:cond delay="7250"/>
                            </p:stCondLst>
                            <p:childTnLst>
                              <p:par>
                                <p:cTn id="138" presetID="1" presetClass="entr" presetSubtype="0" fill="hold" nodeType="afterEffect">
                                  <p:stCondLst>
                                    <p:cond delay="0"/>
                                  </p:stCondLst>
                                  <p:childTnLst>
                                    <p:set>
                                      <p:cBhvr>
                                        <p:cTn id="139" dur="1" fill="hold">
                                          <p:stCondLst>
                                            <p:cond delay="0"/>
                                          </p:stCondLst>
                                        </p:cTn>
                                        <p:tgtEl>
                                          <p:spTgt spid="63"/>
                                        </p:tgtEl>
                                        <p:attrNameLst>
                                          <p:attrName>style.visibility</p:attrName>
                                        </p:attrNameLst>
                                      </p:cBhvr>
                                      <p:to>
                                        <p:strVal val="visible"/>
                                      </p:to>
                                    </p:set>
                                  </p:childTnLst>
                                </p:cTn>
                              </p:par>
                              <p:par>
                                <p:cTn id="140" presetID="63" presetClass="path" presetSubtype="0" accel="50000" decel="50000" fill="hold" nodeType="withEffect">
                                  <p:stCondLst>
                                    <p:cond delay="0"/>
                                  </p:stCondLst>
                                  <p:childTnLst>
                                    <p:animMotion origin="layout" path="M -4.16667E-6 2.83951E-6 L 0.575 2.83951E-6 " pathEditMode="relative" rAng="0" ptsTypes="AA">
                                      <p:cBhvr>
                                        <p:cTn id="141" dur="2000" fill="hold"/>
                                        <p:tgtEl>
                                          <p:spTgt spid="63"/>
                                        </p:tgtEl>
                                        <p:attrNameLst>
                                          <p:attrName>ppt_x</p:attrName>
                                          <p:attrName>ppt_y</p:attrName>
                                        </p:attrNameLst>
                                      </p:cBhvr>
                                      <p:rCtr x="28750" y="0"/>
                                    </p:animMotion>
                                  </p:childTnLst>
                                </p:cTn>
                              </p:par>
                              <p:par>
                                <p:cTn id="142" presetID="22" presetClass="entr" presetSubtype="8" fill="hold" grpId="0" nodeType="withEffect">
                                  <p:stCondLst>
                                    <p:cond delay="250"/>
                                  </p:stCondLst>
                                  <p:childTnLst>
                                    <p:set>
                                      <p:cBhvr>
                                        <p:cTn id="143" dur="1" fill="hold">
                                          <p:stCondLst>
                                            <p:cond delay="0"/>
                                          </p:stCondLst>
                                        </p:cTn>
                                        <p:tgtEl>
                                          <p:spTgt spid="62"/>
                                        </p:tgtEl>
                                        <p:attrNameLst>
                                          <p:attrName>style.visibility</p:attrName>
                                        </p:attrNameLst>
                                      </p:cBhvr>
                                      <p:to>
                                        <p:strVal val="visible"/>
                                      </p:to>
                                    </p:set>
                                    <p:animEffect transition="in" filter="wipe(left)">
                                      <p:cBhvr>
                                        <p:cTn id="144" dur="1750"/>
                                        <p:tgtEl>
                                          <p:spTgt spid="62"/>
                                        </p:tgtEl>
                                      </p:cBhvr>
                                    </p:animEffect>
                                  </p:childTnLst>
                                </p:cTn>
                              </p:par>
                              <p:par>
                                <p:cTn id="145" presetID="1" presetClass="entr" presetSubtype="0" fill="hold" nodeType="withEffect">
                                  <p:stCondLst>
                                    <p:cond delay="0"/>
                                  </p:stCondLst>
                                  <p:childTnLst>
                                    <p:set>
                                      <p:cBhvr>
                                        <p:cTn id="146" dur="1" fill="hold">
                                          <p:stCondLst>
                                            <p:cond delay="0"/>
                                          </p:stCondLst>
                                        </p:cTn>
                                        <p:tgtEl>
                                          <p:spTgt spid="66"/>
                                        </p:tgtEl>
                                        <p:attrNameLst>
                                          <p:attrName>style.visibility</p:attrName>
                                        </p:attrNameLst>
                                      </p:cBhvr>
                                      <p:to>
                                        <p:strVal val="visible"/>
                                      </p:to>
                                    </p:set>
                                  </p:childTnLst>
                                </p:cTn>
                              </p:par>
                              <p:par>
                                <p:cTn id="147" presetID="63" presetClass="path" presetSubtype="0" accel="50000" decel="50000" fill="hold" nodeType="withEffect">
                                  <p:stCondLst>
                                    <p:cond delay="0"/>
                                  </p:stCondLst>
                                  <p:childTnLst>
                                    <p:animMotion origin="layout" path="M 8.33333E-7 6.17284E-7 L 0.58351 6.17284E-7 " pathEditMode="relative" rAng="0" ptsTypes="AA">
                                      <p:cBhvr>
                                        <p:cTn id="148" dur="2000" fill="hold"/>
                                        <p:tgtEl>
                                          <p:spTgt spid="66"/>
                                        </p:tgtEl>
                                        <p:attrNameLst>
                                          <p:attrName>ppt_x</p:attrName>
                                          <p:attrName>ppt_y</p:attrName>
                                        </p:attrNameLst>
                                      </p:cBhvr>
                                      <p:rCtr x="29167" y="0"/>
                                    </p:animMotion>
                                  </p:childTnLst>
                                </p:cTn>
                              </p:par>
                            </p:childTnLst>
                          </p:cTn>
                        </p:par>
                        <p:par>
                          <p:cTn id="149" fill="hold">
                            <p:stCondLst>
                              <p:cond delay="9250"/>
                            </p:stCondLst>
                            <p:childTnLst>
                              <p:par>
                                <p:cTn id="150" presetID="42" presetClass="exit" presetSubtype="0" fill="hold" nodeType="afterEffect">
                                  <p:stCondLst>
                                    <p:cond delay="0"/>
                                  </p:stCondLst>
                                  <p:childTnLst>
                                    <p:animEffect transition="out" filter="fade">
                                      <p:cBhvr>
                                        <p:cTn id="151" dur="1000"/>
                                        <p:tgtEl>
                                          <p:spTgt spid="66"/>
                                        </p:tgtEl>
                                      </p:cBhvr>
                                    </p:animEffect>
                                    <p:anim calcmode="lin" valueType="num">
                                      <p:cBhvr>
                                        <p:cTn id="152" dur="1000"/>
                                        <p:tgtEl>
                                          <p:spTgt spid="66"/>
                                        </p:tgtEl>
                                        <p:attrNameLst>
                                          <p:attrName>ppt_x</p:attrName>
                                        </p:attrNameLst>
                                      </p:cBhvr>
                                      <p:tavLst>
                                        <p:tav tm="0">
                                          <p:val>
                                            <p:strVal val="ppt_x"/>
                                          </p:val>
                                        </p:tav>
                                        <p:tav tm="100000">
                                          <p:val>
                                            <p:strVal val="ppt_x"/>
                                          </p:val>
                                        </p:tav>
                                      </p:tavLst>
                                    </p:anim>
                                    <p:anim calcmode="lin" valueType="num">
                                      <p:cBhvr>
                                        <p:cTn id="153" dur="1000"/>
                                        <p:tgtEl>
                                          <p:spTgt spid="66"/>
                                        </p:tgtEl>
                                        <p:attrNameLst>
                                          <p:attrName>ppt_y</p:attrName>
                                        </p:attrNameLst>
                                      </p:cBhvr>
                                      <p:tavLst>
                                        <p:tav tm="0">
                                          <p:val>
                                            <p:strVal val="ppt_y"/>
                                          </p:val>
                                        </p:tav>
                                        <p:tav tm="100000">
                                          <p:val>
                                            <p:strVal val="ppt_y+.1"/>
                                          </p:val>
                                        </p:tav>
                                      </p:tavLst>
                                    </p:anim>
                                    <p:set>
                                      <p:cBhvr>
                                        <p:cTn id="154" dur="1" fill="hold">
                                          <p:stCondLst>
                                            <p:cond delay="999"/>
                                          </p:stCondLst>
                                        </p:cTn>
                                        <p:tgtEl>
                                          <p:spTgt spid="66"/>
                                        </p:tgtEl>
                                        <p:attrNameLst>
                                          <p:attrName>style.visibility</p:attrName>
                                        </p:attrNameLst>
                                      </p:cBhvr>
                                      <p:to>
                                        <p:strVal val="hidden"/>
                                      </p:to>
                                    </p:set>
                                  </p:childTnLst>
                                </p:cTn>
                              </p:par>
                            </p:childTnLst>
                          </p:cTn>
                        </p:par>
                        <p:par>
                          <p:cTn id="155" fill="hold">
                            <p:stCondLst>
                              <p:cond delay="10250"/>
                            </p:stCondLst>
                            <p:childTnLst>
                              <p:par>
                                <p:cTn id="156" presetID="16" presetClass="entr" presetSubtype="21" fill="hold" grpId="0" nodeType="afterEffect">
                                  <p:stCondLst>
                                    <p:cond delay="0"/>
                                  </p:stCondLst>
                                  <p:childTnLst>
                                    <p:set>
                                      <p:cBhvr>
                                        <p:cTn id="157" dur="1" fill="hold">
                                          <p:stCondLst>
                                            <p:cond delay="0"/>
                                          </p:stCondLst>
                                        </p:cTn>
                                        <p:tgtEl>
                                          <p:spTgt spid="67"/>
                                        </p:tgtEl>
                                        <p:attrNameLst>
                                          <p:attrName>style.visibility</p:attrName>
                                        </p:attrNameLst>
                                      </p:cBhvr>
                                      <p:to>
                                        <p:strVal val="visible"/>
                                      </p:to>
                                    </p:set>
                                    <p:animEffect transition="in" filter="barn(inVertical)">
                                      <p:cBhvr>
                                        <p:cTn id="158" dur="500"/>
                                        <p:tgtEl>
                                          <p:spTgt spid="67"/>
                                        </p:tgtEl>
                                      </p:cBhvr>
                                    </p:animEffect>
                                  </p:childTnLst>
                                </p:cTn>
                              </p:par>
                            </p:childTnLst>
                          </p:cTn>
                        </p:par>
                        <p:par>
                          <p:cTn id="159" fill="hold">
                            <p:stCondLst>
                              <p:cond delay="10750"/>
                            </p:stCondLst>
                            <p:childTnLst>
                              <p:par>
                                <p:cTn id="160" presetID="53" presetClass="entr" presetSubtype="16" fill="hold" grpId="0" nodeType="afterEffect">
                                  <p:stCondLst>
                                    <p:cond delay="0"/>
                                  </p:stCondLst>
                                  <p:childTnLst>
                                    <p:set>
                                      <p:cBhvr>
                                        <p:cTn id="161" dur="1" fill="hold">
                                          <p:stCondLst>
                                            <p:cond delay="0"/>
                                          </p:stCondLst>
                                        </p:cTn>
                                        <p:tgtEl>
                                          <p:spTgt spid="85"/>
                                        </p:tgtEl>
                                        <p:attrNameLst>
                                          <p:attrName>style.visibility</p:attrName>
                                        </p:attrNameLst>
                                      </p:cBhvr>
                                      <p:to>
                                        <p:strVal val="visible"/>
                                      </p:to>
                                    </p:set>
                                    <p:anim calcmode="lin" valueType="num">
                                      <p:cBhvr>
                                        <p:cTn id="162" dur="500" fill="hold"/>
                                        <p:tgtEl>
                                          <p:spTgt spid="85"/>
                                        </p:tgtEl>
                                        <p:attrNameLst>
                                          <p:attrName>ppt_w</p:attrName>
                                        </p:attrNameLst>
                                      </p:cBhvr>
                                      <p:tavLst>
                                        <p:tav tm="0">
                                          <p:val>
                                            <p:fltVal val="0"/>
                                          </p:val>
                                        </p:tav>
                                        <p:tav tm="100000">
                                          <p:val>
                                            <p:strVal val="#ppt_w"/>
                                          </p:val>
                                        </p:tav>
                                      </p:tavLst>
                                    </p:anim>
                                    <p:anim calcmode="lin" valueType="num">
                                      <p:cBhvr>
                                        <p:cTn id="163" dur="500" fill="hold"/>
                                        <p:tgtEl>
                                          <p:spTgt spid="85"/>
                                        </p:tgtEl>
                                        <p:attrNameLst>
                                          <p:attrName>ppt_h</p:attrName>
                                        </p:attrNameLst>
                                      </p:cBhvr>
                                      <p:tavLst>
                                        <p:tav tm="0">
                                          <p:val>
                                            <p:fltVal val="0"/>
                                          </p:val>
                                        </p:tav>
                                        <p:tav tm="100000">
                                          <p:val>
                                            <p:strVal val="#ppt_h"/>
                                          </p:val>
                                        </p:tav>
                                      </p:tavLst>
                                    </p:anim>
                                    <p:animEffect transition="in" filter="fade">
                                      <p:cBhvr>
                                        <p:cTn id="164"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1" grpId="0"/>
      <p:bldP spid="22" grpId="0"/>
      <p:bldP spid="23" grpId="0"/>
      <p:bldP spid="61" grpId="0" animBg="1"/>
      <p:bldP spid="62" grpId="0"/>
      <p:bldP spid="67" grpId="0"/>
      <p:bldP spid="8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 name="组合 7"/>
          <p:cNvGrpSpPr/>
          <p:nvPr/>
        </p:nvGrpSpPr>
        <p:grpSpPr>
          <a:xfrm>
            <a:off x="414621" y="132735"/>
            <a:ext cx="453150" cy="272969"/>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1"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0" name="燕尾形 9"/>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1"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1" name="燕尾形 10"/>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1"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2" name="文本框 9"/>
          <p:cNvSpPr txBox="1"/>
          <p:nvPr/>
        </p:nvSpPr>
        <p:spPr>
          <a:xfrm>
            <a:off x="1062524" y="64416"/>
            <a:ext cx="5981716" cy="421256"/>
          </a:xfrm>
          <a:prstGeom prst="rect">
            <a:avLst/>
          </a:prstGeom>
          <a:noFill/>
        </p:spPr>
        <p:txBody>
          <a:bodyPr wrap="square" lIns="51422" tIns="25711" rIns="51422" bIns="25711" rtlCol="0">
            <a:spAutoFit/>
          </a:bodyPr>
          <a:lstStyle/>
          <a:p>
            <a:pPr marL="0" marR="0" lvl="1" indent="0" algn="l" defTabSz="685617"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smtClean="0">
                <a:ln>
                  <a:noFill/>
                </a:ln>
                <a:solidFill>
                  <a:srgbClr val="4BACC6">
                    <a:lumMod val="75000"/>
                  </a:srgbClr>
                </a:solidFill>
                <a:effectLst/>
                <a:uLnTx/>
                <a:uFillTx/>
                <a:latin typeface="微软雅黑" pitchFamily="34" charset="-122"/>
                <a:ea typeface="微软雅黑" pitchFamily="34" charset="-122"/>
                <a:cs typeface="+mn-cs"/>
              </a:rPr>
              <a:t>KİŞİLİĞİN ÖLÇÜLMESİ</a:t>
            </a:r>
            <a:endParaRPr kumimoji="0" lang="zh-CN" altLang="en-US" sz="2400" b="1" i="0" u="none" strike="noStrike" kern="1200" cap="none" spc="0" normalizeH="0" baseline="0" noProof="0" dirty="0">
              <a:ln>
                <a:noFill/>
              </a:ln>
              <a:solidFill>
                <a:srgbClr val="4BACC6">
                  <a:lumMod val="75000"/>
                </a:srgbClr>
              </a:solidFill>
              <a:effectLst/>
              <a:uLnTx/>
              <a:uFillTx/>
              <a:latin typeface="微软雅黑" pitchFamily="34" charset="-122"/>
              <a:ea typeface="微软雅黑" pitchFamily="34" charset="-122"/>
              <a:cs typeface="+mn-cs"/>
            </a:endParaRPr>
          </a:p>
        </p:txBody>
      </p:sp>
      <p:cxnSp>
        <p:nvCxnSpPr>
          <p:cNvPr id="13" name="直接连接符 12"/>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矩形 3"/>
          <p:cNvSpPr>
            <a:spLocks noChangeArrowheads="1"/>
          </p:cNvSpPr>
          <p:nvPr/>
        </p:nvSpPr>
        <p:spPr bwMode="auto">
          <a:xfrm>
            <a:off x="8181566" y="196105"/>
            <a:ext cx="331845" cy="23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9" rIns="51416" bIns="25709">
            <a:spAutoFit/>
          </a:bodyPr>
          <a:lstStyle/>
          <a:p>
            <a:pPr marL="0" marR="0" lvl="0" indent="0" algn="ctr" defTabSz="685617" rtl="0" eaLnBrk="1" fontAlgn="auto" latinLnBrk="0" hangingPunct="1">
              <a:lnSpc>
                <a:spcPct val="100000"/>
              </a:lnSpc>
              <a:spcBef>
                <a:spcPct val="0"/>
              </a:spcBef>
              <a:spcAft>
                <a:spcPts val="0"/>
              </a:spcAft>
              <a:buClrTx/>
              <a:buSzTx/>
              <a:buFontTx/>
              <a:buNone/>
              <a:tabLst/>
              <a:defRPr/>
            </a:pPr>
            <a:r>
              <a:rPr kumimoji="0" lang="en-US" altLang="zh-CN" sz="12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Arial" panose="020B0604020202020204" pitchFamily="34" charset="0"/>
              </a:rPr>
              <a:t>39</a:t>
            </a:r>
            <a:endParaRPr kumimoji="0" lang="zh-CN" altLang="en-US" sz="12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Arial" panose="020B0604020202020204" pitchFamily="34" charset="0"/>
            </a:endParaRPr>
          </a:p>
        </p:txBody>
      </p:sp>
      <p:grpSp>
        <p:nvGrpSpPr>
          <p:cNvPr id="16" name="组合 15"/>
          <p:cNvGrpSpPr/>
          <p:nvPr/>
        </p:nvGrpSpPr>
        <p:grpSpPr>
          <a:xfrm>
            <a:off x="576597" y="1341536"/>
            <a:ext cx="8250008" cy="3532805"/>
            <a:chOff x="2569195" y="1984502"/>
            <a:chExt cx="7326787" cy="3632528"/>
          </a:xfrm>
        </p:grpSpPr>
        <p:sp>
          <p:nvSpPr>
            <p:cNvPr id="17" name="矩形 16"/>
            <p:cNvSpPr/>
            <p:nvPr/>
          </p:nvSpPr>
          <p:spPr>
            <a:xfrm>
              <a:off x="2569195" y="1984502"/>
              <a:ext cx="7056784" cy="3632528"/>
            </a:xfrm>
            <a:prstGeom prst="rect">
              <a:avLst/>
            </a:prstGeom>
            <a:solidFill>
              <a:srgbClr val="F7F7F7"/>
            </a:solidFill>
            <a:ln>
              <a:noFill/>
            </a:ln>
            <a:effectLst>
              <a:outerShdw blurRad="254000" dist="1270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8" name="组合 17"/>
            <p:cNvGrpSpPr/>
            <p:nvPr/>
          </p:nvGrpSpPr>
          <p:grpSpPr>
            <a:xfrm>
              <a:off x="9632588" y="2007010"/>
              <a:ext cx="263394" cy="3603573"/>
              <a:chOff x="9632588" y="2007010"/>
              <a:chExt cx="263394" cy="3603573"/>
            </a:xfrm>
          </p:grpSpPr>
          <p:sp>
            <p:nvSpPr>
              <p:cNvPr id="19" name="矩形 18"/>
              <p:cNvSpPr/>
              <p:nvPr/>
            </p:nvSpPr>
            <p:spPr>
              <a:xfrm>
                <a:off x="9632588" y="2924944"/>
                <a:ext cx="263393" cy="864096"/>
              </a:xfrm>
              <a:prstGeom prst="rect">
                <a:avLst/>
              </a:prstGeom>
              <a:solidFill>
                <a:srgbClr val="00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矩形 19"/>
              <p:cNvSpPr/>
              <p:nvPr/>
            </p:nvSpPr>
            <p:spPr>
              <a:xfrm>
                <a:off x="9632588" y="3789040"/>
                <a:ext cx="263393" cy="919672"/>
              </a:xfrm>
              <a:prstGeom prst="rect">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单圆角矩形 20"/>
              <p:cNvSpPr/>
              <p:nvPr/>
            </p:nvSpPr>
            <p:spPr>
              <a:xfrm flipV="1">
                <a:off x="9632588" y="4708712"/>
                <a:ext cx="262626" cy="901871"/>
              </a:xfrm>
              <a:prstGeom prst="round1Rect">
                <a:avLst>
                  <a:gd name="adj" fmla="val 50000"/>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单圆角矩形 21"/>
              <p:cNvSpPr/>
              <p:nvPr/>
            </p:nvSpPr>
            <p:spPr>
              <a:xfrm>
                <a:off x="9633356" y="2007010"/>
                <a:ext cx="262626" cy="917934"/>
              </a:xfrm>
              <a:prstGeom prst="round1Rect">
                <a:avLst>
                  <a:gd name="adj" fmla="val 40328"/>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23" name="组合 22"/>
          <p:cNvGrpSpPr/>
          <p:nvPr/>
        </p:nvGrpSpPr>
        <p:grpSpPr>
          <a:xfrm>
            <a:off x="2469990" y="655467"/>
            <a:ext cx="4201641" cy="1003084"/>
            <a:chOff x="3277155" y="1287216"/>
            <a:chExt cx="5603647" cy="1337794"/>
          </a:xfrm>
        </p:grpSpPr>
        <p:grpSp>
          <p:nvGrpSpPr>
            <p:cNvPr id="24" name="组合 23"/>
            <p:cNvGrpSpPr/>
            <p:nvPr/>
          </p:nvGrpSpPr>
          <p:grpSpPr>
            <a:xfrm>
              <a:off x="3277155" y="1287216"/>
              <a:ext cx="1350961" cy="1337794"/>
              <a:chOff x="3277155" y="1287216"/>
              <a:chExt cx="1350961" cy="1337794"/>
            </a:xfrm>
          </p:grpSpPr>
          <p:grpSp>
            <p:nvGrpSpPr>
              <p:cNvPr id="31" name="组合 30"/>
              <p:cNvGrpSpPr/>
              <p:nvPr/>
            </p:nvGrpSpPr>
            <p:grpSpPr>
              <a:xfrm flipV="1">
                <a:off x="3897517" y="1291486"/>
                <a:ext cx="107223" cy="944474"/>
                <a:chOff x="4397738" y="4219255"/>
                <a:chExt cx="107223" cy="944474"/>
              </a:xfrm>
            </p:grpSpPr>
            <p:sp>
              <p:nvSpPr>
                <p:cNvPr id="34" name="矩形 33"/>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任意多边形 34"/>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2" name="任意多边形 31"/>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33" name="图片 32"/>
              <p:cNvPicPr>
                <a:picLocks noChangeAspect="1"/>
              </p:cNvPicPr>
              <p:nvPr/>
            </p:nvPicPr>
            <p:blipFill rotWithShape="1">
              <a:blip r:embed="rId4">
                <a:extLst>
                  <a:ext uri="{BEBA8EAE-BF5A-486C-A8C5-ECC9F3942E4B}">
                    <a14:imgProps xmlns:a14="http://schemas.microsoft.com/office/drawing/2010/main">
                      <a14:imgLayer>
                        <a14:imgEffect>
                          <a14:saturation sat="66000"/>
                        </a14:imgEffect>
                      </a14:imgLayer>
                    </a14:imgProps>
                  </a:ext>
                </a:extLst>
              </a:blip>
              <a:srcRect t="76775"/>
              <a:stretch/>
            </p:blipFill>
            <p:spPr>
              <a:xfrm>
                <a:off x="3277155" y="1287216"/>
                <a:ext cx="1350961" cy="113512"/>
              </a:xfrm>
              <a:prstGeom prst="rect">
                <a:avLst/>
              </a:prstGeom>
            </p:spPr>
          </p:pic>
        </p:grpSp>
        <p:grpSp>
          <p:nvGrpSpPr>
            <p:cNvPr id="25" name="组合 24"/>
            <p:cNvGrpSpPr/>
            <p:nvPr/>
          </p:nvGrpSpPr>
          <p:grpSpPr>
            <a:xfrm>
              <a:off x="7529841" y="1287216"/>
              <a:ext cx="1350961" cy="1337794"/>
              <a:chOff x="3277155" y="1287216"/>
              <a:chExt cx="1350961" cy="1337794"/>
            </a:xfrm>
          </p:grpSpPr>
          <p:grpSp>
            <p:nvGrpSpPr>
              <p:cNvPr id="26" name="组合 25"/>
              <p:cNvGrpSpPr/>
              <p:nvPr/>
            </p:nvGrpSpPr>
            <p:grpSpPr>
              <a:xfrm flipV="1">
                <a:off x="3897517" y="1291486"/>
                <a:ext cx="107223" cy="944474"/>
                <a:chOff x="4397738" y="4219255"/>
                <a:chExt cx="107223" cy="944474"/>
              </a:xfrm>
            </p:grpSpPr>
            <p:sp>
              <p:nvSpPr>
                <p:cNvPr id="29" name="矩形 28"/>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任意多边形 29"/>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7" name="任意多边形 26"/>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28" name="图片 27"/>
              <p:cNvPicPr>
                <a:picLocks noChangeAspect="1"/>
              </p:cNvPicPr>
              <p:nvPr/>
            </p:nvPicPr>
            <p:blipFill rotWithShape="1">
              <a:blip r:embed="rId4">
                <a:extLst>
                  <a:ext uri="{BEBA8EAE-BF5A-486C-A8C5-ECC9F3942E4B}">
                    <a14:imgProps xmlns:a14="http://schemas.microsoft.com/office/drawing/2010/main">
                      <a14:imgLayer>
                        <a14:imgEffect>
                          <a14:saturation sat="66000"/>
                        </a14:imgEffect>
                      </a14:imgLayer>
                    </a14:imgProps>
                  </a:ext>
                </a:extLst>
              </a:blip>
              <a:srcRect t="76775"/>
              <a:stretch/>
            </p:blipFill>
            <p:spPr>
              <a:xfrm>
                <a:off x="3277155" y="1287216"/>
                <a:ext cx="1350961" cy="113512"/>
              </a:xfrm>
              <a:prstGeom prst="rect">
                <a:avLst/>
              </a:prstGeom>
            </p:spPr>
          </p:pic>
        </p:grpSp>
      </p:grpSp>
      <p:sp>
        <p:nvSpPr>
          <p:cNvPr id="36" name="文本框 1"/>
          <p:cNvSpPr txBox="1"/>
          <p:nvPr/>
        </p:nvSpPr>
        <p:spPr>
          <a:xfrm>
            <a:off x="557065" y="1567520"/>
            <a:ext cx="7972093" cy="3397853"/>
          </a:xfrm>
          <a:prstGeom prst="rect">
            <a:avLst/>
          </a:prstGeom>
          <a:noFill/>
        </p:spPr>
        <p:txBody>
          <a:bodyPr wrap="square" rtlCol="0">
            <a:spAutoFit/>
          </a:bodyPr>
          <a:lstStyle/>
          <a:p>
            <a:pPr marL="285750" indent="-285750">
              <a:lnSpc>
                <a:spcPct val="110000"/>
              </a:lnSpc>
              <a:spcBef>
                <a:spcPts val="600"/>
              </a:spcBef>
              <a:spcAft>
                <a:spcPts val="600"/>
              </a:spcAft>
              <a:buFont typeface="Wingdings" panose="05000000000000000000" pitchFamily="2" charset="2"/>
              <a:buChar char="v"/>
              <a:defRPr/>
            </a:pPr>
            <a:r>
              <a:rPr lang="tr-TR" sz="1400" b="1" dirty="0">
                <a:latin typeface="Times New Roman" panose="02020603050405020304" pitchFamily="18" charset="0"/>
                <a:cs typeface="Times New Roman" panose="02020603050405020304" pitchFamily="18" charset="0"/>
              </a:rPr>
              <a:t>Kişilik, davranışlarımızın çoğunu kapsayan karmaşık bir olgudur. Aynı zamanda kişiliği oluşturan etmenler de pek çoktur. Bu yüzden kişiliğin ölçülmesini zordur</a:t>
            </a:r>
            <a:r>
              <a:rPr lang="tr-TR" sz="1400" b="1" dirty="0" smtClean="0">
                <a:latin typeface="Times New Roman" panose="02020603050405020304" pitchFamily="18" charset="0"/>
                <a:cs typeface="Times New Roman" panose="02020603050405020304" pitchFamily="18" charset="0"/>
              </a:rPr>
              <a:t>. </a:t>
            </a:r>
            <a:r>
              <a:rPr lang="tr-TR" sz="1400" b="1" dirty="0">
                <a:latin typeface="Times New Roman" panose="02020603050405020304" pitchFamily="18" charset="0"/>
                <a:cs typeface="Times New Roman" panose="02020603050405020304" pitchFamily="18" charset="0"/>
              </a:rPr>
              <a:t>. Kişilik gibi çok karmaşık bir olguyu tam anlamıyla ölçebilen herhangi bir araç, bugüne kadar geliştirilememiştir. </a:t>
            </a:r>
          </a:p>
          <a:p>
            <a:pPr marL="285750" lvl="0" indent="-285750">
              <a:lnSpc>
                <a:spcPct val="110000"/>
              </a:lnSpc>
              <a:spcBef>
                <a:spcPts val="600"/>
              </a:spcBef>
              <a:spcAft>
                <a:spcPts val="600"/>
              </a:spcAft>
              <a:buFont typeface="Wingdings" panose="05000000000000000000" pitchFamily="2" charset="2"/>
              <a:buChar char="v"/>
              <a:defRPr/>
            </a:pPr>
            <a:r>
              <a:rPr lang="tr-TR" sz="1400" b="1" dirty="0" smtClean="0">
                <a:latin typeface="Times New Roman" panose="02020603050405020304" pitchFamily="18" charset="0"/>
                <a:cs typeface="Times New Roman" panose="02020603050405020304" pitchFamily="18" charset="0"/>
              </a:rPr>
              <a:t>Kişilik </a:t>
            </a:r>
            <a:r>
              <a:rPr lang="tr-TR" sz="1400" b="1" dirty="0">
                <a:latin typeface="Times New Roman" panose="02020603050405020304" pitchFamily="18" charset="0"/>
                <a:cs typeface="Times New Roman" panose="02020603050405020304" pitchFamily="18" charset="0"/>
              </a:rPr>
              <a:t>testleri, bireyin kişilik özelliklerini ve davranış biçimlerini belirlemeye ve çözümlemeye yarayan testlerdir. Testlerin amacı bireyin ne yapabileceğini değil ne yapabildiğini ölçmektir. Bireylerin sosyal, kişisel özelliklerini ve uyum düzeylerini ölçen kişilik testlerinin puanlama ve değerlendirmeleri uzmanlık gerektirir. Kişilik testleri, bir uzman tarafından uygulanıp yorumlandığında anlam kazanan araçlardır. </a:t>
            </a:r>
            <a:endParaRPr lang="tr-TR" sz="1400" b="1" dirty="0" smtClean="0">
              <a:latin typeface="Times New Roman" panose="02020603050405020304" pitchFamily="18" charset="0"/>
              <a:cs typeface="Times New Roman" panose="02020603050405020304" pitchFamily="18" charset="0"/>
            </a:endParaRPr>
          </a:p>
          <a:p>
            <a:pPr marL="285750" lvl="0" indent="-285750">
              <a:lnSpc>
                <a:spcPct val="110000"/>
              </a:lnSpc>
              <a:spcBef>
                <a:spcPts val="600"/>
              </a:spcBef>
              <a:spcAft>
                <a:spcPts val="600"/>
              </a:spcAft>
              <a:buFont typeface="Wingdings" panose="05000000000000000000" pitchFamily="2" charset="2"/>
              <a:buChar char="v"/>
              <a:defRPr/>
            </a:pPr>
            <a:r>
              <a:rPr lang="tr-TR" sz="1400" b="1" dirty="0" smtClean="0">
                <a:latin typeface="Times New Roman" panose="02020603050405020304" pitchFamily="18" charset="0"/>
                <a:cs typeface="Times New Roman" panose="02020603050405020304" pitchFamily="18" charset="0"/>
              </a:rPr>
              <a:t>Kişilik </a:t>
            </a:r>
            <a:r>
              <a:rPr lang="tr-TR" sz="1400" b="1" dirty="0">
                <a:latin typeface="Times New Roman" panose="02020603050405020304" pitchFamily="18" charset="0"/>
                <a:cs typeface="Times New Roman" panose="02020603050405020304" pitchFamily="18" charset="0"/>
              </a:rPr>
              <a:t>testleri eğitsel, mesleki ve rehberlik alanlarının tümünde kullanılsa da kişisel ve sosyal alanda daha çok tercih </a:t>
            </a:r>
            <a:r>
              <a:rPr lang="tr-TR" sz="1400" b="1" dirty="0" smtClean="0">
                <a:latin typeface="Times New Roman" panose="02020603050405020304" pitchFamily="18" charset="0"/>
                <a:cs typeface="Times New Roman" panose="02020603050405020304" pitchFamily="18" charset="0"/>
              </a:rPr>
              <a:t>edilir</a:t>
            </a:r>
          </a:p>
          <a:p>
            <a:pPr marL="285750" lvl="0" indent="-285750">
              <a:lnSpc>
                <a:spcPct val="110000"/>
              </a:lnSpc>
              <a:spcBef>
                <a:spcPts val="600"/>
              </a:spcBef>
              <a:spcAft>
                <a:spcPts val="600"/>
              </a:spcAft>
              <a:buFont typeface="Wingdings" panose="05000000000000000000" pitchFamily="2" charset="2"/>
              <a:buChar char="v"/>
              <a:defRPr/>
            </a:pPr>
            <a:r>
              <a:rPr lang="tr-TR" sz="1400" b="1" dirty="0" smtClean="0">
                <a:latin typeface="Times New Roman" panose="02020603050405020304" pitchFamily="18" charset="0"/>
                <a:cs typeface="Times New Roman" panose="02020603050405020304" pitchFamily="18" charset="0"/>
              </a:rPr>
              <a:t>Güvenilir </a:t>
            </a:r>
            <a:r>
              <a:rPr lang="tr-TR" sz="1400" b="1" dirty="0">
                <a:latin typeface="Times New Roman" panose="02020603050405020304" pitchFamily="18" charset="0"/>
                <a:cs typeface="Times New Roman" panose="02020603050405020304" pitchFamily="18" charset="0"/>
              </a:rPr>
              <a:t>ve geçerli kişilik testleri çok ciddi ve yıllar süren </a:t>
            </a:r>
            <a:r>
              <a:rPr lang="tr-TR" sz="1400" b="1" dirty="0" err="1">
                <a:latin typeface="Times New Roman" panose="02020603050405020304" pitchFamily="18" charset="0"/>
                <a:cs typeface="Times New Roman" panose="02020603050405020304" pitchFamily="18" charset="0"/>
              </a:rPr>
              <a:t>psikometrik</a:t>
            </a:r>
            <a:r>
              <a:rPr lang="tr-TR" sz="1400" b="1" dirty="0">
                <a:latin typeface="Times New Roman" panose="02020603050405020304" pitchFamily="18" charset="0"/>
                <a:cs typeface="Times New Roman" panose="02020603050405020304" pitchFamily="18" charset="0"/>
              </a:rPr>
              <a:t> çalışmalar sonucunda oluşturulur. </a:t>
            </a:r>
            <a:endParaRPr kumimoji="0" lang="tr-TR" sz="11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700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250"/>
                            </p:stCondLst>
                            <p:childTnLst>
                              <p:par>
                                <p:cTn id="21" presetID="47"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TextBox 23"/>
          <p:cNvSpPr txBox="1"/>
          <p:nvPr/>
        </p:nvSpPr>
        <p:spPr>
          <a:xfrm>
            <a:off x="374869" y="207258"/>
            <a:ext cx="8126361" cy="86177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smtClean="0">
                <a:ln>
                  <a:noFill/>
                </a:ln>
                <a:solidFill>
                  <a:prstClr val="black"/>
                </a:solidFill>
                <a:effectLst/>
                <a:uLnTx/>
                <a:uFillTx/>
                <a:latin typeface="Cooper Black" panose="0208090404030B020404" pitchFamily="18" charset="0"/>
                <a:ea typeface="微软雅黑"/>
              </a:rPr>
              <a:t>KİŞİLİK ÖLÇÜLMESİNDE KULLANIILAN</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smtClean="0">
                <a:ln>
                  <a:noFill/>
                </a:ln>
                <a:solidFill>
                  <a:prstClr val="black"/>
                </a:solidFill>
                <a:effectLst/>
                <a:uLnTx/>
                <a:uFillTx/>
                <a:latin typeface="Cooper Black" panose="0208090404030B020404" pitchFamily="18" charset="0"/>
                <a:ea typeface="微软雅黑"/>
              </a:rPr>
              <a:t> YÖNTEMLER </a:t>
            </a:r>
            <a:r>
              <a:rPr kumimoji="0" lang="tr-TR" sz="2800" b="1" i="0" u="none" strike="noStrike" kern="1200" cap="none" spc="0" normalizeH="0" noProof="0" dirty="0" smtClean="0">
                <a:ln>
                  <a:noFill/>
                </a:ln>
                <a:solidFill>
                  <a:prstClr val="black"/>
                </a:solidFill>
                <a:effectLst/>
                <a:uLnTx/>
                <a:uFillTx/>
                <a:latin typeface="Cooper Black" panose="0208090404030B020404" pitchFamily="18" charset="0"/>
                <a:ea typeface="微软雅黑"/>
              </a:rPr>
              <a:t> VE TESTLER</a:t>
            </a:r>
            <a:endParaRPr kumimoji="0" lang="tr-TR" sz="2800" b="0" i="0" u="none" strike="noStrike" kern="1200" cap="none" spc="0" normalizeH="0" baseline="0" noProof="0" dirty="0">
              <a:ln>
                <a:noFill/>
              </a:ln>
              <a:solidFill>
                <a:prstClr val="black"/>
              </a:solidFill>
              <a:effectLst/>
              <a:uLnTx/>
              <a:uFillTx/>
              <a:latin typeface="Cooper Black" panose="0208090404030B020404" pitchFamily="18" charset="0"/>
              <a:ea typeface="微软雅黑"/>
            </a:endParaRPr>
          </a:p>
        </p:txBody>
      </p:sp>
      <p:grpSp>
        <p:nvGrpSpPr>
          <p:cNvPr id="9" name="组合 8"/>
          <p:cNvGrpSpPr/>
          <p:nvPr/>
        </p:nvGrpSpPr>
        <p:grpSpPr>
          <a:xfrm>
            <a:off x="2984235" y="1838959"/>
            <a:ext cx="1129136" cy="973042"/>
            <a:chOff x="3978461" y="2452512"/>
            <a:chExt cx="1505319" cy="1297689"/>
          </a:xfrm>
        </p:grpSpPr>
        <p:sp>
          <p:nvSpPr>
            <p:cNvPr id="10" name="梯形 9"/>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 name="六边形 10"/>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2" name="任意多边形 11"/>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3"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4" name="任意多边形 13"/>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5" name="梯形 14"/>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6" name="组合 15"/>
          <p:cNvGrpSpPr/>
          <p:nvPr/>
        </p:nvGrpSpPr>
        <p:grpSpPr>
          <a:xfrm>
            <a:off x="3171588" y="2009215"/>
            <a:ext cx="758324" cy="632528"/>
            <a:chOff x="4228234" y="2679573"/>
            <a:chExt cx="1010966" cy="843565"/>
          </a:xfrm>
        </p:grpSpPr>
        <p:sp>
          <p:nvSpPr>
            <p:cNvPr id="17" name="六边形 16"/>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8" name="文本框 1"/>
            <p:cNvSpPr txBox="1"/>
            <p:nvPr/>
          </p:nvSpPr>
          <p:spPr>
            <a:xfrm>
              <a:off x="4228234" y="2842334"/>
              <a:ext cx="1010966" cy="55412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rPr>
                <a:t>01</a:t>
              </a:r>
              <a:endParaRPr kumimoji="0" lang="zh-CN" altLang="en-US"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endParaRPr>
            </a:p>
          </p:txBody>
        </p:sp>
      </p:grpSp>
      <p:grpSp>
        <p:nvGrpSpPr>
          <p:cNvPr id="19" name="组合 18"/>
          <p:cNvGrpSpPr/>
          <p:nvPr/>
        </p:nvGrpSpPr>
        <p:grpSpPr>
          <a:xfrm>
            <a:off x="2984235" y="2809743"/>
            <a:ext cx="1129136" cy="973042"/>
            <a:chOff x="3978461" y="3747190"/>
            <a:chExt cx="1505319" cy="1297689"/>
          </a:xfrm>
        </p:grpSpPr>
        <p:sp>
          <p:nvSpPr>
            <p:cNvPr id="20" name="梯形 19"/>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1" name="梯形 20"/>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2" name="六边形 21"/>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3" name="任意多边形 22"/>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4"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5" name="任意多边形 24"/>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26" name="组合 25"/>
          <p:cNvGrpSpPr/>
          <p:nvPr/>
        </p:nvGrpSpPr>
        <p:grpSpPr>
          <a:xfrm>
            <a:off x="3171588" y="2979998"/>
            <a:ext cx="758324" cy="632528"/>
            <a:chOff x="4228234" y="3974250"/>
            <a:chExt cx="1010966" cy="843565"/>
          </a:xfrm>
        </p:grpSpPr>
        <p:sp>
          <p:nvSpPr>
            <p:cNvPr id="27" name="六边形 26"/>
            <p:cNvSpPr/>
            <p:nvPr/>
          </p:nvSpPr>
          <p:spPr>
            <a:xfrm>
              <a:off x="4241854" y="3974250"/>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8" name="文本框 26"/>
            <p:cNvSpPr txBox="1"/>
            <p:nvPr/>
          </p:nvSpPr>
          <p:spPr>
            <a:xfrm>
              <a:off x="4228234" y="4118520"/>
              <a:ext cx="1010966" cy="55412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rPr>
                <a:t>02</a:t>
              </a:r>
              <a:endParaRPr kumimoji="0" lang="zh-CN" altLang="en-US"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endParaRPr>
            </a:p>
          </p:txBody>
        </p:sp>
      </p:grpSp>
      <p:grpSp>
        <p:nvGrpSpPr>
          <p:cNvPr id="29" name="组合 28"/>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1" name="梯形 30"/>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2" name="六边形 31"/>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3" name="任意多边形 32"/>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4"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5" name="任意多边形 34"/>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36" name="组合 35"/>
          <p:cNvGrpSpPr/>
          <p:nvPr/>
        </p:nvGrpSpPr>
        <p:grpSpPr>
          <a:xfrm>
            <a:off x="4940821" y="2009215"/>
            <a:ext cx="758324" cy="632528"/>
            <a:chOff x="6586905" y="2679573"/>
            <a:chExt cx="1010966" cy="843565"/>
          </a:xfrm>
        </p:grpSpPr>
        <p:sp>
          <p:nvSpPr>
            <p:cNvPr id="37" name="六边形 36"/>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8" name="文本框 47"/>
            <p:cNvSpPr txBox="1"/>
            <p:nvPr/>
          </p:nvSpPr>
          <p:spPr>
            <a:xfrm>
              <a:off x="6586905" y="2842334"/>
              <a:ext cx="1010966" cy="55412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rPr>
                <a:t>05</a:t>
              </a:r>
              <a:endParaRPr kumimoji="0" lang="zh-CN" altLang="en-US"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endParaRPr>
            </a:p>
          </p:txBody>
        </p:sp>
      </p:grpSp>
      <p:grpSp>
        <p:nvGrpSpPr>
          <p:cNvPr id="39" name="组合 38"/>
          <p:cNvGrpSpPr/>
          <p:nvPr/>
        </p:nvGrpSpPr>
        <p:grpSpPr>
          <a:xfrm>
            <a:off x="4763750" y="2809743"/>
            <a:ext cx="1129136" cy="973042"/>
            <a:chOff x="6350839" y="3747190"/>
            <a:chExt cx="1505319" cy="1297689"/>
          </a:xfrm>
        </p:grpSpPr>
        <p:sp>
          <p:nvSpPr>
            <p:cNvPr id="40" name="梯形 39"/>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1" name="梯形 40"/>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2" name="六边形 41"/>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3" name="任意多边形 42"/>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4"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5" name="任意多边形 44"/>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6" name="组合 45"/>
          <p:cNvGrpSpPr/>
          <p:nvPr/>
        </p:nvGrpSpPr>
        <p:grpSpPr>
          <a:xfrm>
            <a:off x="4940821" y="2979998"/>
            <a:ext cx="758324" cy="632528"/>
            <a:chOff x="6586905" y="3974251"/>
            <a:chExt cx="1010966" cy="843565"/>
          </a:xfrm>
        </p:grpSpPr>
        <p:sp>
          <p:nvSpPr>
            <p:cNvPr id="47" name="六边形 46"/>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8" name="文本框 50"/>
            <p:cNvSpPr txBox="1"/>
            <p:nvPr/>
          </p:nvSpPr>
          <p:spPr>
            <a:xfrm>
              <a:off x="6586905" y="4118520"/>
              <a:ext cx="1010966" cy="55412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rPr>
                <a:t>04</a:t>
              </a:r>
              <a:endParaRPr kumimoji="0" lang="zh-CN" altLang="en-US"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endParaRPr>
            </a:p>
          </p:txBody>
        </p:sp>
      </p:grpSp>
      <p:grpSp>
        <p:nvGrpSpPr>
          <p:cNvPr id="49" name="组合 48"/>
          <p:cNvGrpSpPr/>
          <p:nvPr/>
        </p:nvGrpSpPr>
        <p:grpSpPr>
          <a:xfrm>
            <a:off x="3873976" y="3286451"/>
            <a:ext cx="1129136" cy="973042"/>
            <a:chOff x="5164627" y="4382948"/>
            <a:chExt cx="1505319" cy="1297689"/>
          </a:xfrm>
        </p:grpSpPr>
        <p:sp>
          <p:nvSpPr>
            <p:cNvPr id="50" name="梯形 49"/>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1" name="梯形 5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2" name="六边形 51"/>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3" name="任意多边形 52"/>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4"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5" name="任意多边形 54"/>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56" name="组合 55"/>
          <p:cNvGrpSpPr/>
          <p:nvPr/>
        </p:nvGrpSpPr>
        <p:grpSpPr>
          <a:xfrm>
            <a:off x="4045057" y="3456706"/>
            <a:ext cx="760486" cy="632528"/>
            <a:chOff x="5392706" y="4610009"/>
            <a:chExt cx="1013849" cy="843565"/>
          </a:xfrm>
        </p:grpSpPr>
        <p:sp>
          <p:nvSpPr>
            <p:cNvPr id="57" name="六边形 5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8" name="文本框 52"/>
            <p:cNvSpPr txBox="1"/>
            <p:nvPr/>
          </p:nvSpPr>
          <p:spPr>
            <a:xfrm>
              <a:off x="5392706" y="4771239"/>
              <a:ext cx="1010965" cy="55412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rPr>
                <a:t>03</a:t>
              </a:r>
              <a:endParaRPr kumimoji="0" lang="zh-CN" altLang="en-US"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endParaRPr>
            </a:p>
          </p:txBody>
        </p:sp>
      </p:grpSp>
      <p:grpSp>
        <p:nvGrpSpPr>
          <p:cNvPr id="59" name="组合 58"/>
          <p:cNvGrpSpPr/>
          <p:nvPr/>
        </p:nvGrpSpPr>
        <p:grpSpPr>
          <a:xfrm>
            <a:off x="3873976" y="1352961"/>
            <a:ext cx="1129136" cy="973042"/>
            <a:chOff x="5164627" y="1804365"/>
            <a:chExt cx="1505319" cy="1297689"/>
          </a:xfrm>
        </p:grpSpPr>
        <p:sp>
          <p:nvSpPr>
            <p:cNvPr id="60" name="梯形 59"/>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1" name="六边形 6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2" name="任意多边形 6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3" name="梯形 62"/>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4"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5" name="任意多边形 64"/>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66" name="组合 65"/>
          <p:cNvGrpSpPr/>
          <p:nvPr/>
        </p:nvGrpSpPr>
        <p:grpSpPr>
          <a:xfrm>
            <a:off x="4045057" y="1523217"/>
            <a:ext cx="760486" cy="632528"/>
            <a:chOff x="5392705" y="2031426"/>
            <a:chExt cx="1013849" cy="843565"/>
          </a:xfrm>
        </p:grpSpPr>
        <p:sp>
          <p:nvSpPr>
            <p:cNvPr id="67" name="六边形 66"/>
            <p:cNvSpPr/>
            <p:nvPr/>
          </p:nvSpPr>
          <p:spPr>
            <a:xfrm>
              <a:off x="5428016" y="2031426"/>
              <a:ext cx="978538"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8" name="文本框 54"/>
            <p:cNvSpPr txBox="1"/>
            <p:nvPr/>
          </p:nvSpPr>
          <p:spPr>
            <a:xfrm>
              <a:off x="5392705" y="2200064"/>
              <a:ext cx="1010965" cy="55412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rPr>
                <a:t>06</a:t>
              </a:r>
              <a:endParaRPr kumimoji="0" lang="zh-CN" altLang="en-US" sz="2100" b="0" i="0" u="none" strike="noStrike" kern="1200" cap="none" spc="0" normalizeH="0" baseline="0" noProof="0" dirty="0">
                <a:ln>
                  <a:noFill/>
                </a:ln>
                <a:solidFill>
                  <a:prstClr val="white"/>
                </a:solidFill>
                <a:effectLst/>
                <a:uLnTx/>
                <a:uFillTx/>
                <a:latin typeface="Impact" panose="020B0806030902050204" pitchFamily="34" charset="0"/>
                <a:ea typeface="时尚中黑简体" panose="01010104010101010101" pitchFamily="2" charset="-122"/>
                <a:cs typeface="+mn-cs"/>
              </a:endParaRPr>
            </a:p>
          </p:txBody>
        </p:sp>
      </p:grpSp>
      <p:grpSp>
        <p:nvGrpSpPr>
          <p:cNvPr id="69" name="组合 68"/>
          <p:cNvGrpSpPr/>
          <p:nvPr/>
        </p:nvGrpSpPr>
        <p:grpSpPr>
          <a:xfrm>
            <a:off x="4946610" y="1517564"/>
            <a:ext cx="1950945" cy="269441"/>
            <a:chOff x="5415884" y="5002052"/>
            <a:chExt cx="2972305" cy="359338"/>
          </a:xfrm>
        </p:grpSpPr>
        <p:sp>
          <p:nvSpPr>
            <p:cNvPr id="70" name="任意多边形 6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1" name="椭圆 70"/>
            <p:cNvSpPr/>
            <p:nvPr/>
          </p:nvSpPr>
          <p:spPr>
            <a:xfrm flipH="1">
              <a:off x="5415884" y="5002052"/>
              <a:ext cx="118316" cy="122544"/>
            </a:xfrm>
            <a:prstGeom prst="ellipse">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72" name="组合 71"/>
          <p:cNvGrpSpPr/>
          <p:nvPr/>
        </p:nvGrpSpPr>
        <p:grpSpPr>
          <a:xfrm>
            <a:off x="5825406" y="2518809"/>
            <a:ext cx="1072148" cy="269441"/>
            <a:chOff x="5415884" y="5002052"/>
            <a:chExt cx="1633441" cy="359338"/>
          </a:xfrm>
        </p:grpSpPr>
        <p:sp>
          <p:nvSpPr>
            <p:cNvPr id="73" name="任意多边形 72"/>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4" name="椭圆 73"/>
            <p:cNvSpPr/>
            <p:nvPr/>
          </p:nvSpPr>
          <p:spPr>
            <a:xfrm flipH="1">
              <a:off x="5415884" y="5002052"/>
              <a:ext cx="118316" cy="122544"/>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75" name="组合 74"/>
          <p:cNvGrpSpPr/>
          <p:nvPr/>
        </p:nvGrpSpPr>
        <p:grpSpPr>
          <a:xfrm>
            <a:off x="5825406" y="3508513"/>
            <a:ext cx="1072148" cy="269441"/>
            <a:chOff x="5415884" y="5002052"/>
            <a:chExt cx="1633441" cy="359338"/>
          </a:xfrm>
        </p:grpSpPr>
        <p:sp>
          <p:nvSpPr>
            <p:cNvPr id="76" name="任意多边形 75"/>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7" name="椭圆 76"/>
            <p:cNvSpPr/>
            <p:nvPr/>
          </p:nvSpPr>
          <p:spPr>
            <a:xfrm flipH="1">
              <a:off x="5415884" y="5002052"/>
              <a:ext cx="118316" cy="122544"/>
            </a:xfrm>
            <a:prstGeom prst="ellipse">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78" name="组合 77"/>
          <p:cNvGrpSpPr/>
          <p:nvPr/>
        </p:nvGrpSpPr>
        <p:grpSpPr>
          <a:xfrm flipH="1" flipV="1">
            <a:off x="2068477" y="3970779"/>
            <a:ext cx="1973312" cy="265265"/>
            <a:chOff x="5415884" y="5007622"/>
            <a:chExt cx="3006387" cy="353769"/>
          </a:xfrm>
        </p:grpSpPr>
        <p:sp>
          <p:nvSpPr>
            <p:cNvPr id="79" name="任意多边形 78"/>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80" name="椭圆 79"/>
            <p:cNvSpPr/>
            <p:nvPr/>
          </p:nvSpPr>
          <p:spPr>
            <a:xfrm flipH="1">
              <a:off x="5415884" y="5007622"/>
              <a:ext cx="118316" cy="111404"/>
            </a:xfrm>
            <a:prstGeom prst="ellipse">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81" name="组合 80"/>
          <p:cNvGrpSpPr/>
          <p:nvPr/>
        </p:nvGrpSpPr>
        <p:grpSpPr>
          <a:xfrm flipH="1" flipV="1">
            <a:off x="1985981" y="2868973"/>
            <a:ext cx="1082327" cy="265266"/>
            <a:chOff x="5415884" y="5007622"/>
            <a:chExt cx="1648950" cy="353770"/>
          </a:xfrm>
        </p:grpSpPr>
        <p:sp>
          <p:nvSpPr>
            <p:cNvPr id="82" name="任意多边形 81"/>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83" name="椭圆 82"/>
            <p:cNvSpPr/>
            <p:nvPr/>
          </p:nvSpPr>
          <p:spPr>
            <a:xfrm flipH="1">
              <a:off x="5415884" y="5007622"/>
              <a:ext cx="118316" cy="111404"/>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84" name="组合 83"/>
          <p:cNvGrpSpPr/>
          <p:nvPr/>
        </p:nvGrpSpPr>
        <p:grpSpPr>
          <a:xfrm flipH="1" flipV="1">
            <a:off x="1958012" y="1870688"/>
            <a:ext cx="1082327" cy="265266"/>
            <a:chOff x="5415884" y="5007622"/>
            <a:chExt cx="1648950" cy="353770"/>
          </a:xfrm>
        </p:grpSpPr>
        <p:sp>
          <p:nvSpPr>
            <p:cNvPr id="85" name="任意多边形 8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86" name="椭圆 85"/>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87" name="组合 86"/>
          <p:cNvGrpSpPr/>
          <p:nvPr/>
        </p:nvGrpSpPr>
        <p:grpSpPr>
          <a:xfrm>
            <a:off x="1304407" y="1517562"/>
            <a:ext cx="1740920" cy="461665"/>
            <a:chOff x="1750422" y="2240114"/>
            <a:chExt cx="2106592" cy="615697"/>
          </a:xfrm>
        </p:grpSpPr>
        <p:sp>
          <p:nvSpPr>
            <p:cNvPr id="88" name="Freeform 32"/>
            <p:cNvSpPr>
              <a:spLocks noEditPoints="1"/>
            </p:cNvSpPr>
            <p:nvPr/>
          </p:nvSpPr>
          <p:spPr bwMode="auto">
            <a:xfrm>
              <a:off x="1750422" y="2307765"/>
              <a:ext cx="346328" cy="247892"/>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100" b="1"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89" name="文本框 164"/>
            <p:cNvSpPr txBox="1"/>
            <p:nvPr/>
          </p:nvSpPr>
          <p:spPr>
            <a:xfrm>
              <a:off x="2052156" y="2240114"/>
              <a:ext cx="1804858" cy="61569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smtClean="0">
                  <a:ln>
                    <a:noFill/>
                  </a:ln>
                  <a:effectLst/>
                  <a:uLnTx/>
                  <a:uFillTx/>
                  <a:latin typeface="时尚中黑简体" panose="01010104010101010101" pitchFamily="2" charset="-122"/>
                  <a:ea typeface="时尚中黑简体" panose="01010104010101010101" pitchFamily="2" charset="-122"/>
                  <a:cs typeface="+mn-cs"/>
                </a:rPr>
                <a:t>GÖZLEM</a:t>
              </a:r>
              <a:endParaRPr kumimoji="0" lang="zh-CN" altLang="en-US" sz="2400" b="1" i="0" u="none" strike="noStrike" kern="1200" cap="none" spc="0" normalizeH="0" baseline="0" noProof="0" dirty="0">
                <a:ln>
                  <a:noFill/>
                </a:ln>
                <a:effectLst/>
                <a:uLnTx/>
                <a:uFillTx/>
                <a:latin typeface="时尚中黑简体" panose="01010104010101010101" pitchFamily="2" charset="-122"/>
                <a:ea typeface="时尚中黑简体" panose="01010104010101010101" pitchFamily="2" charset="-122"/>
                <a:cs typeface="+mn-cs"/>
              </a:endParaRPr>
            </a:p>
          </p:txBody>
        </p:sp>
      </p:grpSp>
      <p:grpSp>
        <p:nvGrpSpPr>
          <p:cNvPr id="91" name="组合 90"/>
          <p:cNvGrpSpPr/>
          <p:nvPr/>
        </p:nvGrpSpPr>
        <p:grpSpPr>
          <a:xfrm>
            <a:off x="1359052" y="2565049"/>
            <a:ext cx="1566138" cy="400110"/>
            <a:chOff x="1816005" y="2939735"/>
            <a:chExt cx="1709864" cy="533603"/>
          </a:xfrm>
        </p:grpSpPr>
        <p:grpSp>
          <p:nvGrpSpPr>
            <p:cNvPr id="92" name="组合 91"/>
            <p:cNvGrpSpPr/>
            <p:nvPr/>
          </p:nvGrpSpPr>
          <p:grpSpPr>
            <a:xfrm>
              <a:off x="1816005" y="3027926"/>
              <a:ext cx="281617" cy="254819"/>
              <a:chOff x="8578842" y="285750"/>
              <a:chExt cx="817571" cy="739775"/>
            </a:xfrm>
            <a:solidFill>
              <a:srgbClr val="E87071"/>
            </a:solidFill>
          </p:grpSpPr>
          <p:sp>
            <p:nvSpPr>
              <p:cNvPr id="95" name="Freeform 35"/>
              <p:cNvSpPr>
                <a:spLocks/>
              </p:cNvSpPr>
              <p:nvPr/>
            </p:nvSpPr>
            <p:spPr bwMode="auto">
              <a:xfrm>
                <a:off x="8578842" y="530224"/>
                <a:ext cx="615949" cy="495301"/>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96"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93" name="文本框 159"/>
            <p:cNvSpPr txBox="1"/>
            <p:nvPr/>
          </p:nvSpPr>
          <p:spPr>
            <a:xfrm>
              <a:off x="2057734" y="2939735"/>
              <a:ext cx="1468135" cy="53360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2000" b="1" i="0" u="none" strike="noStrike" kern="1200" cap="none" spc="0" normalizeH="0" baseline="0" noProof="0" dirty="0" smtClean="0">
                  <a:ln>
                    <a:noFill/>
                  </a:ln>
                  <a:effectLst/>
                  <a:uLnTx/>
                  <a:uFillTx/>
                  <a:latin typeface="时尚中黑简体" panose="01010104010101010101" pitchFamily="2" charset="-122"/>
                  <a:ea typeface="时尚中黑简体" panose="01010104010101010101" pitchFamily="2" charset="-122"/>
                  <a:cs typeface="+mn-cs"/>
                </a:rPr>
                <a:t>GÖRÜŞME</a:t>
              </a:r>
              <a:endParaRPr kumimoji="0" lang="zh-CN" altLang="en-US" sz="2000" b="1" i="0" u="none" strike="noStrike" kern="1200" cap="none" spc="0" normalizeH="0" baseline="0" noProof="0" dirty="0">
                <a:ln>
                  <a:noFill/>
                </a:ln>
                <a:effectLst/>
                <a:uLnTx/>
                <a:uFillTx/>
                <a:latin typeface="时尚中黑简体" panose="01010104010101010101" pitchFamily="2" charset="-122"/>
                <a:ea typeface="时尚中黑简体" panose="01010104010101010101" pitchFamily="2" charset="-122"/>
                <a:cs typeface="+mn-cs"/>
              </a:endParaRPr>
            </a:p>
          </p:txBody>
        </p:sp>
      </p:grpSp>
      <p:grpSp>
        <p:nvGrpSpPr>
          <p:cNvPr id="97" name="组合 96"/>
          <p:cNvGrpSpPr/>
          <p:nvPr/>
        </p:nvGrpSpPr>
        <p:grpSpPr>
          <a:xfrm>
            <a:off x="1290115" y="3584136"/>
            <a:ext cx="2265194" cy="338554"/>
            <a:chOff x="1832546" y="4236521"/>
            <a:chExt cx="1695475" cy="451509"/>
          </a:xfrm>
        </p:grpSpPr>
        <p:grpSp>
          <p:nvGrpSpPr>
            <p:cNvPr id="98" name="组合 97"/>
            <p:cNvGrpSpPr/>
            <p:nvPr/>
          </p:nvGrpSpPr>
          <p:grpSpPr>
            <a:xfrm>
              <a:off x="1832546" y="4272161"/>
              <a:ext cx="248937" cy="304740"/>
              <a:chOff x="10872555" y="1174750"/>
              <a:chExt cx="671746" cy="822327"/>
            </a:xfrm>
            <a:solidFill>
              <a:srgbClr val="00AF92"/>
            </a:solidFill>
          </p:grpSpPr>
          <p:sp>
            <p:nvSpPr>
              <p:cNvPr id="101" name="Freeform 33"/>
              <p:cNvSpPr>
                <a:spLocks noEditPoints="1"/>
              </p:cNvSpPr>
              <p:nvPr/>
            </p:nvSpPr>
            <p:spPr bwMode="auto">
              <a:xfrm>
                <a:off x="10872555" y="1174750"/>
                <a:ext cx="671746" cy="822327"/>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2"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99" name="文本框 154"/>
            <p:cNvSpPr txBox="1"/>
            <p:nvPr/>
          </p:nvSpPr>
          <p:spPr>
            <a:xfrm>
              <a:off x="2094696" y="4236521"/>
              <a:ext cx="1433325" cy="45150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effectLst/>
                  <a:uLnTx/>
                  <a:uFillTx/>
                  <a:latin typeface="时尚中黑简体" panose="01010104010101010101" pitchFamily="2" charset="-122"/>
                  <a:ea typeface="时尚中黑简体" panose="01010104010101010101" pitchFamily="2" charset="-122"/>
                  <a:cs typeface="+mn-cs"/>
                </a:rPr>
                <a:t>OTOBİYOGRAFİ</a:t>
              </a:r>
              <a:endParaRPr kumimoji="0" lang="zh-CN" altLang="en-US" sz="1600" b="1" i="0" u="none" strike="noStrike" kern="1200" cap="none" spc="0" normalizeH="0" baseline="0" noProof="0" dirty="0">
                <a:ln>
                  <a:noFill/>
                </a:ln>
                <a:effectLst/>
                <a:uLnTx/>
                <a:uFillTx/>
                <a:latin typeface="时尚中黑简体" panose="01010104010101010101" pitchFamily="2" charset="-122"/>
                <a:ea typeface="时尚中黑简体" panose="01010104010101010101" pitchFamily="2" charset="-122"/>
                <a:cs typeface="+mn-cs"/>
              </a:endParaRPr>
            </a:p>
          </p:txBody>
        </p:sp>
      </p:grpSp>
      <p:grpSp>
        <p:nvGrpSpPr>
          <p:cNvPr id="103" name="组合 102"/>
          <p:cNvGrpSpPr/>
          <p:nvPr/>
        </p:nvGrpSpPr>
        <p:grpSpPr>
          <a:xfrm>
            <a:off x="6430770" y="1767286"/>
            <a:ext cx="1575584" cy="584775"/>
            <a:chOff x="8573242" y="2356927"/>
            <a:chExt cx="2100505" cy="779880"/>
          </a:xfrm>
        </p:grpSpPr>
        <p:sp>
          <p:nvSpPr>
            <p:cNvPr id="104" name="文本框 117"/>
            <p:cNvSpPr txBox="1"/>
            <p:nvPr/>
          </p:nvSpPr>
          <p:spPr>
            <a:xfrm>
              <a:off x="8840808" y="2356927"/>
              <a:ext cx="1832939" cy="77988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effectLst/>
                  <a:uLnTx/>
                  <a:uFillTx/>
                  <a:latin typeface="时尚中黑简体" panose="01010104010101010101" pitchFamily="2" charset="-122"/>
                  <a:ea typeface="时尚中黑简体" panose="01010104010101010101" pitchFamily="2" charset="-122"/>
                  <a:cs typeface="+mn-cs"/>
                </a:rPr>
                <a:t>PROJEKTİF TESTLER</a:t>
              </a:r>
              <a:endParaRPr kumimoji="0" lang="zh-CN" altLang="en-US" sz="1600" b="1" i="0" u="none" strike="noStrike" kern="1200" cap="none" spc="0" normalizeH="0" baseline="0" noProof="0" dirty="0">
                <a:ln>
                  <a:noFill/>
                </a:ln>
                <a:effectLst/>
                <a:uLnTx/>
                <a:uFillTx/>
                <a:latin typeface="时尚中黑简体" panose="01010104010101010101" pitchFamily="2" charset="-122"/>
                <a:ea typeface="时尚中黑简体" panose="01010104010101010101" pitchFamily="2" charset="-122"/>
                <a:cs typeface="+mn-cs"/>
              </a:endParaRPr>
            </a:p>
          </p:txBody>
        </p:sp>
        <p:grpSp>
          <p:nvGrpSpPr>
            <p:cNvPr id="105" name="Group 11"/>
            <p:cNvGrpSpPr>
              <a:grpSpLocks noChangeAspect="1"/>
            </p:cNvGrpSpPr>
            <p:nvPr/>
          </p:nvGrpSpPr>
          <p:grpSpPr bwMode="auto">
            <a:xfrm>
              <a:off x="8573242" y="2380412"/>
              <a:ext cx="307453" cy="267243"/>
              <a:chOff x="4838" y="1902"/>
              <a:chExt cx="497" cy="432"/>
            </a:xfrm>
            <a:solidFill>
              <a:srgbClr val="FFB850"/>
            </a:solidFill>
          </p:grpSpPr>
          <p:sp>
            <p:nvSpPr>
              <p:cNvPr id="107"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8"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9"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grpSp>
        <p:nvGrpSpPr>
          <p:cNvPr id="110" name="组合 109"/>
          <p:cNvGrpSpPr/>
          <p:nvPr/>
        </p:nvGrpSpPr>
        <p:grpSpPr>
          <a:xfrm>
            <a:off x="6424908" y="2720554"/>
            <a:ext cx="1552128" cy="646331"/>
            <a:chOff x="8565431" y="3628241"/>
            <a:chExt cx="2069235" cy="861974"/>
          </a:xfrm>
        </p:grpSpPr>
        <p:sp>
          <p:nvSpPr>
            <p:cNvPr id="111" name="文本框 122"/>
            <p:cNvSpPr txBox="1"/>
            <p:nvPr/>
          </p:nvSpPr>
          <p:spPr>
            <a:xfrm>
              <a:off x="8655221" y="3628241"/>
              <a:ext cx="1979445" cy="8619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effectLst/>
                  <a:uLnTx/>
                  <a:uFillTx/>
                  <a:latin typeface="时尚中黑简体" panose="01010104010101010101" pitchFamily="2" charset="-122"/>
                  <a:ea typeface="时尚中黑简体" panose="01010104010101010101" pitchFamily="2" charset="-122"/>
                  <a:cs typeface="+mn-cs"/>
                </a:rPr>
                <a:t>YAZILI</a:t>
              </a:r>
              <a:r>
                <a:rPr kumimoji="0" lang="tr-TR" altLang="zh-CN" sz="1800" b="1" i="0" u="none" strike="noStrike" kern="1200" cap="none" spc="0" normalizeH="0" noProof="0" dirty="0" smtClean="0">
                  <a:ln>
                    <a:noFill/>
                  </a:ln>
                  <a:effectLst/>
                  <a:uLnTx/>
                  <a:uFillTx/>
                  <a:latin typeface="时尚中黑简体" panose="01010104010101010101" pitchFamily="2" charset="-122"/>
                  <a:ea typeface="时尚中黑简体" panose="01010104010101010101" pitchFamily="2" charset="-122"/>
                  <a:cs typeface="+mn-cs"/>
                </a:rPr>
                <a:t> TESTLER</a:t>
              </a:r>
              <a:endParaRPr kumimoji="0" lang="zh-CN" altLang="en-US" sz="1800" b="1" i="0" u="none" strike="noStrike" kern="1200" cap="none" spc="0" normalizeH="0" baseline="0" noProof="0" dirty="0">
                <a:ln>
                  <a:noFill/>
                </a:ln>
                <a:effectLst/>
                <a:uLnTx/>
                <a:uFillTx/>
                <a:latin typeface="时尚中黑简体" panose="01010104010101010101" pitchFamily="2" charset="-122"/>
                <a:ea typeface="时尚中黑简体" panose="01010104010101010101" pitchFamily="2" charset="-122"/>
                <a:cs typeface="+mn-cs"/>
              </a:endParaRPr>
            </a:p>
          </p:txBody>
        </p:sp>
        <p:sp>
          <p:nvSpPr>
            <p:cNvPr id="112"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14" name="组合 113"/>
          <p:cNvGrpSpPr/>
          <p:nvPr/>
        </p:nvGrpSpPr>
        <p:grpSpPr>
          <a:xfrm>
            <a:off x="6437700" y="3733788"/>
            <a:ext cx="2230205" cy="609217"/>
            <a:chOff x="8582484" y="4979543"/>
            <a:chExt cx="1749499" cy="812479"/>
          </a:xfrm>
        </p:grpSpPr>
        <p:sp>
          <p:nvSpPr>
            <p:cNvPr id="115" name="文本框 127"/>
            <p:cNvSpPr txBox="1"/>
            <p:nvPr/>
          </p:nvSpPr>
          <p:spPr>
            <a:xfrm>
              <a:off x="8840808" y="5012140"/>
              <a:ext cx="1491175" cy="7798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effectLst/>
                  <a:uLnTx/>
                  <a:uFillTx/>
                  <a:latin typeface="时尚中黑简体" panose="01010104010101010101" pitchFamily="2" charset="-122"/>
                  <a:ea typeface="时尚中黑简体" panose="01010104010101010101" pitchFamily="2" charset="-122"/>
                </a:rPr>
                <a:t>DERECELENDİRME</a:t>
              </a:r>
            </a:p>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600" b="1" dirty="0" smtClean="0">
                  <a:latin typeface="时尚中黑简体" panose="01010104010101010101" pitchFamily="2" charset="-122"/>
                  <a:ea typeface="时尚中黑简体" panose="01010104010101010101" pitchFamily="2" charset="-122"/>
                </a:rPr>
                <a:t>ÖLÇEKLERİ</a:t>
              </a:r>
              <a:endParaRPr kumimoji="0" lang="zh-CN" altLang="en-US" sz="1600" b="1" i="0" u="none" strike="noStrike" kern="1200" cap="none" spc="0" normalizeH="0" baseline="0" noProof="0" dirty="0">
                <a:ln>
                  <a:noFill/>
                </a:ln>
                <a:effectLst/>
                <a:uLnTx/>
                <a:uFillTx/>
                <a:latin typeface="时尚中黑简体" panose="01010104010101010101" pitchFamily="2" charset="-122"/>
                <a:ea typeface="时尚中黑简体" panose="01010104010101010101" pitchFamily="2" charset="-122"/>
              </a:endParaRPr>
            </a:p>
          </p:txBody>
        </p:sp>
        <p:grpSp>
          <p:nvGrpSpPr>
            <p:cNvPr id="116" name="Group 4"/>
            <p:cNvGrpSpPr>
              <a:grpSpLocks noChangeAspect="1"/>
            </p:cNvGrpSpPr>
            <p:nvPr/>
          </p:nvGrpSpPr>
          <p:grpSpPr bwMode="auto">
            <a:xfrm>
              <a:off x="8582484" y="4979543"/>
              <a:ext cx="215855" cy="316960"/>
              <a:chOff x="3540" y="531"/>
              <a:chExt cx="348" cy="511"/>
            </a:xfrm>
            <a:solidFill>
              <a:srgbClr val="C65885"/>
            </a:solidFill>
          </p:grpSpPr>
          <p:sp>
            <p:nvSpPr>
              <p:cNvPr id="118"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19"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20"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21"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grpSp>
        <p:nvGrpSpPr>
          <p:cNvPr id="122" name="组合 80"/>
          <p:cNvGrpSpPr/>
          <p:nvPr/>
        </p:nvGrpSpPr>
        <p:grpSpPr>
          <a:xfrm flipH="1" flipV="1">
            <a:off x="2006420" y="1899776"/>
            <a:ext cx="1082327" cy="265266"/>
            <a:chOff x="5415884" y="5007622"/>
            <a:chExt cx="1648950" cy="353770"/>
          </a:xfrm>
        </p:grpSpPr>
        <p:sp>
          <p:nvSpPr>
            <p:cNvPr id="123" name="任意多边形 81"/>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24" name="椭圆 82"/>
            <p:cNvSpPr/>
            <p:nvPr/>
          </p:nvSpPr>
          <p:spPr>
            <a:xfrm flipH="1">
              <a:off x="5415884" y="5007622"/>
              <a:ext cx="118316" cy="111404"/>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spTree>
    <p:extLst>
      <p:ext uri="{BB962C8B-B14F-4D97-AF65-F5344CB8AC3E}">
        <p14:creationId xmlns:p14="http://schemas.microsoft.com/office/powerpoint/2010/main" val="18810227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1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14:bounceEnd="40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14:bounceEnd="40000">
                                          <p:cBhvr additive="base">
                                            <p:cTn id="23" dur="1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14:bounceEnd="40000">
                                          <p:cBhvr additive="base">
                                            <p:cTn id="27" dur="1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childTnLst>
                              </p:cTn>
                            </p:par>
                            <p:par>
                              <p:cTn id="53" fill="hold">
                                <p:stCondLst>
                                  <p:cond delay="5000"/>
                                </p:stCondLst>
                                <p:childTnLst>
                                  <p:par>
                                    <p:cTn id="54" presetID="22" presetClass="entr" presetSubtype="2" fill="hold"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right)">
                                          <p:cBhvr>
                                            <p:cTn id="56" dur="500"/>
                                            <p:tgtEl>
                                              <p:spTgt spid="84"/>
                                            </p:tgtEl>
                                          </p:cBhvr>
                                        </p:animEffect>
                                      </p:childTnLst>
                                    </p:cTn>
                                  </p:par>
                                </p:childTnLst>
                              </p:cTn>
                            </p:par>
                            <p:par>
                              <p:cTn id="57" fill="hold">
                                <p:stCondLst>
                                  <p:cond delay="5500"/>
                                </p:stCondLst>
                                <p:childTnLst>
                                  <p:par>
                                    <p:cTn id="58" presetID="22" presetClass="entr" presetSubtype="4" fill="hold"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wipe(down)">
                                          <p:cBhvr>
                                            <p:cTn id="60" dur="500"/>
                                            <p:tgtEl>
                                              <p:spTgt spid="87"/>
                                            </p:tgtEl>
                                          </p:cBhvr>
                                        </p:animEffect>
                                      </p:childTnLst>
                                    </p:cTn>
                                  </p:par>
                                </p:childTnLst>
                              </p:cTn>
                            </p:par>
                            <p:par>
                              <p:cTn id="61" fill="hold">
                                <p:stCondLst>
                                  <p:cond delay="6000"/>
                                </p:stCondLst>
                                <p:childTnLst>
                                  <p:par>
                                    <p:cTn id="62" presetID="22" presetClass="entr" presetSubtype="2" fill="hold"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right)">
                                          <p:cBhvr>
                                            <p:cTn id="64" dur="500"/>
                                            <p:tgtEl>
                                              <p:spTgt spid="81"/>
                                            </p:tgtEl>
                                          </p:cBhvr>
                                        </p:animEffect>
                                      </p:childTnLst>
                                    </p:cTn>
                                  </p:par>
                                </p:childTnLst>
                              </p:cTn>
                            </p:par>
                            <p:par>
                              <p:cTn id="65" fill="hold">
                                <p:stCondLst>
                                  <p:cond delay="6500"/>
                                </p:stCondLst>
                                <p:childTnLst>
                                  <p:par>
                                    <p:cTn id="66" presetID="22" presetClass="entr" presetSubtype="4" fill="hold" nodeType="after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down)">
                                          <p:cBhvr>
                                            <p:cTn id="68" dur="500"/>
                                            <p:tgtEl>
                                              <p:spTgt spid="91"/>
                                            </p:tgtEl>
                                          </p:cBhvr>
                                        </p:animEffect>
                                      </p:childTnLst>
                                    </p:cTn>
                                  </p:par>
                                </p:childTnLst>
                              </p:cTn>
                            </p:par>
                            <p:par>
                              <p:cTn id="69" fill="hold">
                                <p:stCondLst>
                                  <p:cond delay="7000"/>
                                </p:stCondLst>
                                <p:childTnLst>
                                  <p:par>
                                    <p:cTn id="70" presetID="22" presetClass="entr" presetSubtype="2" fill="hold" nodeType="afterEffect">
                                      <p:stCondLst>
                                        <p:cond delay="0"/>
                                      </p:stCondLst>
                                      <p:childTnLst>
                                        <p:set>
                                          <p:cBhvr>
                                            <p:cTn id="71" dur="1" fill="hold">
                                              <p:stCondLst>
                                                <p:cond delay="0"/>
                                              </p:stCondLst>
                                            </p:cTn>
                                            <p:tgtEl>
                                              <p:spTgt spid="78"/>
                                            </p:tgtEl>
                                            <p:attrNameLst>
                                              <p:attrName>style.visibility</p:attrName>
                                            </p:attrNameLst>
                                          </p:cBhvr>
                                          <p:to>
                                            <p:strVal val="visible"/>
                                          </p:to>
                                        </p:set>
                                        <p:animEffect transition="in" filter="wipe(right)">
                                          <p:cBhvr>
                                            <p:cTn id="72" dur="500"/>
                                            <p:tgtEl>
                                              <p:spTgt spid="78"/>
                                            </p:tgtEl>
                                          </p:cBhvr>
                                        </p:animEffect>
                                      </p:childTnLst>
                                    </p:cTn>
                                  </p:par>
                                </p:childTnLst>
                              </p:cTn>
                            </p:par>
                            <p:par>
                              <p:cTn id="73" fill="hold">
                                <p:stCondLst>
                                  <p:cond delay="7500"/>
                                </p:stCondLst>
                                <p:childTnLst>
                                  <p:par>
                                    <p:cTn id="74" presetID="22" presetClass="entr" presetSubtype="4" fill="hold" nodeType="after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down)">
                                          <p:cBhvr>
                                            <p:cTn id="76" dur="500"/>
                                            <p:tgtEl>
                                              <p:spTgt spid="97"/>
                                            </p:tgtEl>
                                          </p:cBhvr>
                                        </p:animEffect>
                                      </p:childTnLst>
                                    </p:cTn>
                                  </p:par>
                                </p:childTnLst>
                              </p:cTn>
                            </p:par>
                            <p:par>
                              <p:cTn id="77" fill="hold">
                                <p:stCondLst>
                                  <p:cond delay="8000"/>
                                </p:stCondLst>
                                <p:childTnLst>
                                  <p:par>
                                    <p:cTn id="78" presetID="22" presetClass="entr" presetSubtype="8"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wipe(left)">
                                          <p:cBhvr>
                                            <p:cTn id="80" dur="500"/>
                                            <p:tgtEl>
                                              <p:spTgt spid="75"/>
                                            </p:tgtEl>
                                          </p:cBhvr>
                                        </p:animEffect>
                                      </p:childTnLst>
                                    </p:cTn>
                                  </p:par>
                                </p:childTnLst>
                              </p:cTn>
                            </p:par>
                            <p:par>
                              <p:cTn id="81" fill="hold">
                                <p:stCondLst>
                                  <p:cond delay="8500"/>
                                </p:stCondLst>
                                <p:childTnLst>
                                  <p:par>
                                    <p:cTn id="82" presetID="22" presetClass="entr" presetSubtype="1" fill="hold" nodeType="afterEffect">
                                      <p:stCondLst>
                                        <p:cond delay="0"/>
                                      </p:stCondLst>
                                      <p:childTnLst>
                                        <p:set>
                                          <p:cBhvr>
                                            <p:cTn id="83" dur="1" fill="hold">
                                              <p:stCondLst>
                                                <p:cond delay="0"/>
                                              </p:stCondLst>
                                            </p:cTn>
                                            <p:tgtEl>
                                              <p:spTgt spid="114"/>
                                            </p:tgtEl>
                                            <p:attrNameLst>
                                              <p:attrName>style.visibility</p:attrName>
                                            </p:attrNameLst>
                                          </p:cBhvr>
                                          <p:to>
                                            <p:strVal val="visible"/>
                                          </p:to>
                                        </p:set>
                                        <p:animEffect transition="in" filter="wipe(up)">
                                          <p:cBhvr>
                                            <p:cTn id="84" dur="500"/>
                                            <p:tgtEl>
                                              <p:spTgt spid="114"/>
                                            </p:tgtEl>
                                          </p:cBhvr>
                                        </p:animEffect>
                                      </p:childTnLst>
                                    </p:cTn>
                                  </p:par>
                                </p:childTnLst>
                              </p:cTn>
                            </p:par>
                            <p:par>
                              <p:cTn id="85" fill="hold">
                                <p:stCondLst>
                                  <p:cond delay="9000"/>
                                </p:stCondLst>
                                <p:childTnLst>
                                  <p:par>
                                    <p:cTn id="86" presetID="22" presetClass="entr" presetSubtype="8"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wipe(left)">
                                          <p:cBhvr>
                                            <p:cTn id="88" dur="500"/>
                                            <p:tgtEl>
                                              <p:spTgt spid="72"/>
                                            </p:tgtEl>
                                          </p:cBhvr>
                                        </p:animEffect>
                                      </p:childTnLst>
                                    </p:cTn>
                                  </p:par>
                                </p:childTnLst>
                              </p:cTn>
                            </p:par>
                            <p:par>
                              <p:cTn id="89" fill="hold">
                                <p:stCondLst>
                                  <p:cond delay="9500"/>
                                </p:stCondLst>
                                <p:childTnLst>
                                  <p:par>
                                    <p:cTn id="90" presetID="22" presetClass="entr" presetSubtype="1" fill="hold" nodeType="afterEffect">
                                      <p:stCondLst>
                                        <p:cond delay="0"/>
                                      </p:stCondLst>
                                      <p:childTnLst>
                                        <p:set>
                                          <p:cBhvr>
                                            <p:cTn id="91" dur="1" fill="hold">
                                              <p:stCondLst>
                                                <p:cond delay="0"/>
                                              </p:stCondLst>
                                            </p:cTn>
                                            <p:tgtEl>
                                              <p:spTgt spid="110"/>
                                            </p:tgtEl>
                                            <p:attrNameLst>
                                              <p:attrName>style.visibility</p:attrName>
                                            </p:attrNameLst>
                                          </p:cBhvr>
                                          <p:to>
                                            <p:strVal val="visible"/>
                                          </p:to>
                                        </p:set>
                                        <p:animEffect transition="in" filter="wipe(up)">
                                          <p:cBhvr>
                                            <p:cTn id="92" dur="500"/>
                                            <p:tgtEl>
                                              <p:spTgt spid="110"/>
                                            </p:tgtEl>
                                          </p:cBhvr>
                                        </p:animEffect>
                                      </p:childTnLst>
                                    </p:cTn>
                                  </p:par>
                                </p:childTnLst>
                              </p:cTn>
                            </p:par>
                            <p:par>
                              <p:cTn id="93" fill="hold">
                                <p:stCondLst>
                                  <p:cond delay="10000"/>
                                </p:stCondLst>
                                <p:childTnLst>
                                  <p:par>
                                    <p:cTn id="94" presetID="22" presetClass="entr" presetSubtype="8" fill="hold" nodeType="afterEffect">
                                      <p:stCondLst>
                                        <p:cond delay="0"/>
                                      </p:stCondLst>
                                      <p:childTnLst>
                                        <p:set>
                                          <p:cBhvr>
                                            <p:cTn id="95" dur="1" fill="hold">
                                              <p:stCondLst>
                                                <p:cond delay="0"/>
                                              </p:stCondLst>
                                            </p:cTn>
                                            <p:tgtEl>
                                              <p:spTgt spid="69"/>
                                            </p:tgtEl>
                                            <p:attrNameLst>
                                              <p:attrName>style.visibility</p:attrName>
                                            </p:attrNameLst>
                                          </p:cBhvr>
                                          <p:to>
                                            <p:strVal val="visible"/>
                                          </p:to>
                                        </p:set>
                                        <p:animEffect transition="in" filter="wipe(left)">
                                          <p:cBhvr>
                                            <p:cTn id="96" dur="500"/>
                                            <p:tgtEl>
                                              <p:spTgt spid="69"/>
                                            </p:tgtEl>
                                          </p:cBhvr>
                                        </p:animEffect>
                                      </p:childTnLst>
                                    </p:cTn>
                                  </p:par>
                                </p:childTnLst>
                              </p:cTn>
                            </p:par>
                            <p:par>
                              <p:cTn id="97" fill="hold">
                                <p:stCondLst>
                                  <p:cond delay="10500"/>
                                </p:stCondLst>
                                <p:childTnLst>
                                  <p:par>
                                    <p:cTn id="98" presetID="22" presetClass="entr" presetSubtype="1" fill="hold" nodeType="after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wipe(up)">
                                          <p:cBhvr>
                                            <p:cTn id="100" dur="500"/>
                                            <p:tgtEl>
                                              <p:spTgt spid="103"/>
                                            </p:tgtEl>
                                          </p:cBhvr>
                                        </p:animEffect>
                                      </p:childTnLst>
                                    </p:cTn>
                                  </p:par>
                                </p:childTnLst>
                              </p:cTn>
                            </p:par>
                            <p:par>
                              <p:cTn id="101" fill="hold">
                                <p:stCondLst>
                                  <p:cond delay="11000"/>
                                </p:stCondLst>
                                <p:childTnLst>
                                  <p:par>
                                    <p:cTn id="102" presetID="22" presetClass="entr" presetSubtype="2" fill="hold" nodeType="afterEffect">
                                      <p:stCondLst>
                                        <p:cond delay="0"/>
                                      </p:stCondLst>
                                      <p:childTnLst>
                                        <p:set>
                                          <p:cBhvr>
                                            <p:cTn id="103" dur="1" fill="hold">
                                              <p:stCondLst>
                                                <p:cond delay="0"/>
                                              </p:stCondLst>
                                            </p:cTn>
                                            <p:tgtEl>
                                              <p:spTgt spid="122"/>
                                            </p:tgtEl>
                                            <p:attrNameLst>
                                              <p:attrName>style.visibility</p:attrName>
                                            </p:attrNameLst>
                                          </p:cBhvr>
                                          <p:to>
                                            <p:strVal val="visible"/>
                                          </p:to>
                                        </p:set>
                                        <p:animEffect transition="in" filter="wipe(right)">
                                          <p:cBhvr>
                                            <p:cTn id="10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500" fill="hold"/>
                                            <p:tgtEl>
                                              <p:spTgt spid="29"/>
                                            </p:tgtEl>
                                            <p:attrNameLst>
                                              <p:attrName>ppt_x</p:attrName>
                                            </p:attrNameLst>
                                          </p:cBhvr>
                                          <p:tavLst>
                                            <p:tav tm="0">
                                              <p:val>
                                                <p:strVal val="1+#ppt_w/2"/>
                                              </p:val>
                                            </p:tav>
                                            <p:tav tm="100000">
                                              <p:val>
                                                <p:strVal val="#ppt_x"/>
                                              </p:val>
                                            </p:tav>
                                          </p:tavLst>
                                        </p:anim>
                                        <p:anim calcmode="lin" valueType="num">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500" fill="hold"/>
                                            <p:tgtEl>
                                              <p:spTgt spid="49"/>
                                            </p:tgtEl>
                                            <p:attrNameLst>
                                              <p:attrName>ppt_x</p:attrName>
                                            </p:attrNameLst>
                                          </p:cBhvr>
                                          <p:tavLst>
                                            <p:tav tm="0">
                                              <p:val>
                                                <p:strVal val="#ppt_x"/>
                                              </p:val>
                                            </p:tav>
                                            <p:tav tm="100000">
                                              <p:val>
                                                <p:strVal val="#ppt_x"/>
                                              </p:val>
                                            </p:tav>
                                          </p:tavLst>
                                        </p:anim>
                                        <p:anim calcmode="lin" valueType="num">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1500" fill="hold"/>
                                            <p:tgtEl>
                                              <p:spTgt spid="59"/>
                                            </p:tgtEl>
                                            <p:attrNameLst>
                                              <p:attrName>ppt_x</p:attrName>
                                            </p:attrNameLst>
                                          </p:cBhvr>
                                          <p:tavLst>
                                            <p:tav tm="0">
                                              <p:val>
                                                <p:strVal val="#ppt_x"/>
                                              </p:val>
                                            </p:tav>
                                            <p:tav tm="100000">
                                              <p:val>
                                                <p:strVal val="#ppt_x"/>
                                              </p:val>
                                            </p:tav>
                                          </p:tavLst>
                                        </p:anim>
                                        <p:anim calcmode="lin" valueType="num">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childTnLst>
                              </p:cTn>
                            </p:par>
                            <p:par>
                              <p:cTn id="53" fill="hold">
                                <p:stCondLst>
                                  <p:cond delay="5000"/>
                                </p:stCondLst>
                                <p:childTnLst>
                                  <p:par>
                                    <p:cTn id="54" presetID="22" presetClass="entr" presetSubtype="2" fill="hold"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right)">
                                          <p:cBhvr>
                                            <p:cTn id="56" dur="500"/>
                                            <p:tgtEl>
                                              <p:spTgt spid="84"/>
                                            </p:tgtEl>
                                          </p:cBhvr>
                                        </p:animEffect>
                                      </p:childTnLst>
                                    </p:cTn>
                                  </p:par>
                                </p:childTnLst>
                              </p:cTn>
                            </p:par>
                            <p:par>
                              <p:cTn id="57" fill="hold">
                                <p:stCondLst>
                                  <p:cond delay="5500"/>
                                </p:stCondLst>
                                <p:childTnLst>
                                  <p:par>
                                    <p:cTn id="58" presetID="22" presetClass="entr" presetSubtype="4" fill="hold"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wipe(down)">
                                          <p:cBhvr>
                                            <p:cTn id="60" dur="500"/>
                                            <p:tgtEl>
                                              <p:spTgt spid="87"/>
                                            </p:tgtEl>
                                          </p:cBhvr>
                                        </p:animEffect>
                                      </p:childTnLst>
                                    </p:cTn>
                                  </p:par>
                                </p:childTnLst>
                              </p:cTn>
                            </p:par>
                            <p:par>
                              <p:cTn id="61" fill="hold">
                                <p:stCondLst>
                                  <p:cond delay="6000"/>
                                </p:stCondLst>
                                <p:childTnLst>
                                  <p:par>
                                    <p:cTn id="62" presetID="22" presetClass="entr" presetSubtype="2" fill="hold"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right)">
                                          <p:cBhvr>
                                            <p:cTn id="64" dur="500"/>
                                            <p:tgtEl>
                                              <p:spTgt spid="81"/>
                                            </p:tgtEl>
                                          </p:cBhvr>
                                        </p:animEffect>
                                      </p:childTnLst>
                                    </p:cTn>
                                  </p:par>
                                </p:childTnLst>
                              </p:cTn>
                            </p:par>
                            <p:par>
                              <p:cTn id="65" fill="hold">
                                <p:stCondLst>
                                  <p:cond delay="6500"/>
                                </p:stCondLst>
                                <p:childTnLst>
                                  <p:par>
                                    <p:cTn id="66" presetID="22" presetClass="entr" presetSubtype="4" fill="hold" nodeType="after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down)">
                                          <p:cBhvr>
                                            <p:cTn id="68" dur="500"/>
                                            <p:tgtEl>
                                              <p:spTgt spid="91"/>
                                            </p:tgtEl>
                                          </p:cBhvr>
                                        </p:animEffect>
                                      </p:childTnLst>
                                    </p:cTn>
                                  </p:par>
                                </p:childTnLst>
                              </p:cTn>
                            </p:par>
                            <p:par>
                              <p:cTn id="69" fill="hold">
                                <p:stCondLst>
                                  <p:cond delay="7000"/>
                                </p:stCondLst>
                                <p:childTnLst>
                                  <p:par>
                                    <p:cTn id="70" presetID="22" presetClass="entr" presetSubtype="2" fill="hold" nodeType="afterEffect">
                                      <p:stCondLst>
                                        <p:cond delay="0"/>
                                      </p:stCondLst>
                                      <p:childTnLst>
                                        <p:set>
                                          <p:cBhvr>
                                            <p:cTn id="71" dur="1" fill="hold">
                                              <p:stCondLst>
                                                <p:cond delay="0"/>
                                              </p:stCondLst>
                                            </p:cTn>
                                            <p:tgtEl>
                                              <p:spTgt spid="78"/>
                                            </p:tgtEl>
                                            <p:attrNameLst>
                                              <p:attrName>style.visibility</p:attrName>
                                            </p:attrNameLst>
                                          </p:cBhvr>
                                          <p:to>
                                            <p:strVal val="visible"/>
                                          </p:to>
                                        </p:set>
                                        <p:animEffect transition="in" filter="wipe(right)">
                                          <p:cBhvr>
                                            <p:cTn id="72" dur="500"/>
                                            <p:tgtEl>
                                              <p:spTgt spid="78"/>
                                            </p:tgtEl>
                                          </p:cBhvr>
                                        </p:animEffect>
                                      </p:childTnLst>
                                    </p:cTn>
                                  </p:par>
                                </p:childTnLst>
                              </p:cTn>
                            </p:par>
                            <p:par>
                              <p:cTn id="73" fill="hold">
                                <p:stCondLst>
                                  <p:cond delay="7500"/>
                                </p:stCondLst>
                                <p:childTnLst>
                                  <p:par>
                                    <p:cTn id="74" presetID="22" presetClass="entr" presetSubtype="4" fill="hold" nodeType="after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down)">
                                          <p:cBhvr>
                                            <p:cTn id="76" dur="500"/>
                                            <p:tgtEl>
                                              <p:spTgt spid="97"/>
                                            </p:tgtEl>
                                          </p:cBhvr>
                                        </p:animEffect>
                                      </p:childTnLst>
                                    </p:cTn>
                                  </p:par>
                                </p:childTnLst>
                              </p:cTn>
                            </p:par>
                            <p:par>
                              <p:cTn id="77" fill="hold">
                                <p:stCondLst>
                                  <p:cond delay="8000"/>
                                </p:stCondLst>
                                <p:childTnLst>
                                  <p:par>
                                    <p:cTn id="78" presetID="22" presetClass="entr" presetSubtype="8"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wipe(left)">
                                          <p:cBhvr>
                                            <p:cTn id="80" dur="500"/>
                                            <p:tgtEl>
                                              <p:spTgt spid="75"/>
                                            </p:tgtEl>
                                          </p:cBhvr>
                                        </p:animEffect>
                                      </p:childTnLst>
                                    </p:cTn>
                                  </p:par>
                                </p:childTnLst>
                              </p:cTn>
                            </p:par>
                            <p:par>
                              <p:cTn id="81" fill="hold">
                                <p:stCondLst>
                                  <p:cond delay="8500"/>
                                </p:stCondLst>
                                <p:childTnLst>
                                  <p:par>
                                    <p:cTn id="82" presetID="22" presetClass="entr" presetSubtype="1" fill="hold" nodeType="afterEffect">
                                      <p:stCondLst>
                                        <p:cond delay="0"/>
                                      </p:stCondLst>
                                      <p:childTnLst>
                                        <p:set>
                                          <p:cBhvr>
                                            <p:cTn id="83" dur="1" fill="hold">
                                              <p:stCondLst>
                                                <p:cond delay="0"/>
                                              </p:stCondLst>
                                            </p:cTn>
                                            <p:tgtEl>
                                              <p:spTgt spid="114"/>
                                            </p:tgtEl>
                                            <p:attrNameLst>
                                              <p:attrName>style.visibility</p:attrName>
                                            </p:attrNameLst>
                                          </p:cBhvr>
                                          <p:to>
                                            <p:strVal val="visible"/>
                                          </p:to>
                                        </p:set>
                                        <p:animEffect transition="in" filter="wipe(up)">
                                          <p:cBhvr>
                                            <p:cTn id="84" dur="500"/>
                                            <p:tgtEl>
                                              <p:spTgt spid="114"/>
                                            </p:tgtEl>
                                          </p:cBhvr>
                                        </p:animEffect>
                                      </p:childTnLst>
                                    </p:cTn>
                                  </p:par>
                                </p:childTnLst>
                              </p:cTn>
                            </p:par>
                            <p:par>
                              <p:cTn id="85" fill="hold">
                                <p:stCondLst>
                                  <p:cond delay="9000"/>
                                </p:stCondLst>
                                <p:childTnLst>
                                  <p:par>
                                    <p:cTn id="86" presetID="22" presetClass="entr" presetSubtype="8"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wipe(left)">
                                          <p:cBhvr>
                                            <p:cTn id="88" dur="500"/>
                                            <p:tgtEl>
                                              <p:spTgt spid="72"/>
                                            </p:tgtEl>
                                          </p:cBhvr>
                                        </p:animEffect>
                                      </p:childTnLst>
                                    </p:cTn>
                                  </p:par>
                                </p:childTnLst>
                              </p:cTn>
                            </p:par>
                            <p:par>
                              <p:cTn id="89" fill="hold">
                                <p:stCondLst>
                                  <p:cond delay="9500"/>
                                </p:stCondLst>
                                <p:childTnLst>
                                  <p:par>
                                    <p:cTn id="90" presetID="22" presetClass="entr" presetSubtype="1" fill="hold" nodeType="afterEffect">
                                      <p:stCondLst>
                                        <p:cond delay="0"/>
                                      </p:stCondLst>
                                      <p:childTnLst>
                                        <p:set>
                                          <p:cBhvr>
                                            <p:cTn id="91" dur="1" fill="hold">
                                              <p:stCondLst>
                                                <p:cond delay="0"/>
                                              </p:stCondLst>
                                            </p:cTn>
                                            <p:tgtEl>
                                              <p:spTgt spid="110"/>
                                            </p:tgtEl>
                                            <p:attrNameLst>
                                              <p:attrName>style.visibility</p:attrName>
                                            </p:attrNameLst>
                                          </p:cBhvr>
                                          <p:to>
                                            <p:strVal val="visible"/>
                                          </p:to>
                                        </p:set>
                                        <p:animEffect transition="in" filter="wipe(up)">
                                          <p:cBhvr>
                                            <p:cTn id="92" dur="500"/>
                                            <p:tgtEl>
                                              <p:spTgt spid="110"/>
                                            </p:tgtEl>
                                          </p:cBhvr>
                                        </p:animEffect>
                                      </p:childTnLst>
                                    </p:cTn>
                                  </p:par>
                                </p:childTnLst>
                              </p:cTn>
                            </p:par>
                            <p:par>
                              <p:cTn id="93" fill="hold">
                                <p:stCondLst>
                                  <p:cond delay="10000"/>
                                </p:stCondLst>
                                <p:childTnLst>
                                  <p:par>
                                    <p:cTn id="94" presetID="22" presetClass="entr" presetSubtype="8" fill="hold" nodeType="afterEffect">
                                      <p:stCondLst>
                                        <p:cond delay="0"/>
                                      </p:stCondLst>
                                      <p:childTnLst>
                                        <p:set>
                                          <p:cBhvr>
                                            <p:cTn id="95" dur="1" fill="hold">
                                              <p:stCondLst>
                                                <p:cond delay="0"/>
                                              </p:stCondLst>
                                            </p:cTn>
                                            <p:tgtEl>
                                              <p:spTgt spid="69"/>
                                            </p:tgtEl>
                                            <p:attrNameLst>
                                              <p:attrName>style.visibility</p:attrName>
                                            </p:attrNameLst>
                                          </p:cBhvr>
                                          <p:to>
                                            <p:strVal val="visible"/>
                                          </p:to>
                                        </p:set>
                                        <p:animEffect transition="in" filter="wipe(left)">
                                          <p:cBhvr>
                                            <p:cTn id="96" dur="500"/>
                                            <p:tgtEl>
                                              <p:spTgt spid="69"/>
                                            </p:tgtEl>
                                          </p:cBhvr>
                                        </p:animEffect>
                                      </p:childTnLst>
                                    </p:cTn>
                                  </p:par>
                                </p:childTnLst>
                              </p:cTn>
                            </p:par>
                            <p:par>
                              <p:cTn id="97" fill="hold">
                                <p:stCondLst>
                                  <p:cond delay="10500"/>
                                </p:stCondLst>
                                <p:childTnLst>
                                  <p:par>
                                    <p:cTn id="98" presetID="22" presetClass="entr" presetSubtype="1" fill="hold" nodeType="after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wipe(up)">
                                          <p:cBhvr>
                                            <p:cTn id="100" dur="500"/>
                                            <p:tgtEl>
                                              <p:spTgt spid="103"/>
                                            </p:tgtEl>
                                          </p:cBhvr>
                                        </p:animEffect>
                                      </p:childTnLst>
                                    </p:cTn>
                                  </p:par>
                                </p:childTnLst>
                              </p:cTn>
                            </p:par>
                            <p:par>
                              <p:cTn id="101" fill="hold">
                                <p:stCondLst>
                                  <p:cond delay="11000"/>
                                </p:stCondLst>
                                <p:childTnLst>
                                  <p:par>
                                    <p:cTn id="102" presetID="22" presetClass="entr" presetSubtype="2" fill="hold" nodeType="afterEffect">
                                      <p:stCondLst>
                                        <p:cond delay="0"/>
                                      </p:stCondLst>
                                      <p:childTnLst>
                                        <p:set>
                                          <p:cBhvr>
                                            <p:cTn id="103" dur="1" fill="hold">
                                              <p:stCondLst>
                                                <p:cond delay="0"/>
                                              </p:stCondLst>
                                            </p:cTn>
                                            <p:tgtEl>
                                              <p:spTgt spid="122"/>
                                            </p:tgtEl>
                                            <p:attrNameLst>
                                              <p:attrName>style.visibility</p:attrName>
                                            </p:attrNameLst>
                                          </p:cBhvr>
                                          <p:to>
                                            <p:strVal val="visible"/>
                                          </p:to>
                                        </p:set>
                                        <p:animEffect transition="in" filter="wipe(right)">
                                          <p:cBhvr>
                                            <p:cTn id="10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169935"/>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4" name="圆角矩形 23"/>
          <p:cNvSpPr/>
          <p:nvPr/>
        </p:nvSpPr>
        <p:spPr>
          <a:xfrm>
            <a:off x="1471420" y="79851"/>
            <a:ext cx="5386580" cy="2190550"/>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5" name="组合 24"/>
          <p:cNvGrpSpPr/>
          <p:nvPr/>
        </p:nvGrpSpPr>
        <p:grpSpPr>
          <a:xfrm>
            <a:off x="1541690" y="549002"/>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8" name="组合 27"/>
          <p:cNvGrpSpPr/>
          <p:nvPr/>
        </p:nvGrpSpPr>
        <p:grpSpPr>
          <a:xfrm>
            <a:off x="1242264" y="549002"/>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1" name="组合 30"/>
          <p:cNvGrpSpPr/>
          <p:nvPr/>
        </p:nvGrpSpPr>
        <p:grpSpPr>
          <a:xfrm>
            <a:off x="1308804" y="582654"/>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4" name="文本框 40"/>
          <p:cNvSpPr txBox="1"/>
          <p:nvPr/>
        </p:nvSpPr>
        <p:spPr>
          <a:xfrm>
            <a:off x="1546783" y="132477"/>
            <a:ext cx="5411613" cy="2031325"/>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tr-TR" sz="1400" b="1" i="0" u="none" strike="noStrike" kern="1200" cap="none" spc="0" normalizeH="0" baseline="0" noProof="0" dirty="0" smtClean="0">
                <a:ln>
                  <a:noFill/>
                </a:ln>
                <a:solidFill>
                  <a:prstClr val="white"/>
                </a:solidFill>
                <a:effectLst/>
                <a:uLnTx/>
                <a:uFillTx/>
                <a:latin typeface="Calibri"/>
                <a:cs typeface="+mn-cs"/>
              </a:rPr>
              <a:t>Gözlem </a:t>
            </a:r>
            <a:r>
              <a:rPr kumimoji="0" lang="tr-TR" sz="1400" b="1" i="0" u="none" strike="noStrike" kern="1200" cap="none" spc="0" normalizeH="0" baseline="0" noProof="0" dirty="0">
                <a:ln>
                  <a:noFill/>
                </a:ln>
                <a:solidFill>
                  <a:prstClr val="white"/>
                </a:solidFill>
                <a:effectLst/>
                <a:uLnTx/>
                <a:uFillTx/>
                <a:latin typeface="Calibri"/>
                <a:cs typeface="+mn-cs"/>
              </a:rPr>
              <a:t>tekniği, bir ya da birden fazla araştırmacının bireyi değişik ortamlarda izleyerek elde ettikleri verileri kaydetmeleri şeklinde tanımlanabilir. </a:t>
            </a:r>
            <a:endParaRPr kumimoji="0" lang="tr-TR" sz="1400" b="1" i="0" u="none" strike="noStrike" kern="1200" cap="none" spc="0" normalizeH="0" baseline="0" noProof="0" dirty="0" smtClean="0">
              <a:ln>
                <a:noFill/>
              </a:ln>
              <a:solidFill>
                <a:prstClr val="white"/>
              </a:solidFill>
              <a:effectLst/>
              <a:uLnTx/>
              <a:uFillTx/>
              <a:latin typeface="Calibri"/>
              <a:cs typeface="+mn-cs"/>
            </a:endParaRPr>
          </a:p>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tr-TR" sz="1400" b="1" i="0" u="none" strike="noStrike" kern="1200" cap="none" spc="0" normalizeH="0" baseline="0" noProof="0" dirty="0" smtClean="0">
                <a:ln>
                  <a:noFill/>
                </a:ln>
                <a:solidFill>
                  <a:prstClr val="white"/>
                </a:solidFill>
                <a:effectLst/>
                <a:uLnTx/>
                <a:uFillTx/>
                <a:latin typeface="Calibri"/>
                <a:cs typeface="+mn-cs"/>
              </a:rPr>
              <a:t>Örneğin </a:t>
            </a:r>
            <a:r>
              <a:rPr kumimoji="0" lang="tr-TR" sz="1400" b="1" i="0" u="none" strike="noStrike" kern="1200" cap="none" spc="0" normalizeH="0" baseline="0" noProof="0" dirty="0">
                <a:ln>
                  <a:noFill/>
                </a:ln>
                <a:solidFill>
                  <a:prstClr val="white"/>
                </a:solidFill>
                <a:effectLst/>
                <a:uLnTx/>
                <a:uFillTx/>
                <a:latin typeface="Calibri"/>
                <a:cs typeface="+mn-cs"/>
              </a:rPr>
              <a:t>araştırmacı kantinde, okul içinde ve dışında, oyun ortamında öğrenciyi gözlemleyerek onun hakkında bilgi toplar. Gözlem, kişilik özelliklerini doğal ortamda izleme fırsatı verir ve ayrıntılı bilgi sağlar ancak gözlenme etkisi ile gözlenen kişi doğal davranmayabilir. </a:t>
            </a:r>
            <a:endParaRPr kumimoji="0" lang="tr-TR" sz="1400" b="1" i="0" u="none" strike="noStrike" kern="1200" cap="none" spc="0" normalizeH="0" baseline="0" noProof="0" dirty="0" smtClean="0">
              <a:ln>
                <a:noFill/>
              </a:ln>
              <a:solidFill>
                <a:prstClr val="white"/>
              </a:solidFill>
              <a:effectLst/>
              <a:uLnTx/>
              <a:uFillTx/>
              <a:latin typeface="Calibri"/>
              <a:cs typeface="+mn-cs"/>
            </a:endParaRPr>
          </a:p>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tr-TR" sz="1400" b="1" i="0" u="none" strike="noStrike" kern="1200" cap="none" spc="0" normalizeH="0" baseline="0" noProof="0" dirty="0" smtClean="0">
                <a:ln>
                  <a:noFill/>
                </a:ln>
                <a:solidFill>
                  <a:prstClr val="white"/>
                </a:solidFill>
                <a:effectLst/>
                <a:uLnTx/>
                <a:uFillTx/>
                <a:latin typeface="Calibri"/>
                <a:cs typeface="+mn-cs"/>
              </a:rPr>
              <a:t>Ayrıca </a:t>
            </a:r>
            <a:r>
              <a:rPr kumimoji="0" lang="tr-TR" sz="1400" b="1" i="0" u="none" strike="noStrike" kern="1200" cap="none" spc="0" normalizeH="0" baseline="0" noProof="0" dirty="0">
                <a:ln>
                  <a:noFill/>
                </a:ln>
                <a:solidFill>
                  <a:prstClr val="white"/>
                </a:solidFill>
                <a:effectLst/>
                <a:uLnTx/>
                <a:uFillTx/>
                <a:latin typeface="Calibri"/>
                <a:cs typeface="+mn-cs"/>
              </a:rPr>
              <a:t>bu tekniğin uygulanması uzun zaman gerektirir.</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59" name="组合 18"/>
          <p:cNvGrpSpPr/>
          <p:nvPr/>
        </p:nvGrpSpPr>
        <p:grpSpPr>
          <a:xfrm>
            <a:off x="-5677" y="2877394"/>
            <a:ext cx="2072420" cy="2584081"/>
            <a:chOff x="3295850" y="1908877"/>
            <a:chExt cx="3738030" cy="4660916"/>
          </a:xfrm>
        </p:grpSpPr>
        <p:sp>
          <p:nvSpPr>
            <p:cNvPr id="6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4" name="圆角矩形 23"/>
          <p:cNvSpPr/>
          <p:nvPr/>
        </p:nvSpPr>
        <p:spPr>
          <a:xfrm>
            <a:off x="1465744" y="2739553"/>
            <a:ext cx="5492652" cy="2349556"/>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5" name="组合 24"/>
          <p:cNvGrpSpPr/>
          <p:nvPr/>
        </p:nvGrpSpPr>
        <p:grpSpPr>
          <a:xfrm>
            <a:off x="1536013" y="3596331"/>
            <a:ext cx="118477" cy="118478"/>
            <a:chOff x="4486616" y="3001075"/>
            <a:chExt cx="274695" cy="274699"/>
          </a:xfrm>
        </p:grpSpPr>
        <p:sp>
          <p:nvSpPr>
            <p:cNvPr id="6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8" name="组合 27"/>
          <p:cNvGrpSpPr/>
          <p:nvPr/>
        </p:nvGrpSpPr>
        <p:grpSpPr>
          <a:xfrm>
            <a:off x="1236587" y="3596331"/>
            <a:ext cx="118477" cy="118478"/>
            <a:chOff x="4486616" y="3001075"/>
            <a:chExt cx="274695" cy="274699"/>
          </a:xfrm>
        </p:grpSpPr>
        <p:sp>
          <p:nvSpPr>
            <p:cNvPr id="6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1" name="组合 30"/>
          <p:cNvGrpSpPr/>
          <p:nvPr/>
        </p:nvGrpSpPr>
        <p:grpSpPr>
          <a:xfrm>
            <a:off x="1303127" y="3629983"/>
            <a:ext cx="288163" cy="46061"/>
            <a:chOff x="4318304" y="3089060"/>
            <a:chExt cx="384317" cy="61430"/>
          </a:xfrm>
        </p:grpSpPr>
        <p:sp>
          <p:nvSpPr>
            <p:cNvPr id="7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74" name="文本框 40"/>
          <p:cNvSpPr txBox="1"/>
          <p:nvPr/>
        </p:nvSpPr>
        <p:spPr>
          <a:xfrm>
            <a:off x="1536013" y="2831808"/>
            <a:ext cx="5497745" cy="2308324"/>
          </a:xfrm>
          <a:prstGeom prst="rect">
            <a:avLst/>
          </a:prstGeom>
          <a:noFill/>
        </p:spPr>
        <p:txBody>
          <a:bodyPr wrap="square" rtlCol="0">
            <a:spAutoFit/>
          </a:bodyPr>
          <a:lstStyle/>
          <a:p>
            <a:pPr marL="285750" indent="-285750">
              <a:buFont typeface="Wingdings" panose="05000000000000000000" pitchFamily="2" charset="2"/>
              <a:buChar char="Ø"/>
            </a:pPr>
            <a:r>
              <a:rPr lang="tr-TR" sz="1600" u="sng" dirty="0" smtClean="0">
                <a:solidFill>
                  <a:schemeClr val="bg1"/>
                </a:solidFill>
                <a:latin typeface="Times New Roman" panose="02020603050405020304" pitchFamily="18" charset="0"/>
                <a:cs typeface="Times New Roman" panose="02020603050405020304" pitchFamily="18" charset="0"/>
              </a:rPr>
              <a:t>Görüşme, </a:t>
            </a:r>
            <a:r>
              <a:rPr lang="tr-TR" sz="1600" u="sng" dirty="0">
                <a:solidFill>
                  <a:schemeClr val="bg1"/>
                </a:solidFill>
                <a:latin typeface="Times New Roman" panose="02020603050405020304" pitchFamily="18" charset="0"/>
                <a:cs typeface="Times New Roman" panose="02020603050405020304" pitchFamily="18" charset="0"/>
              </a:rPr>
              <a:t>bireyin kişiliğini tanımaya yönelik karşılıklı konuşmadır.</a:t>
            </a:r>
          </a:p>
          <a:p>
            <a:pPr marL="285750" indent="-285750">
              <a:buFont typeface="Wingdings" panose="05000000000000000000" pitchFamily="2" charset="2"/>
              <a:buChar char="Ø"/>
            </a:pPr>
            <a:r>
              <a:rPr lang="tr-TR" sz="1600" dirty="0">
                <a:solidFill>
                  <a:schemeClr val="bg1"/>
                </a:solidFill>
                <a:latin typeface="Times New Roman" panose="02020603050405020304" pitchFamily="18" charset="0"/>
                <a:cs typeface="Times New Roman" panose="02020603050405020304" pitchFamily="18" charset="0"/>
              </a:rPr>
              <a:t>Bu yöntemde, kişiliği belirlenecek birey ile psikolog arasında çeşitli konuşmalar yapılır. </a:t>
            </a:r>
            <a:r>
              <a:rPr lang="tr-TR" sz="1600" u="sng" dirty="0">
                <a:solidFill>
                  <a:schemeClr val="bg1"/>
                </a:solidFill>
                <a:latin typeface="Times New Roman" panose="02020603050405020304" pitchFamily="18" charset="0"/>
                <a:cs typeface="Times New Roman" panose="02020603050405020304" pitchFamily="18" charset="0"/>
              </a:rPr>
              <a:t>Görüşmenin sıradan konuşmadan farkı, bireyi tanımaya yönelik bir amacının olmasıdır. </a:t>
            </a:r>
          </a:p>
          <a:p>
            <a:pPr marL="285750" indent="-285750">
              <a:buFont typeface="Wingdings" panose="05000000000000000000" pitchFamily="2" charset="2"/>
              <a:buChar char="Ø"/>
            </a:pPr>
            <a:r>
              <a:rPr lang="tr-TR" sz="1600" dirty="0">
                <a:solidFill>
                  <a:schemeClr val="bg1"/>
                </a:solidFill>
                <a:latin typeface="Times New Roman" panose="02020603050405020304" pitchFamily="18" charset="0"/>
                <a:cs typeface="Times New Roman" panose="02020603050405020304" pitchFamily="18" charset="0"/>
              </a:rPr>
              <a:t>Görüşmenin amacına ulaşabilmesi için görüşmecinin uzman, aynı zamanda önceden hazırlıklı olması gerekir. Bu aşamada görüşmeci, nasıl bir yol izleyeceğini ve hangi sorulan soracağını önceden belirler. </a:t>
            </a:r>
          </a:p>
        </p:txBody>
      </p:sp>
      <p:sp>
        <p:nvSpPr>
          <p:cNvPr id="2" name="Dikdörtgen 1"/>
          <p:cNvSpPr/>
          <p:nvPr/>
        </p:nvSpPr>
        <p:spPr>
          <a:xfrm>
            <a:off x="184358" y="435648"/>
            <a:ext cx="1091196" cy="369332"/>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white"/>
                </a:solidFill>
                <a:effectLst/>
                <a:uLnTx/>
                <a:uFillTx/>
                <a:latin typeface="Calibri"/>
                <a:ea typeface="+mn-ea"/>
                <a:cs typeface="+mn-cs"/>
              </a:rPr>
              <a:t>1-Gözlem</a:t>
            </a:r>
            <a:endParaRPr kumimoji="0" lang="tr-TR"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Dikdörtgen 2"/>
          <p:cNvSpPr/>
          <p:nvPr/>
        </p:nvSpPr>
        <p:spPr>
          <a:xfrm>
            <a:off x="138007" y="3513755"/>
            <a:ext cx="1167307" cy="338554"/>
          </a:xfrm>
          <a:prstGeom prst="rect">
            <a:avLst/>
          </a:prstGeom>
        </p:spPr>
        <p:txBody>
          <a:bodyPr wrap="none">
            <a:spAutoFit/>
          </a:bodyPr>
          <a:lstStyle/>
          <a:p>
            <a:r>
              <a:rPr lang="tr-TR" sz="1600" b="1" dirty="0" smtClean="0">
                <a:solidFill>
                  <a:schemeClr val="bg1"/>
                </a:solidFill>
                <a:latin typeface="Times New Roman" panose="02020603050405020304" pitchFamily="18" charset="0"/>
                <a:cs typeface="Times New Roman" panose="02020603050405020304" pitchFamily="18" charset="0"/>
              </a:rPr>
              <a:t>2-Görüşme</a:t>
            </a:r>
            <a:endParaRPr lang="tr-TR" sz="1400" b="1" dirty="0"/>
          </a:p>
        </p:txBody>
      </p:sp>
      <p:pic>
        <p:nvPicPr>
          <p:cNvPr id="1026" name="Picture 2" descr="Research Paper' Nasıl Yazılır? - Talip Gül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3759" y="170766"/>
            <a:ext cx="2059888" cy="20996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plement a Recruiting Action Plan Unit | Salesforce Trailhea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3758" y="2709434"/>
            <a:ext cx="2110241" cy="2409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3816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750"/>
                            </p:stCondLst>
                            <p:childTnLst>
                              <p:par>
                                <p:cTn id="21" presetID="42"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par>
                                <p:cTn id="26" presetID="10" presetClass="entr" presetSubtype="0" fill="hold" nodeType="withEffect">
                                  <p:stCondLst>
                                    <p:cond delay="25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500"/>
                                        <p:tgtEl>
                                          <p:spTgt spid="64"/>
                                        </p:tgtEl>
                                      </p:cBhvr>
                                    </p:animEffect>
                                  </p:childTnLst>
                                </p:cTn>
                              </p:par>
                              <p:par>
                                <p:cTn id="32" presetID="10" presetClass="entr" presetSubtype="0" fill="hold" nodeType="withEffect">
                                  <p:stCondLst>
                                    <p:cond delay="25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par>
                                <p:cTn id="35" presetID="10" presetClass="entr" presetSubtype="0" fill="hold" nodeType="withEffect">
                                  <p:stCondLst>
                                    <p:cond delay="25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par>
                                <p:cTn id="38" presetID="10" presetClass="entr" presetSubtype="0" fill="hold" nodeType="withEffect">
                                  <p:stCondLst>
                                    <p:cond delay="25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childTnLst>
                          </p:cTn>
                        </p:par>
                        <p:par>
                          <p:cTn id="41" fill="hold">
                            <p:stCondLst>
                              <p:cond delay="1750"/>
                            </p:stCondLst>
                            <p:childTnLst>
                              <p:par>
                                <p:cTn id="42" presetID="42"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1000"/>
                                        <p:tgtEl>
                                          <p:spTgt spid="74"/>
                                        </p:tgtEl>
                                      </p:cBhvr>
                                    </p:animEffect>
                                    <p:anim calcmode="lin" valueType="num">
                                      <p:cBhvr>
                                        <p:cTn id="45" dur="1000" fill="hold"/>
                                        <p:tgtEl>
                                          <p:spTgt spid="74"/>
                                        </p:tgtEl>
                                        <p:attrNameLst>
                                          <p:attrName>ppt_x</p:attrName>
                                        </p:attrNameLst>
                                      </p:cBhvr>
                                      <p:tavLst>
                                        <p:tav tm="0">
                                          <p:val>
                                            <p:strVal val="#ppt_x"/>
                                          </p:val>
                                        </p:tav>
                                        <p:tav tm="100000">
                                          <p:val>
                                            <p:strVal val="#ppt_x"/>
                                          </p:val>
                                        </p:tav>
                                      </p:tavLst>
                                    </p:anim>
                                    <p:anim calcmode="lin" valueType="num">
                                      <p:cBhvr>
                                        <p:cTn id="46"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64" grpId="0" animBg="1"/>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43257" y="111027"/>
            <a:ext cx="2173022" cy="2862390"/>
            <a:chOff x="3295850" y="1908877"/>
            <a:chExt cx="3738030" cy="4660916"/>
          </a:xfrm>
        </p:grpSpPr>
        <p:sp>
          <p:nvSpPr>
            <p:cNvPr id="19" name="圆角矩形 1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圆角矩形 20"/>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Freeform 5"/>
            <p:cNvSpPr/>
            <p:nvPr/>
          </p:nvSpPr>
          <p:spPr bwMode="auto">
            <a:xfrm rot="10800000">
              <a:off x="3589407" y="2523399"/>
              <a:ext cx="2056647" cy="193306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圆角矩形 22"/>
          <p:cNvSpPr/>
          <p:nvPr/>
        </p:nvSpPr>
        <p:spPr>
          <a:xfrm>
            <a:off x="1779380" y="118378"/>
            <a:ext cx="5368385" cy="2202799"/>
          </a:xfrm>
          <a:prstGeom prst="roundRect">
            <a:avLst>
              <a:gd name="adj" fmla="val 9976"/>
            </a:avLst>
          </a:prstGeom>
          <a:solidFill>
            <a:srgbClr val="F8353D"/>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文本框 40"/>
          <p:cNvSpPr txBox="1"/>
          <p:nvPr/>
        </p:nvSpPr>
        <p:spPr>
          <a:xfrm>
            <a:off x="2113755" y="169175"/>
            <a:ext cx="5173685" cy="2123658"/>
          </a:xfrm>
          <a:prstGeom prst="rect">
            <a:avLst/>
          </a:prstGeom>
          <a:noFill/>
        </p:spPr>
        <p:txBody>
          <a:bodyPr wrap="square" rtlCol="0">
            <a:spAutoFit/>
          </a:bodyPr>
          <a:lstStyle/>
          <a:p>
            <a:pPr marL="171450" lvl="0" indent="-171450">
              <a:buFont typeface="Wingdings" panose="05000000000000000000" pitchFamily="2" charset="2"/>
              <a:buChar char="ü"/>
            </a:pPr>
            <a:r>
              <a:rPr lang="tr-TR" sz="1200" b="1" dirty="0" smtClean="0">
                <a:solidFill>
                  <a:schemeClr val="bg1"/>
                </a:solidFill>
              </a:rPr>
              <a:t>Bireyin </a:t>
            </a:r>
            <a:r>
              <a:rPr lang="tr-TR" sz="1200" b="1" dirty="0">
                <a:solidFill>
                  <a:schemeClr val="bg1"/>
                </a:solidFill>
              </a:rPr>
              <a:t>öz yaşam öyküsünün kendisi tarafından yazılı olarak anlatılması tekniğine otobiyografi denir </a:t>
            </a:r>
            <a:endParaRPr lang="tr-TR" sz="1200" b="1" dirty="0" smtClean="0">
              <a:solidFill>
                <a:schemeClr val="bg1"/>
              </a:solidFill>
            </a:endParaRPr>
          </a:p>
          <a:p>
            <a:pPr marL="171450" lvl="0" indent="-171450">
              <a:buFont typeface="Wingdings" panose="05000000000000000000" pitchFamily="2" charset="2"/>
              <a:buChar char="ü"/>
            </a:pPr>
            <a:r>
              <a:rPr lang="tr-TR" sz="1200" b="1" dirty="0" smtClean="0">
                <a:solidFill>
                  <a:schemeClr val="bg1"/>
                </a:solidFill>
              </a:rPr>
              <a:t>Otobiyografide </a:t>
            </a:r>
            <a:r>
              <a:rPr lang="tr-TR" sz="1200" b="1" dirty="0">
                <a:solidFill>
                  <a:schemeClr val="bg1"/>
                </a:solidFill>
              </a:rPr>
              <a:t>birey, geçmiş ve şimdiki yaşantısı ile geleceğe ilişkin planlarını yazılı olarak anlatır. Otobiyografi serbest ve planlı olmak üzere iki şekilde yazdırılabilir. Serbest yazımda bireye hiçbir yönlendirme yapılmaz. Sadece “Kendinizi tanıtan bir kompozisyon yazınız.” şeklinde bir yönerge sunulur. Planlı yazımda ise kişiye bazı konular verilerek sınırlandırma ve yönlendirme yapılır. Bu konular: “Geleceğe ilişkin düşünceleriniz nelerdir?”, “Ailenizin size nasıl davranmasını isterdiniz?” vb. olabilir. Otobiyografinin yorumlanmasında yazının uzunluğuna, düzenine, anlatımdaki eksikliklere (olay veya kişiler) ve tutarsızlıklara bakılır.</a:t>
            </a:r>
            <a:endParaRPr kumimoji="0" lang="zh-CN" altLang="en-US"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549025" y="924795"/>
            <a:ext cx="330857" cy="45719"/>
            <a:chOff x="4301519" y="3089060"/>
            <a:chExt cx="401102" cy="58989"/>
          </a:xfrm>
        </p:grpSpPr>
        <p:sp>
          <p:nvSpPr>
            <p:cNvPr id="31" name="圆角矩形 30"/>
            <p:cNvSpPr/>
            <p:nvPr/>
          </p:nvSpPr>
          <p:spPr>
            <a:xfrm rot="16200000">
              <a:off x="4482472" y="294468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圆角矩形 31"/>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7" name="组合 26"/>
          <p:cNvGrpSpPr/>
          <p:nvPr/>
        </p:nvGrpSpPr>
        <p:grpSpPr>
          <a:xfrm>
            <a:off x="1810401" y="902178"/>
            <a:ext cx="118477" cy="118478"/>
            <a:chOff x="4486616" y="3001075"/>
            <a:chExt cx="274695" cy="274699"/>
          </a:xfrm>
        </p:grpSpPr>
        <p:sp>
          <p:nvSpPr>
            <p:cNvPr id="28" name="椭圆 2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9" name="椭圆 2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4" name="组合 23"/>
          <p:cNvGrpSpPr/>
          <p:nvPr/>
        </p:nvGrpSpPr>
        <p:grpSpPr>
          <a:xfrm>
            <a:off x="1515091" y="912946"/>
            <a:ext cx="118477" cy="118478"/>
            <a:chOff x="4486616" y="3001075"/>
            <a:chExt cx="274695" cy="274699"/>
          </a:xfrm>
        </p:grpSpPr>
        <p:sp>
          <p:nvSpPr>
            <p:cNvPr id="25" name="椭圆 2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F8353D"/>
                </a:solidFill>
                <a:effectLst/>
                <a:uLnTx/>
                <a:uFillTx/>
                <a:latin typeface="Calibri"/>
                <a:ea typeface="宋体" panose="02010600030101010101" pitchFamily="2" charset="-122"/>
                <a:cs typeface="+mn-cs"/>
              </a:endParaRPr>
            </a:p>
          </p:txBody>
        </p:sp>
        <p:sp>
          <p:nvSpPr>
            <p:cNvPr id="26" name="椭圆 2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F8353D"/>
                </a:solidFill>
                <a:effectLst/>
                <a:uLnTx/>
                <a:uFillTx/>
                <a:latin typeface="Calibri"/>
                <a:ea typeface="宋体" panose="02010600030101010101" pitchFamily="2" charset="-122"/>
                <a:cs typeface="+mn-cs"/>
              </a:endParaRPr>
            </a:p>
          </p:txBody>
        </p:sp>
      </p:grpSp>
      <p:grpSp>
        <p:nvGrpSpPr>
          <p:cNvPr id="38" name="组合 2"/>
          <p:cNvGrpSpPr/>
          <p:nvPr/>
        </p:nvGrpSpPr>
        <p:grpSpPr>
          <a:xfrm>
            <a:off x="98680" y="2602363"/>
            <a:ext cx="2356925" cy="3013176"/>
            <a:chOff x="3295850" y="1908877"/>
            <a:chExt cx="3738030" cy="4660916"/>
          </a:xfrm>
        </p:grpSpPr>
        <p:sp>
          <p:nvSpPr>
            <p:cNvPr id="39"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圆角矩形 5"/>
            <p:cNvSpPr/>
            <p:nvPr/>
          </p:nvSpPr>
          <p:spPr>
            <a:xfrm rot="2760000">
              <a:off x="3319313" y="2948844"/>
              <a:ext cx="4220533" cy="2592562"/>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3" name="圆角矩形 7"/>
          <p:cNvSpPr/>
          <p:nvPr/>
        </p:nvSpPr>
        <p:spPr>
          <a:xfrm>
            <a:off x="1734922" y="2815788"/>
            <a:ext cx="7328112" cy="2151000"/>
          </a:xfrm>
          <a:prstGeom prst="roundRect">
            <a:avLst>
              <a:gd name="adj" fmla="val 9976"/>
            </a:avLst>
          </a:prstGeom>
          <a:solidFill>
            <a:srgbClr val="7030A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44" name="组合 8"/>
          <p:cNvGrpSpPr/>
          <p:nvPr/>
        </p:nvGrpSpPr>
        <p:grpSpPr>
          <a:xfrm>
            <a:off x="1734923" y="3698454"/>
            <a:ext cx="118477" cy="118478"/>
            <a:chOff x="4486616" y="3001075"/>
            <a:chExt cx="274695" cy="274699"/>
          </a:xfrm>
        </p:grpSpPr>
        <p:sp>
          <p:nvSpPr>
            <p:cNvPr id="45"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7030A0"/>
                </a:solidFill>
                <a:effectLst/>
                <a:uLnTx/>
                <a:uFillTx/>
                <a:latin typeface="Calibri"/>
                <a:ea typeface="宋体" panose="02010600030101010101" pitchFamily="2" charset="-122"/>
                <a:cs typeface="+mn-cs"/>
              </a:endParaRPr>
            </a:p>
          </p:txBody>
        </p:sp>
        <p:sp>
          <p:nvSpPr>
            <p:cNvPr id="46"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srgbClr val="7030A0"/>
                </a:solidFill>
                <a:effectLst/>
                <a:uLnTx/>
                <a:uFillTx/>
                <a:latin typeface="Calibri"/>
                <a:ea typeface="宋体" panose="02010600030101010101" pitchFamily="2" charset="-122"/>
                <a:cs typeface="+mn-cs"/>
              </a:endParaRPr>
            </a:p>
          </p:txBody>
        </p:sp>
      </p:grpSp>
      <p:grpSp>
        <p:nvGrpSpPr>
          <p:cNvPr id="47" name="组合 11"/>
          <p:cNvGrpSpPr/>
          <p:nvPr/>
        </p:nvGrpSpPr>
        <p:grpSpPr>
          <a:xfrm>
            <a:off x="1435497" y="3698454"/>
            <a:ext cx="118477" cy="118478"/>
            <a:chOff x="4486616" y="3001075"/>
            <a:chExt cx="274695" cy="274699"/>
          </a:xfrm>
        </p:grpSpPr>
        <p:sp>
          <p:nvSpPr>
            <p:cNvPr id="48"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50" name="组合 14"/>
          <p:cNvGrpSpPr/>
          <p:nvPr/>
        </p:nvGrpSpPr>
        <p:grpSpPr>
          <a:xfrm>
            <a:off x="1502037" y="3732106"/>
            <a:ext cx="288163" cy="46061"/>
            <a:chOff x="4318304" y="3089060"/>
            <a:chExt cx="384317" cy="61430"/>
          </a:xfrm>
        </p:grpSpPr>
        <p:sp>
          <p:nvSpPr>
            <p:cNvPr id="51"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53" name="文本框 40"/>
          <p:cNvSpPr txBox="1"/>
          <p:nvPr/>
        </p:nvSpPr>
        <p:spPr>
          <a:xfrm>
            <a:off x="1680152" y="2830157"/>
            <a:ext cx="7286867" cy="1323439"/>
          </a:xfrm>
          <a:prstGeom prst="rect">
            <a:avLst/>
          </a:prstGeom>
          <a:noFill/>
        </p:spPr>
        <p:txBody>
          <a:bodyPr wrap="square" rtlCol="0">
            <a:spAutoFit/>
          </a:bodyPr>
          <a:lstStyle/>
          <a:p>
            <a:pPr marL="285750" lvl="0" indent="-285750">
              <a:buFont typeface="Wingdings" panose="05000000000000000000" pitchFamily="2" charset="2"/>
              <a:buChar char="ü"/>
            </a:pPr>
            <a:r>
              <a:rPr lang="tr-TR" sz="1600" dirty="0" smtClean="0">
                <a:solidFill>
                  <a:schemeClr val="bg1"/>
                </a:solidFill>
              </a:rPr>
              <a:t> </a:t>
            </a:r>
            <a:r>
              <a:rPr lang="tr-TR" sz="1600" dirty="0">
                <a:solidFill>
                  <a:schemeClr val="bg1"/>
                </a:solidFill>
              </a:rPr>
              <a:t>Kişiliğin, başkaları üzerinde bıraktığı etkilere bakılarak değerlendirilmesidir. Bireyi tanıyanlar onu çeşitli özellikleri bakımından değerlendirir. Derecelendirme ölçekleri, insanın belli kişilik özelliklerine ne oranda sahip olduğunu gösterir. Özellikler iki uç arasında sıralanır ve bunların derecelendirilmesi istenir. Değerlendiren kişinin bakış açısı işin içine girdiğinden oldukça öznel bir yöntemdir</a:t>
            </a:r>
            <a:endPar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 name="Dikdörtgen 1"/>
          <p:cNvSpPr/>
          <p:nvPr/>
        </p:nvSpPr>
        <p:spPr>
          <a:xfrm>
            <a:off x="275625" y="883655"/>
            <a:ext cx="1302985" cy="307777"/>
          </a:xfrm>
          <a:prstGeom prst="rect">
            <a:avLst/>
          </a:prstGeom>
        </p:spPr>
        <p:txBody>
          <a:bodyPr wrap="none">
            <a:spAutoFit/>
          </a:bodyPr>
          <a:lstStyle/>
          <a:p>
            <a:r>
              <a:rPr lang="tr-TR" sz="1400" b="1" dirty="0" smtClean="0">
                <a:solidFill>
                  <a:schemeClr val="bg1"/>
                </a:solidFill>
              </a:rPr>
              <a:t>3-Otobiyografi </a:t>
            </a:r>
            <a:endParaRPr lang="tr-TR" dirty="0"/>
          </a:p>
        </p:txBody>
      </p:sp>
      <p:pic>
        <p:nvPicPr>
          <p:cNvPr id="3" name="Resim 2"/>
          <p:cNvPicPr>
            <a:picLocks noChangeAspect="1"/>
          </p:cNvPicPr>
          <p:nvPr/>
        </p:nvPicPr>
        <p:blipFill>
          <a:blip r:embed="rId2"/>
          <a:stretch>
            <a:fillRect/>
          </a:stretch>
        </p:blipFill>
        <p:spPr>
          <a:xfrm>
            <a:off x="7211014" y="169175"/>
            <a:ext cx="1852020" cy="2152002"/>
          </a:xfrm>
          <a:prstGeom prst="rect">
            <a:avLst/>
          </a:prstGeom>
        </p:spPr>
      </p:pic>
      <p:sp>
        <p:nvSpPr>
          <p:cNvPr id="4" name="Dikdörtgen 3"/>
          <p:cNvSpPr/>
          <p:nvPr/>
        </p:nvSpPr>
        <p:spPr>
          <a:xfrm>
            <a:off x="279991" y="3436844"/>
            <a:ext cx="1332288" cy="461665"/>
          </a:xfrm>
          <a:prstGeom prst="rect">
            <a:avLst/>
          </a:prstGeom>
        </p:spPr>
        <p:txBody>
          <a:bodyPr wrap="none">
            <a:spAutoFit/>
          </a:bodyPr>
          <a:lstStyle/>
          <a:p>
            <a:pPr algn="ctr"/>
            <a:r>
              <a:rPr lang="tr-TR" sz="1200" b="1" dirty="0" smtClean="0">
                <a:solidFill>
                  <a:schemeClr val="bg1"/>
                </a:solidFill>
              </a:rPr>
              <a:t>4-Derecelendirme</a:t>
            </a:r>
          </a:p>
          <a:p>
            <a:pPr algn="ctr"/>
            <a:r>
              <a:rPr lang="tr-TR" sz="1200" b="1" dirty="0" smtClean="0">
                <a:solidFill>
                  <a:schemeClr val="bg1"/>
                </a:solidFill>
              </a:rPr>
              <a:t> </a:t>
            </a:r>
            <a:r>
              <a:rPr lang="tr-TR" sz="1200" b="1" dirty="0">
                <a:solidFill>
                  <a:schemeClr val="bg1"/>
                </a:solidFill>
              </a:rPr>
              <a:t>Ölçekleri</a:t>
            </a:r>
          </a:p>
        </p:txBody>
      </p:sp>
      <p:pic>
        <p:nvPicPr>
          <p:cNvPr id="5" name="Resim 4"/>
          <p:cNvPicPr>
            <a:picLocks noChangeAspect="1"/>
          </p:cNvPicPr>
          <p:nvPr/>
        </p:nvPicPr>
        <p:blipFill>
          <a:blip r:embed="rId3"/>
          <a:stretch>
            <a:fillRect/>
          </a:stretch>
        </p:blipFill>
        <p:spPr>
          <a:xfrm>
            <a:off x="1955411" y="4128246"/>
            <a:ext cx="6887133" cy="745730"/>
          </a:xfrm>
          <a:prstGeom prst="rect">
            <a:avLst/>
          </a:prstGeom>
        </p:spPr>
      </p:pic>
    </p:spTree>
    <p:extLst>
      <p:ext uri="{BB962C8B-B14F-4D97-AF65-F5344CB8AC3E}">
        <p14:creationId xmlns:p14="http://schemas.microsoft.com/office/powerpoint/2010/main" val="20225074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750"/>
                            </p:stCondLst>
                            <p:childTnLst>
                              <p:par>
                                <p:cTn id="21" presetID="42"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par>
                                <p:cTn id="26" presetID="10" presetClass="entr" presetSubtype="0" fill="hold" nodeType="withEffect">
                                  <p:stCondLst>
                                    <p:cond delay="25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nodeType="withEffect">
                                  <p:stCondLst>
                                    <p:cond delay="25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0" presetClass="entr" presetSubtype="0" fill="hold" nodeType="withEffect">
                                  <p:stCondLst>
                                    <p:cond delay="25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par>
                                <p:cTn id="38" presetID="10" presetClass="entr" presetSubtype="0" fill="hold" nodeType="withEffect">
                                  <p:stCondLst>
                                    <p:cond delay="25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par>
                          <p:cTn id="41" fill="hold">
                            <p:stCondLst>
                              <p:cond delay="1750"/>
                            </p:stCondLst>
                            <p:childTnLst>
                              <p:par>
                                <p:cTn id="42" presetID="42"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1000"/>
                                        <p:tgtEl>
                                          <p:spTgt spid="53"/>
                                        </p:tgtEl>
                                      </p:cBhvr>
                                    </p:animEffect>
                                    <p:anim calcmode="lin" valueType="num">
                                      <p:cBhvr>
                                        <p:cTn id="45" dur="1000" fill="hold"/>
                                        <p:tgtEl>
                                          <p:spTgt spid="53"/>
                                        </p:tgtEl>
                                        <p:attrNameLst>
                                          <p:attrName>ppt_x</p:attrName>
                                        </p:attrNameLst>
                                      </p:cBhvr>
                                      <p:tavLst>
                                        <p:tav tm="0">
                                          <p:val>
                                            <p:strVal val="#ppt_x"/>
                                          </p:val>
                                        </p:tav>
                                        <p:tav tm="100000">
                                          <p:val>
                                            <p:strVal val="#ppt_x"/>
                                          </p:val>
                                        </p:tav>
                                      </p:tavLst>
                                    </p:anim>
                                    <p:anim calcmode="lin" valueType="num">
                                      <p:cBhvr>
                                        <p:cTn id="46"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p:bldP spid="43" grpId="0" animBg="1"/>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169935"/>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4" name="圆角矩形 23"/>
          <p:cNvSpPr/>
          <p:nvPr/>
        </p:nvSpPr>
        <p:spPr>
          <a:xfrm>
            <a:off x="1471420" y="79851"/>
            <a:ext cx="5386580" cy="2190550"/>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5" name="组合 24"/>
          <p:cNvGrpSpPr/>
          <p:nvPr/>
        </p:nvGrpSpPr>
        <p:grpSpPr>
          <a:xfrm>
            <a:off x="1541690" y="549002"/>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8" name="组合 27"/>
          <p:cNvGrpSpPr/>
          <p:nvPr/>
        </p:nvGrpSpPr>
        <p:grpSpPr>
          <a:xfrm>
            <a:off x="1242264" y="549002"/>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1" name="组合 30"/>
          <p:cNvGrpSpPr/>
          <p:nvPr/>
        </p:nvGrpSpPr>
        <p:grpSpPr>
          <a:xfrm>
            <a:off x="1308804" y="582654"/>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4" name="文本框 40"/>
          <p:cNvSpPr txBox="1"/>
          <p:nvPr/>
        </p:nvSpPr>
        <p:spPr>
          <a:xfrm>
            <a:off x="1546783" y="132477"/>
            <a:ext cx="5411613" cy="2123658"/>
          </a:xfrm>
          <a:prstGeom prst="rect">
            <a:avLst/>
          </a:prstGeom>
          <a:noFill/>
        </p:spPr>
        <p:txBody>
          <a:bodyPr wrap="square" rtlCol="0">
            <a:spAutoFit/>
          </a:bodyPr>
          <a:lstStyle/>
          <a:p>
            <a:pPr>
              <a:buFont typeface="Wingdings" pitchFamily="2" charset="2"/>
              <a:buChar char="q"/>
            </a:pPr>
            <a:r>
              <a:rPr lang="tr-TR" sz="1200" b="1" u="sng" dirty="0">
                <a:solidFill>
                  <a:schemeClr val="bg1"/>
                </a:solidFill>
                <a:latin typeface="Times New Roman" panose="02020603050405020304" pitchFamily="18" charset="0"/>
                <a:cs typeface="Times New Roman" panose="02020603050405020304" pitchFamily="18" charset="0"/>
              </a:rPr>
              <a:t>Bu testler, temelde bireyin belli durumlardaki tepkilerini ve hislerini bildirdiği bir ankettir. </a:t>
            </a:r>
            <a:r>
              <a:rPr lang="tr-TR" sz="1200" b="1" dirty="0">
                <a:solidFill>
                  <a:schemeClr val="bg1"/>
                </a:solidFill>
                <a:latin typeface="Times New Roman" panose="02020603050405020304" pitchFamily="18" charset="0"/>
                <a:cs typeface="Times New Roman" panose="02020603050405020304" pitchFamily="18" charset="0"/>
              </a:rPr>
              <a:t>Bu amaçla, kişiliği değerlendirecek olan bireylere çeşitli sorular sorulur. Cevaplan, puanlanarak değerlendirilir. Yazılı testler kişiliğin bir özelliğini ölçmek için hazırlanabildiği gibi birçok özelliği ölçmek için de hazırlanabilir. </a:t>
            </a:r>
          </a:p>
          <a:p>
            <a:pPr>
              <a:buFont typeface="Wingdings" pitchFamily="2" charset="2"/>
              <a:buChar char="q"/>
            </a:pPr>
            <a:r>
              <a:rPr lang="tr-TR" sz="1200" b="1" dirty="0" err="1">
                <a:solidFill>
                  <a:schemeClr val="bg1"/>
                </a:solidFill>
                <a:latin typeface="Times New Roman" panose="02020603050405020304" pitchFamily="18" charset="0"/>
                <a:cs typeface="Times New Roman" panose="02020603050405020304" pitchFamily="18" charset="0"/>
              </a:rPr>
              <a:t>Mineasota</a:t>
            </a:r>
            <a:r>
              <a:rPr lang="tr-TR" sz="1200" b="1" dirty="0">
                <a:solidFill>
                  <a:schemeClr val="bg1"/>
                </a:solidFill>
                <a:latin typeface="Times New Roman" panose="02020603050405020304" pitchFamily="18" charset="0"/>
                <a:cs typeface="Times New Roman" panose="02020603050405020304" pitchFamily="18" charset="0"/>
              </a:rPr>
              <a:t> çok yönlü kişilik envanteri (MMPI) ve Kaliforniya psikolojik envanteri (CPI), günümüzde en çok kullanılan yazılı testlere örnektir. </a:t>
            </a:r>
          </a:p>
          <a:p>
            <a:pPr>
              <a:buFont typeface="Wingdings" pitchFamily="2" charset="2"/>
              <a:buChar char="q"/>
            </a:pPr>
            <a:r>
              <a:rPr lang="tr-TR" sz="1200" b="1" u="sng" dirty="0">
                <a:solidFill>
                  <a:schemeClr val="bg1"/>
                </a:solidFill>
                <a:latin typeface="Times New Roman" panose="02020603050405020304" pitchFamily="18" charset="0"/>
                <a:cs typeface="Times New Roman" panose="02020603050405020304" pitchFamily="18" charset="0"/>
              </a:rPr>
              <a:t>Yazılı testler, bireyin soruları anlama ve dürüstçe cevap verme istekliliğine olan güvene dayanır. </a:t>
            </a:r>
            <a:r>
              <a:rPr lang="tr-TR" sz="1200" b="1" dirty="0">
                <a:solidFill>
                  <a:schemeClr val="bg1"/>
                </a:solidFill>
                <a:latin typeface="Times New Roman" panose="02020603050405020304" pitchFamily="18" charset="0"/>
                <a:cs typeface="Times New Roman" panose="02020603050405020304" pitchFamily="18" charset="0"/>
              </a:rPr>
              <a:t>Örneğin, işe girmek için kendisine yazılı test uygulanan bir birey, kendisini iyi göstermek için çoğu zaman sorulara dürüst cevaplar vermeyebilir. Bu da yazılı testlerin güvenilirliğini olumsuz yönde etkiler.</a:t>
            </a:r>
          </a:p>
        </p:txBody>
      </p:sp>
      <p:grpSp>
        <p:nvGrpSpPr>
          <p:cNvPr id="59" name="组合 18"/>
          <p:cNvGrpSpPr/>
          <p:nvPr/>
        </p:nvGrpSpPr>
        <p:grpSpPr>
          <a:xfrm>
            <a:off x="-5677" y="2877394"/>
            <a:ext cx="2072420" cy="2584081"/>
            <a:chOff x="3295850" y="1908877"/>
            <a:chExt cx="3738030" cy="4660916"/>
          </a:xfrm>
        </p:grpSpPr>
        <p:sp>
          <p:nvSpPr>
            <p:cNvPr id="6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4" name="圆角矩形 23"/>
          <p:cNvSpPr/>
          <p:nvPr/>
        </p:nvSpPr>
        <p:spPr>
          <a:xfrm>
            <a:off x="1465744" y="2532808"/>
            <a:ext cx="7589766" cy="2556301"/>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5" name="组合 24"/>
          <p:cNvGrpSpPr/>
          <p:nvPr/>
        </p:nvGrpSpPr>
        <p:grpSpPr>
          <a:xfrm>
            <a:off x="1536013" y="3596331"/>
            <a:ext cx="118477" cy="118478"/>
            <a:chOff x="4486616" y="3001075"/>
            <a:chExt cx="274695" cy="274699"/>
          </a:xfrm>
        </p:grpSpPr>
        <p:sp>
          <p:nvSpPr>
            <p:cNvPr id="6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8" name="组合 27"/>
          <p:cNvGrpSpPr/>
          <p:nvPr/>
        </p:nvGrpSpPr>
        <p:grpSpPr>
          <a:xfrm>
            <a:off x="1236587" y="3596331"/>
            <a:ext cx="118477" cy="118478"/>
            <a:chOff x="4486616" y="3001075"/>
            <a:chExt cx="274695" cy="274699"/>
          </a:xfrm>
        </p:grpSpPr>
        <p:sp>
          <p:nvSpPr>
            <p:cNvPr id="6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1" name="组合 30"/>
          <p:cNvGrpSpPr/>
          <p:nvPr/>
        </p:nvGrpSpPr>
        <p:grpSpPr>
          <a:xfrm>
            <a:off x="1303127" y="3629983"/>
            <a:ext cx="288163" cy="46061"/>
            <a:chOff x="4318304" y="3089060"/>
            <a:chExt cx="384317" cy="61430"/>
          </a:xfrm>
        </p:grpSpPr>
        <p:sp>
          <p:nvSpPr>
            <p:cNvPr id="7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74" name="文本框 40"/>
          <p:cNvSpPr txBox="1"/>
          <p:nvPr/>
        </p:nvSpPr>
        <p:spPr>
          <a:xfrm>
            <a:off x="1546783" y="2566247"/>
            <a:ext cx="7478250" cy="2631490"/>
          </a:xfrm>
          <a:prstGeom prst="rect">
            <a:avLst/>
          </a:prstGeom>
          <a:noFill/>
        </p:spPr>
        <p:txBody>
          <a:bodyPr wrap="square" rtlCol="0">
            <a:spAutoFit/>
          </a:bodyPr>
          <a:lstStyle/>
          <a:p>
            <a:pPr>
              <a:buFont typeface="Wingdings" pitchFamily="2" charset="2"/>
              <a:buChar char="q"/>
            </a:pPr>
            <a:r>
              <a:rPr lang="tr-TR" sz="1400" b="1" dirty="0" smtClean="0">
                <a:solidFill>
                  <a:schemeClr val="bg1"/>
                </a:solidFill>
                <a:latin typeface="Times New Roman" panose="02020603050405020304" pitchFamily="18" charset="0"/>
                <a:cs typeface="Times New Roman" panose="02020603050405020304" pitchFamily="18" charset="0"/>
              </a:rPr>
              <a:t>Projektif </a:t>
            </a:r>
            <a:r>
              <a:rPr lang="tr-TR" sz="1400" b="1" dirty="0">
                <a:solidFill>
                  <a:schemeClr val="bg1"/>
                </a:solidFill>
                <a:latin typeface="Times New Roman" panose="02020603050405020304" pitchFamily="18" charset="0"/>
                <a:cs typeface="Times New Roman" panose="02020603050405020304" pitchFamily="18" charset="0"/>
              </a:rPr>
              <a:t>testler, bireye belirsiz bir uyarıcı vererek onun duygularını, düşüncelerini, fikirlerini, cevaplarında yansıtmayı sağlayan testlerdir. </a:t>
            </a:r>
            <a:r>
              <a:rPr lang="tr-TR" sz="1400" b="1" u="sng" dirty="0">
                <a:solidFill>
                  <a:schemeClr val="bg1"/>
                </a:solidFill>
                <a:latin typeface="Times New Roman" panose="02020603050405020304" pitchFamily="18" charset="0"/>
                <a:cs typeface="Times New Roman" panose="02020603050405020304" pitchFamily="18" charset="0"/>
              </a:rPr>
              <a:t>Birey uyarıcı açık olmadığı için kendi kişilik özelliklerini buna yansıtır. </a:t>
            </a:r>
          </a:p>
          <a:p>
            <a:pPr lvl="0">
              <a:buFont typeface="Wingdings" pitchFamily="2" charset="2"/>
              <a:buChar char="q"/>
            </a:pPr>
            <a:r>
              <a:rPr lang="tr-TR" sz="1400" b="1" dirty="0" smtClean="0">
                <a:solidFill>
                  <a:schemeClr val="bg1"/>
                </a:solidFill>
                <a:latin typeface="Times New Roman" panose="02020603050405020304" pitchFamily="18" charset="0"/>
                <a:cs typeface="Times New Roman" panose="02020603050405020304" pitchFamily="18" charset="0"/>
              </a:rPr>
              <a:t>Dolaylı </a:t>
            </a:r>
            <a:r>
              <a:rPr lang="tr-TR" sz="1400" b="1" dirty="0">
                <a:solidFill>
                  <a:schemeClr val="bg1"/>
                </a:solidFill>
                <a:latin typeface="Times New Roman" panose="02020603050405020304" pitchFamily="18" charset="0"/>
                <a:cs typeface="Times New Roman" panose="02020603050405020304" pitchFamily="18" charset="0"/>
              </a:rPr>
              <a:t>bir ölçme aracıdır. Birey, verdiği cevapların nasıl değerlendirildiğini bilmez. </a:t>
            </a:r>
          </a:p>
          <a:p>
            <a:pPr>
              <a:spcBef>
                <a:spcPts val="0"/>
              </a:spcBef>
              <a:buFont typeface="Wingdings" pitchFamily="2" charset="2"/>
              <a:buChar char="q"/>
            </a:pPr>
            <a:r>
              <a:rPr lang="tr-TR" sz="1400" b="1" dirty="0">
                <a:solidFill>
                  <a:schemeClr val="bg1"/>
                </a:solidFill>
                <a:latin typeface="Times New Roman" panose="02020603050405020304" pitchFamily="18" charset="0"/>
                <a:cs typeface="Times New Roman" panose="02020603050405020304" pitchFamily="18" charset="0"/>
              </a:rPr>
              <a:t>Projektif testlerde cevap özgürlüğü vardır. Birey, kendisine sunulan uyarıcıları, kendine göre değerlendirir ve cevaplar. </a:t>
            </a:r>
          </a:p>
          <a:p>
            <a:pPr lvl="0">
              <a:buFont typeface="Wingdings" pitchFamily="2" charset="2"/>
              <a:buChar char="q"/>
            </a:pPr>
            <a:r>
              <a:rPr lang="tr-TR" sz="1400" b="1" u="sng" dirty="0" smtClean="0">
                <a:solidFill>
                  <a:schemeClr val="bg1"/>
                </a:solidFill>
                <a:latin typeface="Times New Roman" panose="02020603050405020304" pitchFamily="18" charset="0"/>
                <a:cs typeface="Times New Roman" panose="02020603050405020304" pitchFamily="18" charset="0"/>
              </a:rPr>
              <a:t>Projektif </a:t>
            </a:r>
            <a:r>
              <a:rPr lang="tr-TR" sz="1400" b="1" u="sng" dirty="0">
                <a:solidFill>
                  <a:schemeClr val="bg1"/>
                </a:solidFill>
                <a:latin typeface="Times New Roman" panose="02020603050405020304" pitchFamily="18" charset="0"/>
                <a:cs typeface="Times New Roman" panose="02020603050405020304" pitchFamily="18" charset="0"/>
              </a:rPr>
              <a:t>testlerde uyarıcıların belirsiz olması, cevapların değerlendirilmesini, güvenilirliğini ve nesnelliğini zorlaştırır. </a:t>
            </a:r>
          </a:p>
          <a:p>
            <a:pPr lvl="0">
              <a:buFont typeface="Wingdings" pitchFamily="2" charset="2"/>
              <a:buChar char="q"/>
            </a:pPr>
            <a:r>
              <a:rPr lang="tr-TR" sz="1400" b="1" dirty="0">
                <a:solidFill>
                  <a:schemeClr val="bg1"/>
                </a:solidFill>
                <a:latin typeface="Times New Roman" panose="02020603050405020304" pitchFamily="18" charset="0"/>
                <a:cs typeface="Times New Roman" panose="02020603050405020304" pitchFamily="18" charset="0"/>
              </a:rPr>
              <a:t>Projektif testler uyarıcının çeşidine, testin işlevine ve değerlendirme biçimine göre çeşitli şekillerde sınıflandırılabilir. Bunların </a:t>
            </a:r>
            <a:r>
              <a:rPr lang="tr-TR" sz="1400" b="1" dirty="0" err="1">
                <a:solidFill>
                  <a:schemeClr val="bg1"/>
                </a:solidFill>
                <a:latin typeface="Times New Roman" panose="02020603050405020304" pitchFamily="18" charset="0"/>
                <a:cs typeface="Times New Roman" panose="02020603050405020304" pitchFamily="18" charset="0"/>
              </a:rPr>
              <a:t>başlıcaları</a:t>
            </a:r>
            <a:r>
              <a:rPr lang="tr-TR" sz="1400" b="1" dirty="0">
                <a:solidFill>
                  <a:schemeClr val="bg1"/>
                </a:solidFill>
                <a:latin typeface="Times New Roman" panose="02020603050405020304" pitchFamily="18" charset="0"/>
                <a:cs typeface="Times New Roman" panose="02020603050405020304" pitchFamily="18" charset="0"/>
              </a:rPr>
              <a:t> </a:t>
            </a:r>
            <a:r>
              <a:rPr lang="tr-TR" sz="1400" b="1" dirty="0" err="1">
                <a:solidFill>
                  <a:schemeClr val="bg1"/>
                </a:solidFill>
                <a:latin typeface="Times New Roman" panose="02020603050405020304" pitchFamily="18" charset="0"/>
                <a:cs typeface="Times New Roman" panose="02020603050405020304" pitchFamily="18" charset="0"/>
              </a:rPr>
              <a:t>Rorschach</a:t>
            </a:r>
            <a:r>
              <a:rPr lang="tr-TR" sz="1400" b="1" dirty="0">
                <a:solidFill>
                  <a:schemeClr val="bg1"/>
                </a:solidFill>
                <a:latin typeface="Times New Roman" panose="02020603050405020304" pitchFamily="18" charset="0"/>
                <a:cs typeface="Times New Roman" panose="02020603050405020304" pitchFamily="18" charset="0"/>
              </a:rPr>
              <a:t> (</a:t>
            </a:r>
            <a:r>
              <a:rPr lang="tr-TR" sz="1400" b="1" dirty="0" err="1">
                <a:solidFill>
                  <a:schemeClr val="bg1"/>
                </a:solidFill>
                <a:latin typeface="Times New Roman" panose="02020603050405020304" pitchFamily="18" charset="0"/>
                <a:cs typeface="Times New Roman" panose="02020603050405020304" pitchFamily="18" charset="0"/>
              </a:rPr>
              <a:t>Roşa</a:t>
            </a:r>
            <a:r>
              <a:rPr lang="tr-TR" sz="1400" b="1" dirty="0">
                <a:solidFill>
                  <a:schemeClr val="bg1"/>
                </a:solidFill>
                <a:latin typeface="Times New Roman" panose="02020603050405020304" pitchFamily="18" charset="0"/>
                <a:cs typeface="Times New Roman" panose="02020603050405020304" pitchFamily="18" charset="0"/>
              </a:rPr>
              <a:t>) ve T.A.T öykü tamamlama testleridir. </a:t>
            </a:r>
          </a:p>
          <a:p>
            <a:pPr>
              <a:buFont typeface="Wingdings" pitchFamily="2" charset="2"/>
              <a:buChar char="q"/>
            </a:pPr>
            <a:endParaRPr lang="tr-TR" sz="1100" dirty="0">
              <a:solidFill>
                <a:schemeClr val="bg1"/>
              </a:solidFill>
              <a:latin typeface="Times New Roman" panose="02020603050405020304" pitchFamily="18" charset="0"/>
              <a:cs typeface="Times New Roman" panose="02020603050405020304" pitchFamily="18" charset="0"/>
            </a:endParaRPr>
          </a:p>
        </p:txBody>
      </p:sp>
      <p:sp>
        <p:nvSpPr>
          <p:cNvPr id="2" name="Dikdörtgen 1"/>
          <p:cNvSpPr/>
          <p:nvPr/>
        </p:nvSpPr>
        <p:spPr>
          <a:xfrm>
            <a:off x="252377" y="305550"/>
            <a:ext cx="995272" cy="64633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white"/>
                </a:solidFill>
                <a:effectLst/>
                <a:uLnTx/>
                <a:uFillTx/>
                <a:latin typeface="Calibri"/>
                <a:ea typeface="+mn-ea"/>
                <a:cs typeface="+mn-cs"/>
              </a:rPr>
              <a:t>5-YAZILI</a:t>
            </a:r>
            <a:r>
              <a:rPr kumimoji="0" lang="tr-TR" sz="1800" b="1" i="0" u="none" strike="noStrike" kern="1200" cap="none" spc="0" normalizeH="0" noProof="0" dirty="0" smtClean="0">
                <a:ln>
                  <a:noFill/>
                </a:ln>
                <a:solidFill>
                  <a:prstClr val="white"/>
                </a:solidFill>
                <a:effectLst/>
                <a:uLnTx/>
                <a:uFillTx/>
                <a:latin typeface="Calibri"/>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noProof="0" dirty="0" smtClean="0">
                <a:ln>
                  <a:noFill/>
                </a:ln>
                <a:solidFill>
                  <a:prstClr val="white"/>
                </a:solidFill>
                <a:effectLst/>
                <a:uLnTx/>
                <a:uFillTx/>
                <a:latin typeface="Calibri"/>
                <a:ea typeface="+mn-ea"/>
                <a:cs typeface="+mn-cs"/>
              </a:rPr>
              <a:t>TESTLER</a:t>
            </a:r>
            <a:endParaRPr kumimoji="0" lang="tr-TR"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Dikdörtgen 2"/>
          <p:cNvSpPr/>
          <p:nvPr/>
        </p:nvSpPr>
        <p:spPr>
          <a:xfrm>
            <a:off x="29112" y="3515973"/>
            <a:ext cx="1361270" cy="523220"/>
          </a:xfrm>
          <a:prstGeom prst="rect">
            <a:avLst/>
          </a:prstGeom>
        </p:spPr>
        <p:txBody>
          <a:bodyPr wrap="none">
            <a:spAutoFit/>
          </a:bodyPr>
          <a:lstStyle/>
          <a:p>
            <a:pPr algn="ctr"/>
            <a:r>
              <a:rPr lang="tr-TR" sz="1400" b="1" dirty="0" smtClean="0">
                <a:solidFill>
                  <a:schemeClr val="bg1"/>
                </a:solidFill>
                <a:latin typeface="Times New Roman" panose="02020603050405020304" pitchFamily="18" charset="0"/>
                <a:cs typeface="Times New Roman" panose="02020603050405020304" pitchFamily="18" charset="0"/>
              </a:rPr>
              <a:t>6-PROJEKTİF</a:t>
            </a:r>
          </a:p>
          <a:p>
            <a:pPr algn="ctr"/>
            <a:r>
              <a:rPr lang="tr-TR" sz="1400" b="1" dirty="0" smtClean="0">
                <a:solidFill>
                  <a:schemeClr val="bg1"/>
                </a:solidFill>
                <a:latin typeface="Times New Roman" panose="02020603050405020304" pitchFamily="18" charset="0"/>
                <a:cs typeface="Times New Roman" panose="02020603050405020304" pitchFamily="18" charset="0"/>
              </a:rPr>
              <a:t>TESTLER</a:t>
            </a:r>
            <a:endParaRPr lang="tr-TR" sz="1200" b="1" dirty="0"/>
          </a:p>
        </p:txBody>
      </p:sp>
      <p:pic>
        <p:nvPicPr>
          <p:cNvPr id="38" name="Picture 2" descr="Minnesota Çok Yönlü Kişilik Envanteri ( MMPI ) | Gri Danışmanlı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3758" y="170766"/>
            <a:ext cx="2110242" cy="2099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6228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750"/>
                            </p:stCondLst>
                            <p:childTnLst>
                              <p:par>
                                <p:cTn id="21" presetID="42"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par>
                                <p:cTn id="26" presetID="10" presetClass="entr" presetSubtype="0" fill="hold" nodeType="withEffect">
                                  <p:stCondLst>
                                    <p:cond delay="25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500"/>
                                        <p:tgtEl>
                                          <p:spTgt spid="64"/>
                                        </p:tgtEl>
                                      </p:cBhvr>
                                    </p:animEffect>
                                  </p:childTnLst>
                                </p:cTn>
                              </p:par>
                              <p:par>
                                <p:cTn id="32" presetID="10" presetClass="entr" presetSubtype="0" fill="hold" nodeType="withEffect">
                                  <p:stCondLst>
                                    <p:cond delay="25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par>
                                <p:cTn id="35" presetID="10" presetClass="entr" presetSubtype="0" fill="hold" nodeType="withEffect">
                                  <p:stCondLst>
                                    <p:cond delay="25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par>
                                <p:cTn id="38" presetID="10" presetClass="entr" presetSubtype="0" fill="hold" nodeType="withEffect">
                                  <p:stCondLst>
                                    <p:cond delay="25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childTnLst>
                          </p:cTn>
                        </p:par>
                        <p:par>
                          <p:cTn id="41" fill="hold">
                            <p:stCondLst>
                              <p:cond delay="1750"/>
                            </p:stCondLst>
                            <p:childTnLst>
                              <p:par>
                                <p:cTn id="42" presetID="42"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1000"/>
                                        <p:tgtEl>
                                          <p:spTgt spid="74"/>
                                        </p:tgtEl>
                                      </p:cBhvr>
                                    </p:animEffect>
                                    <p:anim calcmode="lin" valueType="num">
                                      <p:cBhvr>
                                        <p:cTn id="45" dur="1000" fill="hold"/>
                                        <p:tgtEl>
                                          <p:spTgt spid="74"/>
                                        </p:tgtEl>
                                        <p:attrNameLst>
                                          <p:attrName>ppt_x</p:attrName>
                                        </p:attrNameLst>
                                      </p:cBhvr>
                                      <p:tavLst>
                                        <p:tav tm="0">
                                          <p:val>
                                            <p:strVal val="#ppt_x"/>
                                          </p:val>
                                        </p:tav>
                                        <p:tav tm="100000">
                                          <p:val>
                                            <p:strVal val="#ppt_x"/>
                                          </p:val>
                                        </p:tav>
                                      </p:tavLst>
                                    </p:anim>
                                    <p:anim calcmode="lin" valueType="num">
                                      <p:cBhvr>
                                        <p:cTn id="46"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64" grpId="0" animBg="1"/>
      <p:bldP spid="7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830" y="11260"/>
            <a:ext cx="6140499" cy="561670"/>
            <a:chOff x="2320698" y="570273"/>
            <a:chExt cx="7519988" cy="749067"/>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矩形 3"/>
            <p:cNvSpPr/>
            <p:nvPr/>
          </p:nvSpPr>
          <p:spPr>
            <a:xfrm>
              <a:off x="3620654" y="570273"/>
              <a:ext cx="3762782" cy="749067"/>
            </a:xfrm>
            <a:prstGeom prst="rect">
              <a:avLst/>
            </a:prstGeom>
            <a:noFill/>
            <a:ln w="9525">
              <a:noFill/>
              <a:miter/>
            </a:ln>
          </p:spPr>
          <p:txBody>
            <a:bodyPr wrap="none" lIns="68557" tIns="34279" rIns="68557" bIns="34279">
              <a:spAutoFit/>
            </a:bodyPr>
            <a:lstStyle/>
            <a:p>
              <a:pPr lvl="0" defTabSz="685617"/>
              <a:r>
                <a:rPr lang="tr-TR" sz="3200" b="1" dirty="0" smtClean="0"/>
                <a:t>a)</a:t>
              </a:r>
              <a:r>
                <a:rPr lang="tr-TR" sz="3200" b="1" dirty="0" err="1" smtClean="0"/>
                <a:t>Rorschach</a:t>
              </a:r>
              <a:r>
                <a:rPr lang="tr-TR" sz="3200" b="1" dirty="0" smtClean="0"/>
                <a:t> Testi</a:t>
              </a:r>
              <a:endParaRPr lang="en-US" altLang="zh-CN" sz="6000" dirty="0">
                <a:solidFill>
                  <a:srgbClr val="FFFFFF">
                    <a:lumMod val="50000"/>
                  </a:srgbClr>
                </a:solidFill>
                <a:latin typeface="微软雅黑 Light" panose="020B0502040204020203" pitchFamily="34" charset="-122"/>
                <a:ea typeface="微软雅黑 Light" panose="020B0502040204020203" pitchFamily="34" charset="-122"/>
              </a:endParaRPr>
            </a:p>
          </p:txBody>
        </p:sp>
      </p:grpSp>
      <p:grpSp>
        <p:nvGrpSpPr>
          <p:cNvPr id="12" name="组合 11"/>
          <p:cNvGrpSpPr/>
          <p:nvPr/>
        </p:nvGrpSpPr>
        <p:grpSpPr>
          <a:xfrm>
            <a:off x="92356" y="816847"/>
            <a:ext cx="6743522" cy="4098070"/>
            <a:chOff x="684213" y="1377020"/>
            <a:chExt cx="5594349" cy="2435778"/>
          </a:xfrm>
        </p:grpSpPr>
        <p:sp>
          <p:nvSpPr>
            <p:cNvPr id="13" name="Freeform 5"/>
            <p:cNvSpPr/>
            <p:nvPr/>
          </p:nvSpPr>
          <p:spPr bwMode="auto">
            <a:xfrm>
              <a:off x="801204" y="1377020"/>
              <a:ext cx="2296330" cy="2435778"/>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3"/>
            </a:solidFill>
            <a:ln>
              <a:noFill/>
            </a:ln>
            <a:effec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16" name="Group 11"/>
            <p:cNvGrpSpPr/>
            <p:nvPr/>
          </p:nvGrpSpPr>
          <p:grpSpPr bwMode="auto">
            <a:xfrm>
              <a:off x="684213" y="1608316"/>
              <a:ext cx="392112" cy="393822"/>
              <a:chOff x="0" y="0"/>
              <a:chExt cx="247" cy="248"/>
            </a:xfrm>
            <a:solidFill>
              <a:schemeClr val="accent1"/>
            </a:solidFill>
          </p:grpSpPr>
          <p:sp>
            <p:nvSpPr>
              <p:cNvPr id="39" name="Oval 12"/>
              <p:cNvSpPr>
                <a:spLocks noChangeArrowheads="1"/>
              </p:cNvSpPr>
              <p:nvPr/>
            </p:nvSpPr>
            <p:spPr bwMode="auto">
              <a:xfrm>
                <a:off x="0" y="0"/>
                <a:ext cx="247" cy="248"/>
              </a:xfrm>
              <a:prstGeom prst="ellipse">
                <a:avLst/>
              </a:prstGeom>
              <a:solidFill>
                <a:schemeClr val="accent3"/>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40" name="Group 13"/>
              <p:cNvGrpSpPr/>
              <p:nvPr/>
            </p:nvGrpSpPr>
            <p:grpSpPr bwMode="auto">
              <a:xfrm>
                <a:off x="80" y="80"/>
                <a:ext cx="88" cy="89"/>
                <a:chOff x="0" y="0"/>
                <a:chExt cx="88" cy="89"/>
              </a:xfrm>
              <a:grpFill/>
            </p:grpSpPr>
            <p:sp>
              <p:nvSpPr>
                <p:cNvPr id="41" name="Line 14"/>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Line 15"/>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sp>
          <p:nvSpPr>
            <p:cNvPr id="37" name="Line 22"/>
            <p:cNvSpPr>
              <a:spLocks noChangeShapeType="1"/>
            </p:cNvSpPr>
            <p:nvPr/>
          </p:nvSpPr>
          <p:spPr bwMode="auto">
            <a:xfrm>
              <a:off x="3475038" y="1608440"/>
              <a:ext cx="139700" cy="0"/>
            </a:xfrm>
            <a:prstGeom prst="line">
              <a:avLst/>
            </a:prstGeom>
            <a:solidFill>
              <a:schemeClr val="accent2"/>
            </a:solid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32" name="Group 29"/>
            <p:cNvGrpSpPr/>
            <p:nvPr/>
          </p:nvGrpSpPr>
          <p:grpSpPr bwMode="auto">
            <a:xfrm>
              <a:off x="6137275" y="1735355"/>
              <a:ext cx="141287" cy="141331"/>
              <a:chOff x="0" y="0"/>
              <a:chExt cx="89" cy="89"/>
            </a:xfrm>
            <a:solidFill>
              <a:schemeClr val="accent3"/>
            </a:solidFill>
          </p:grpSpPr>
          <p:sp>
            <p:nvSpPr>
              <p:cNvPr id="33" name="Line 30"/>
              <p:cNvSpPr>
                <a:spLocks noChangeShapeType="1"/>
              </p:cNvSpPr>
              <p:nvPr/>
            </p:nvSpPr>
            <p:spPr bwMode="auto">
              <a:xfrm>
                <a:off x="0" y="44"/>
                <a:ext cx="89"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Line 31"/>
              <p:cNvSpPr>
                <a:spLocks noChangeShapeType="1"/>
              </p:cNvSpPr>
              <p:nvPr/>
            </p:nvSpPr>
            <p:spPr bwMode="auto">
              <a:xfrm>
                <a:off x="45"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2" name="Rectangle 35"/>
            <p:cNvSpPr>
              <a:spLocks noChangeArrowheads="1"/>
            </p:cNvSpPr>
            <p:nvPr/>
          </p:nvSpPr>
          <p:spPr bwMode="auto">
            <a:xfrm>
              <a:off x="1076325" y="1483216"/>
              <a:ext cx="2021210" cy="192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Wingdings" pitchFamily="2" charset="2"/>
                <a:buChar char="q"/>
              </a:pPr>
              <a:r>
                <a:rPr lang="tr-TR" sz="1400" dirty="0">
                  <a:solidFill>
                    <a:schemeClr val="bg1"/>
                  </a:solidFill>
                  <a:latin typeface="Times New Roman" panose="02020603050405020304" pitchFamily="18" charset="0"/>
                  <a:cs typeface="Times New Roman" panose="02020603050405020304" pitchFamily="18" charset="0"/>
                </a:rPr>
                <a:t>Bu test İsviçreli psikiyatrisi </a:t>
              </a:r>
              <a:r>
                <a:rPr lang="tr-TR" sz="1400" dirty="0" err="1">
                  <a:solidFill>
                    <a:schemeClr val="bg1"/>
                  </a:solidFill>
                  <a:latin typeface="Times New Roman" panose="02020603050405020304" pitchFamily="18" charset="0"/>
                  <a:cs typeface="Times New Roman" panose="02020603050405020304" pitchFamily="18" charset="0"/>
                </a:rPr>
                <a:t>Herman</a:t>
              </a:r>
              <a:r>
                <a:rPr lang="tr-TR" sz="1400" dirty="0">
                  <a:solidFill>
                    <a:schemeClr val="bg1"/>
                  </a:solidFill>
                  <a:latin typeface="Times New Roman" panose="02020603050405020304" pitchFamily="18" charset="0"/>
                  <a:cs typeface="Times New Roman" panose="02020603050405020304" pitchFamily="18" charset="0"/>
                </a:rPr>
                <a:t> </a:t>
              </a:r>
              <a:r>
                <a:rPr lang="tr-TR" sz="1400" dirty="0" err="1">
                  <a:solidFill>
                    <a:schemeClr val="bg1"/>
                  </a:solidFill>
                  <a:latin typeface="Times New Roman" panose="02020603050405020304" pitchFamily="18" charset="0"/>
                  <a:cs typeface="Times New Roman" panose="02020603050405020304" pitchFamily="18" charset="0"/>
                </a:rPr>
                <a:t>Rorschach</a:t>
              </a:r>
              <a:r>
                <a:rPr lang="tr-TR" sz="1400" dirty="0">
                  <a:solidFill>
                    <a:schemeClr val="bg1"/>
                  </a:solidFill>
                  <a:latin typeface="Times New Roman" panose="02020603050405020304" pitchFamily="18" charset="0"/>
                  <a:cs typeface="Times New Roman" panose="02020603050405020304" pitchFamily="18" charset="0"/>
                </a:rPr>
                <a:t> tarafından geliştirilmiştir. </a:t>
              </a:r>
            </a:p>
            <a:p>
              <a:pPr>
                <a:buFont typeface="Wingdings" pitchFamily="2" charset="2"/>
                <a:buChar char="q"/>
              </a:pPr>
              <a:r>
                <a:rPr lang="tr-TR" sz="1400" dirty="0">
                  <a:solidFill>
                    <a:schemeClr val="bg1"/>
                  </a:solidFill>
                  <a:latin typeface="Times New Roman" panose="02020603050405020304" pitchFamily="18" charset="0"/>
                  <a:cs typeface="Times New Roman" panose="02020603050405020304" pitchFamily="18" charset="0"/>
                </a:rPr>
                <a:t>Bu test, oldukça karışık mürekkep lekeleriyle yapılmış </a:t>
              </a:r>
              <a:r>
                <a:rPr lang="tr-TR" sz="1400" dirty="0" smtClean="0">
                  <a:solidFill>
                    <a:schemeClr val="bg1"/>
                  </a:solidFill>
                  <a:latin typeface="Times New Roman" panose="02020603050405020304" pitchFamily="18" charset="0"/>
                  <a:cs typeface="Times New Roman" panose="02020603050405020304" pitchFamily="18" charset="0"/>
                </a:rPr>
                <a:t>10 </a:t>
              </a:r>
              <a:r>
                <a:rPr lang="tr-TR" sz="1400" dirty="0">
                  <a:solidFill>
                    <a:schemeClr val="bg1"/>
                  </a:solidFill>
                  <a:latin typeface="Times New Roman" panose="02020603050405020304" pitchFamily="18" charset="0"/>
                  <a:cs typeface="Times New Roman" panose="02020603050405020304" pitchFamily="18" charset="0"/>
                </a:rPr>
                <a:t>karttan oluşur. </a:t>
              </a:r>
              <a:endParaRPr lang="tr-TR" sz="1400" dirty="0" smtClean="0">
                <a:solidFill>
                  <a:schemeClr val="bg1"/>
                </a:solidFill>
                <a:latin typeface="Times New Roman" panose="02020603050405020304" pitchFamily="18" charset="0"/>
                <a:cs typeface="Times New Roman" panose="02020603050405020304" pitchFamily="18" charset="0"/>
              </a:endParaRPr>
            </a:p>
            <a:p>
              <a:pPr>
                <a:buFont typeface="Wingdings" pitchFamily="2" charset="2"/>
                <a:buChar char="q"/>
              </a:pPr>
              <a:r>
                <a:rPr lang="tr-TR" sz="1400" dirty="0" smtClean="0">
                  <a:solidFill>
                    <a:schemeClr val="bg1"/>
                  </a:solidFill>
                  <a:latin typeface="Times New Roman" panose="02020603050405020304" pitchFamily="18" charset="0"/>
                  <a:cs typeface="Times New Roman" panose="02020603050405020304" pitchFamily="18" charset="0"/>
                </a:rPr>
                <a:t>Bu </a:t>
              </a:r>
              <a:r>
                <a:rPr lang="tr-TR" sz="1400" dirty="0">
                  <a:solidFill>
                    <a:schemeClr val="bg1"/>
                  </a:solidFill>
                  <a:latin typeface="Times New Roman" panose="02020603050405020304" pitchFamily="18" charset="0"/>
                  <a:cs typeface="Times New Roman" panose="02020603050405020304" pitchFamily="18" charset="0"/>
                </a:rPr>
                <a:t>mürekkep lekelerinden bazıları renkli, bazıları siyah-beyazdır. Deneğe, belli bir sürede bütün kartlara tek tek bakması ve bunu yorumlaması söylenir</a:t>
              </a:r>
              <a:r>
                <a:rPr lang="tr-TR" sz="1400" dirty="0" smtClean="0">
                  <a:solidFill>
                    <a:schemeClr val="bg1"/>
                  </a:solidFill>
                  <a:latin typeface="Times New Roman" panose="02020603050405020304" pitchFamily="18" charset="0"/>
                  <a:cs typeface="Times New Roman" panose="02020603050405020304" pitchFamily="18" charset="0"/>
                </a:rPr>
                <a:t>.</a:t>
              </a:r>
            </a:p>
            <a:p>
              <a:pPr>
                <a:buFont typeface="Wingdings" pitchFamily="2" charset="2"/>
                <a:buChar char="q"/>
              </a:pPr>
              <a:r>
                <a:rPr lang="tr-TR" sz="1400" dirty="0" smtClean="0">
                  <a:solidFill>
                    <a:schemeClr val="bg1"/>
                  </a:solidFill>
                  <a:latin typeface="Times New Roman" panose="02020603050405020304" pitchFamily="18" charset="0"/>
                  <a:cs typeface="Times New Roman" panose="02020603050405020304" pitchFamily="18" charset="0"/>
                </a:rPr>
                <a:t> </a:t>
              </a:r>
              <a:r>
                <a:rPr lang="tr-TR" sz="1400" dirty="0">
                  <a:solidFill>
                    <a:schemeClr val="bg1"/>
                  </a:solidFill>
                  <a:latin typeface="Times New Roman" panose="02020603050405020304" pitchFamily="18" charset="0"/>
                  <a:cs typeface="Times New Roman" panose="02020603050405020304" pitchFamily="18" charset="0"/>
                </a:rPr>
                <a:t>Bu yolla bireyin kendi düşüncelerini yansıtacağı kabul edilir. </a:t>
              </a:r>
            </a:p>
            <a:p>
              <a:endParaRPr lang="tr-TR" sz="1400" dirty="0">
                <a:solidFill>
                  <a:schemeClr val="bg1"/>
                </a:solidFill>
                <a:latin typeface="Times New Roman" panose="02020603050405020304" pitchFamily="18" charset="0"/>
                <a:cs typeface="Times New Roman" panose="02020603050405020304" pitchFamily="18" charset="0"/>
              </a:endParaRPr>
            </a:p>
          </p:txBody>
        </p:sp>
        <p:sp>
          <p:nvSpPr>
            <p:cNvPr id="25" name="Rectangle 38"/>
            <p:cNvSpPr>
              <a:spLocks noChangeArrowheads="1"/>
            </p:cNvSpPr>
            <p:nvPr/>
          </p:nvSpPr>
          <p:spPr bwMode="auto">
            <a:xfrm>
              <a:off x="1614510" y="3400566"/>
              <a:ext cx="54" cy="24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defTabSz="685617"/>
              <a:endParaRPr kumimoji="0" lang="en-US" altLang="zh-CN" sz="2699" b="0" i="0" u="none" strike="noStrike" kern="1200" cap="none" spc="0" normalizeH="0" baseline="0" noProof="0" dirty="0">
                <a:ln>
                  <a:noFill/>
                </a:ln>
                <a:solidFill>
                  <a:srgbClr val="FFFFFF">
                    <a:lumMod val="50000"/>
                  </a:srgbClr>
                </a:solidFill>
                <a:effectLst/>
                <a:uLnTx/>
                <a:uFillTx/>
                <a:latin typeface="微软雅黑 Light" panose="020B0502040204020203" pitchFamily="34" charset="-122"/>
                <a:ea typeface="微软雅黑 Light" panose="020B0502040204020203" pitchFamily="34" charset="-122"/>
                <a:cs typeface="+mn-cs"/>
              </a:endParaRPr>
            </a:p>
          </p:txBody>
        </p:sp>
      </p:grpSp>
      <p:pic>
        <p:nvPicPr>
          <p:cNvPr id="46" name="Picture 8" descr="http://therorschachproject.com/wp-content/uploads/2012/01/TRP_Rorschach_Test_Cards.jpg"/>
          <p:cNvPicPr>
            <a:picLocks noChangeAspect="1" noChangeArrowheads="1"/>
          </p:cNvPicPr>
          <p:nvPr/>
        </p:nvPicPr>
        <p:blipFill>
          <a:blip r:embed="rId3"/>
          <a:srcRect/>
          <a:stretch>
            <a:fillRect/>
          </a:stretch>
        </p:blipFill>
        <p:spPr bwMode="auto">
          <a:xfrm>
            <a:off x="6179330" y="3805"/>
            <a:ext cx="2968008" cy="5139695"/>
          </a:xfrm>
          <a:prstGeom prst="rect">
            <a:avLst/>
          </a:prstGeom>
          <a:noFill/>
        </p:spPr>
      </p:pic>
      <p:pic>
        <p:nvPicPr>
          <p:cNvPr id="47" name="Picture 6" descr="http://radorecdn.bobiler.org/upload/all/238/rorschach_test_fal_cingene_roman_2387581142.jpg"/>
          <p:cNvPicPr>
            <a:picLocks noChangeAspect="1" noChangeArrowheads="1"/>
          </p:cNvPicPr>
          <p:nvPr/>
        </p:nvPicPr>
        <p:blipFill rotWithShape="1">
          <a:blip r:embed="rId4"/>
          <a:srcRect b="9396"/>
          <a:stretch/>
        </p:blipFill>
        <p:spPr bwMode="auto">
          <a:xfrm>
            <a:off x="3105135" y="3016962"/>
            <a:ext cx="3035149" cy="2053713"/>
          </a:xfrm>
          <a:prstGeom prst="rect">
            <a:avLst/>
          </a:prstGeom>
          <a:ln>
            <a:noFill/>
          </a:ln>
          <a:effectLst>
            <a:outerShdw blurRad="190500" algn="tl" rotWithShape="0">
              <a:srgbClr val="000000">
                <a:alpha val="70000"/>
              </a:srgbClr>
            </a:outerShdw>
          </a:effectLst>
        </p:spPr>
      </p:pic>
      <p:pic>
        <p:nvPicPr>
          <p:cNvPr id="45" name="Picture 5" descr="image?id=94957&amp;rendTypeId=4"/>
          <p:cNvPicPr>
            <a:picLocks noChangeAspect="1" noChangeArrowheads="1"/>
          </p:cNvPicPr>
          <p:nvPr/>
        </p:nvPicPr>
        <p:blipFill>
          <a:blip r:embed="rId5"/>
          <a:srcRect/>
          <a:stretch>
            <a:fillRect/>
          </a:stretch>
        </p:blipFill>
        <p:spPr bwMode="auto">
          <a:xfrm rot="21183221">
            <a:off x="3262918" y="885801"/>
            <a:ext cx="2785918" cy="1818290"/>
          </a:xfrm>
          <a:prstGeom prst="rect">
            <a:avLst/>
          </a:prstGeom>
          <a:noFill/>
          <a:ln w="57150" cmpd="thickThin">
            <a:solidFill>
              <a:schemeClr val="tx1"/>
            </a:solidFill>
            <a:miter lim="800000"/>
            <a:headEnd/>
            <a:tailEnd/>
          </a:ln>
        </p:spPr>
      </p:pic>
    </p:spTree>
    <p:extLst>
      <p:ext uri="{BB962C8B-B14F-4D97-AF65-F5344CB8AC3E}">
        <p14:creationId xmlns:p14="http://schemas.microsoft.com/office/powerpoint/2010/main" val="2945009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p:cTn id="20" dur="500" fill="hold"/>
                                        <p:tgtEl>
                                          <p:spTgt spid="45"/>
                                        </p:tgtEl>
                                        <p:attrNameLst>
                                          <p:attrName>ppt_w</p:attrName>
                                        </p:attrNameLst>
                                      </p:cBhvr>
                                      <p:tavLst>
                                        <p:tav tm="0">
                                          <p:val>
                                            <p:fltVal val="0"/>
                                          </p:val>
                                        </p:tav>
                                        <p:tav tm="100000">
                                          <p:val>
                                            <p:strVal val="#ppt_w"/>
                                          </p:val>
                                        </p:tav>
                                      </p:tavLst>
                                    </p:anim>
                                    <p:anim calcmode="lin" valueType="num">
                                      <p:cBhvr>
                                        <p:cTn id="21" dur="500" fill="hold"/>
                                        <p:tgtEl>
                                          <p:spTgt spid="45"/>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diamond(in)">
                                      <p:cBhvr>
                                        <p:cTn id="26"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0"/>
          <p:cNvSpPr>
            <a:spLocks noChangeArrowheads="1"/>
          </p:cNvSpPr>
          <p:nvPr/>
        </p:nvSpPr>
        <p:spPr bwMode="auto">
          <a:xfrm>
            <a:off x="85883" y="1208457"/>
            <a:ext cx="453868" cy="662585"/>
          </a:xfrm>
          <a:prstGeom prst="ellipse">
            <a:avLst/>
          </a:prstGeom>
          <a:solidFill>
            <a:schemeClr val="accent1">
              <a:lumMod val="75000"/>
            </a:schemeClr>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3" name="组合 2"/>
          <p:cNvGrpSpPr/>
          <p:nvPr/>
        </p:nvGrpSpPr>
        <p:grpSpPr>
          <a:xfrm>
            <a:off x="511347" y="-21788"/>
            <a:ext cx="2563692" cy="807891"/>
            <a:chOff x="2068071" y="268725"/>
            <a:chExt cx="8453450" cy="1077440"/>
          </a:xfrm>
        </p:grpSpPr>
        <p:sp>
          <p:nvSpPr>
            <p:cNvPr id="11" name="矩形 10"/>
            <p:cNvSpPr/>
            <p:nvPr/>
          </p:nvSpPr>
          <p:spPr>
            <a:xfrm flipH="1" flipV="1">
              <a:off x="2320698" y="1273621"/>
              <a:ext cx="7519988" cy="4571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矩形 3"/>
            <p:cNvSpPr/>
            <p:nvPr/>
          </p:nvSpPr>
          <p:spPr>
            <a:xfrm>
              <a:off x="2068071" y="268725"/>
              <a:ext cx="8453450" cy="1077440"/>
            </a:xfrm>
            <a:prstGeom prst="rect">
              <a:avLst/>
            </a:prstGeom>
            <a:noFill/>
            <a:ln w="9525">
              <a:noFill/>
              <a:miter/>
            </a:ln>
          </p:spPr>
          <p:txBody>
            <a:bodyPr wrap="square" lIns="68557" tIns="34279" rIns="68557" bIns="34279">
              <a:spAutoFit/>
            </a:bodyPr>
            <a:lstStyle/>
            <a:p>
              <a:pPr lvl="0" algn="ctr" defTabSz="685617"/>
              <a:r>
                <a:rPr lang="tr-TR" sz="2400" b="1" dirty="0" smtClean="0"/>
                <a:t>b)-Tematik </a:t>
              </a:r>
            </a:p>
            <a:p>
              <a:pPr lvl="0" algn="ctr" defTabSz="685617"/>
              <a:r>
                <a:rPr lang="tr-TR" sz="2400" b="1" dirty="0" smtClean="0"/>
                <a:t>Algı Testi</a:t>
              </a:r>
              <a:endParaRPr lang="en-US" altLang="zh-CN" sz="2400" dirty="0">
                <a:solidFill>
                  <a:srgbClr val="FFFFFF">
                    <a:lumMod val="50000"/>
                  </a:srgbClr>
                </a:solidFill>
                <a:latin typeface="微软雅黑 Light" panose="020B0502040204020203" pitchFamily="34" charset="-122"/>
                <a:ea typeface="微软雅黑 Light" panose="020B0502040204020203" pitchFamily="34" charset="-122"/>
              </a:endParaRPr>
            </a:p>
          </p:txBody>
        </p:sp>
      </p:grpSp>
      <p:grpSp>
        <p:nvGrpSpPr>
          <p:cNvPr id="12" name="组合 11"/>
          <p:cNvGrpSpPr/>
          <p:nvPr/>
        </p:nvGrpSpPr>
        <p:grpSpPr>
          <a:xfrm>
            <a:off x="246746" y="1208667"/>
            <a:ext cx="6590434" cy="3430528"/>
            <a:chOff x="811213" y="1608440"/>
            <a:chExt cx="5467349" cy="2039010"/>
          </a:xfrm>
        </p:grpSpPr>
        <p:grpSp>
          <p:nvGrpSpPr>
            <p:cNvPr id="40" name="Group 13"/>
            <p:cNvGrpSpPr/>
            <p:nvPr/>
          </p:nvGrpSpPr>
          <p:grpSpPr bwMode="auto">
            <a:xfrm>
              <a:off x="811213" y="1735355"/>
              <a:ext cx="139700" cy="141331"/>
              <a:chOff x="0" y="0"/>
              <a:chExt cx="88" cy="89"/>
            </a:xfrm>
            <a:solidFill>
              <a:schemeClr val="accent1"/>
            </a:solidFill>
          </p:grpSpPr>
          <p:sp>
            <p:nvSpPr>
              <p:cNvPr id="41" name="Line 14"/>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Line 15"/>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Line 22"/>
            <p:cNvSpPr>
              <a:spLocks noChangeShapeType="1"/>
            </p:cNvSpPr>
            <p:nvPr/>
          </p:nvSpPr>
          <p:spPr bwMode="auto">
            <a:xfrm>
              <a:off x="3475038" y="1608440"/>
              <a:ext cx="139700" cy="0"/>
            </a:xfrm>
            <a:prstGeom prst="line">
              <a:avLst/>
            </a:prstGeom>
            <a:solidFill>
              <a:schemeClr val="accent2"/>
            </a:solid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32" name="Group 29"/>
            <p:cNvGrpSpPr/>
            <p:nvPr/>
          </p:nvGrpSpPr>
          <p:grpSpPr bwMode="auto">
            <a:xfrm>
              <a:off x="6137275" y="1735355"/>
              <a:ext cx="141287" cy="141331"/>
              <a:chOff x="0" y="0"/>
              <a:chExt cx="89" cy="89"/>
            </a:xfrm>
            <a:solidFill>
              <a:schemeClr val="accent3"/>
            </a:solidFill>
          </p:grpSpPr>
          <p:sp>
            <p:nvSpPr>
              <p:cNvPr id="33" name="Line 30"/>
              <p:cNvSpPr>
                <a:spLocks noChangeShapeType="1"/>
              </p:cNvSpPr>
              <p:nvPr/>
            </p:nvSpPr>
            <p:spPr bwMode="auto">
              <a:xfrm>
                <a:off x="0" y="44"/>
                <a:ext cx="89"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Line 31"/>
              <p:cNvSpPr>
                <a:spLocks noChangeShapeType="1"/>
              </p:cNvSpPr>
              <p:nvPr/>
            </p:nvSpPr>
            <p:spPr bwMode="auto">
              <a:xfrm>
                <a:off x="45"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5" name="Rectangle 38"/>
            <p:cNvSpPr>
              <a:spLocks noChangeArrowheads="1"/>
            </p:cNvSpPr>
            <p:nvPr/>
          </p:nvSpPr>
          <p:spPr bwMode="auto">
            <a:xfrm>
              <a:off x="1614510" y="3400566"/>
              <a:ext cx="54" cy="24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defTabSz="685617"/>
              <a:endParaRPr kumimoji="0" lang="en-US" altLang="zh-CN" sz="2699" b="0" i="0" u="none" strike="noStrike" kern="1200" cap="none" spc="0" normalizeH="0" baseline="0" noProof="0" dirty="0">
                <a:ln>
                  <a:noFill/>
                </a:ln>
                <a:solidFill>
                  <a:srgbClr val="FFFFFF">
                    <a:lumMod val="50000"/>
                  </a:srgbClr>
                </a:solidFill>
                <a:effectLst/>
                <a:uLnTx/>
                <a:uFillTx/>
                <a:latin typeface="微软雅黑 Light" panose="020B0502040204020203" pitchFamily="34" charset="-122"/>
                <a:ea typeface="微软雅黑 Light" panose="020B0502040204020203" pitchFamily="34" charset="-122"/>
                <a:cs typeface="+mn-cs"/>
              </a:endParaRPr>
            </a:p>
          </p:txBody>
        </p:sp>
      </p:grpSp>
      <p:sp>
        <p:nvSpPr>
          <p:cNvPr id="21" name="Freeform 9"/>
          <p:cNvSpPr/>
          <p:nvPr/>
        </p:nvSpPr>
        <p:spPr bwMode="auto">
          <a:xfrm>
            <a:off x="511347" y="926888"/>
            <a:ext cx="2653487" cy="4216612"/>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1">
              <a:lumMod val="75000"/>
            </a:schemeClr>
          </a:solidFill>
          <a:ln>
            <a:noFill/>
          </a:ln>
          <a:effec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Rectangle 36"/>
          <p:cNvSpPr>
            <a:spLocks noChangeArrowheads="1"/>
          </p:cNvSpPr>
          <p:nvPr/>
        </p:nvSpPr>
        <p:spPr bwMode="auto">
          <a:xfrm>
            <a:off x="579321" y="1134477"/>
            <a:ext cx="2579883"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Wingdings" pitchFamily="2" charset="2"/>
              <a:buChar char="q"/>
            </a:pPr>
            <a:r>
              <a:rPr lang="tr-TR" sz="1800" dirty="0">
                <a:solidFill>
                  <a:schemeClr val="bg1"/>
                </a:solidFill>
                <a:latin typeface="Times New Roman" panose="02020603050405020304" pitchFamily="18" charset="0"/>
                <a:cs typeface="Times New Roman" panose="02020603050405020304" pitchFamily="18" charset="0"/>
              </a:rPr>
              <a:t>Bu test Amerikalı Henry </a:t>
            </a:r>
            <a:r>
              <a:rPr lang="tr-TR" sz="1800" dirty="0" err="1">
                <a:solidFill>
                  <a:schemeClr val="bg1"/>
                </a:solidFill>
                <a:latin typeface="Times New Roman" panose="02020603050405020304" pitchFamily="18" charset="0"/>
                <a:cs typeface="Times New Roman" panose="02020603050405020304" pitchFamily="18" charset="0"/>
              </a:rPr>
              <a:t>Murray</a:t>
            </a:r>
            <a:r>
              <a:rPr lang="tr-TR" sz="1800" dirty="0">
                <a:solidFill>
                  <a:schemeClr val="bg1"/>
                </a:solidFill>
                <a:latin typeface="Times New Roman" panose="02020603050405020304" pitchFamily="18" charset="0"/>
                <a:cs typeface="Times New Roman" panose="02020603050405020304" pitchFamily="18" charset="0"/>
              </a:rPr>
              <a:t> tarafından geliştirilmiştir. Deneğe farklı anlamlar içerebilen 20 resim gösterilir. </a:t>
            </a:r>
          </a:p>
          <a:p>
            <a:pPr>
              <a:buFont typeface="Wingdings" pitchFamily="2" charset="2"/>
              <a:buChar char="q"/>
            </a:pPr>
            <a:r>
              <a:rPr lang="tr-TR" sz="1800" dirty="0">
                <a:solidFill>
                  <a:schemeClr val="bg1"/>
                </a:solidFill>
                <a:latin typeface="Times New Roman" panose="02020603050405020304" pitchFamily="18" charset="0"/>
                <a:cs typeface="Times New Roman" panose="02020603050405020304" pitchFamily="18" charset="0"/>
              </a:rPr>
              <a:t>Bireyin bunlarla ilgili hikâye anlatması istenir. Bu yolla deneğin kendi kişilik özelliklerini hikâyeye yansıtacağı kabul edilir. </a:t>
            </a:r>
          </a:p>
        </p:txBody>
      </p:sp>
      <p:pic>
        <p:nvPicPr>
          <p:cNvPr id="28" name="Picture 4" descr="http://www.azmivaran.com/images/tat.jpg"/>
          <p:cNvPicPr>
            <a:picLocks noChangeAspect="1" noChangeArrowheads="1"/>
          </p:cNvPicPr>
          <p:nvPr/>
        </p:nvPicPr>
        <p:blipFill>
          <a:blip r:embed="rId3"/>
          <a:srcRect/>
          <a:stretch>
            <a:fillRect/>
          </a:stretch>
        </p:blipFill>
        <p:spPr bwMode="auto">
          <a:xfrm>
            <a:off x="3372285" y="2995414"/>
            <a:ext cx="2392027" cy="16437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Resim 1"/>
          <p:cNvPicPr>
            <a:picLocks noChangeAspect="1"/>
          </p:cNvPicPr>
          <p:nvPr/>
        </p:nvPicPr>
        <p:blipFill>
          <a:blip r:embed="rId4"/>
          <a:stretch>
            <a:fillRect/>
          </a:stretch>
        </p:blipFill>
        <p:spPr>
          <a:xfrm>
            <a:off x="3339399" y="979796"/>
            <a:ext cx="2424913" cy="17824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Oval 20"/>
          <p:cNvSpPr>
            <a:spLocks noChangeArrowheads="1"/>
          </p:cNvSpPr>
          <p:nvPr/>
        </p:nvSpPr>
        <p:spPr bwMode="auto">
          <a:xfrm>
            <a:off x="5971763" y="919639"/>
            <a:ext cx="453868" cy="662585"/>
          </a:xfrm>
          <a:prstGeom prst="ellipse">
            <a:avLst/>
          </a:prstGeom>
          <a:ln/>
          <a:extLst/>
        </p:spPr>
        <p:style>
          <a:lnRef idx="2">
            <a:schemeClr val="accent5">
              <a:shade val="50000"/>
            </a:schemeClr>
          </a:lnRef>
          <a:fillRef idx="1">
            <a:schemeClr val="accent5"/>
          </a:fillRef>
          <a:effectRef idx="0">
            <a:schemeClr val="accent5"/>
          </a:effectRef>
          <a:fontRef idx="minor">
            <a:schemeClr val="lt1"/>
          </a:fontRef>
        </p:style>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22" name="组合 2"/>
          <p:cNvGrpSpPr/>
          <p:nvPr/>
        </p:nvGrpSpPr>
        <p:grpSpPr>
          <a:xfrm>
            <a:off x="6089024" y="1787"/>
            <a:ext cx="2906303" cy="807891"/>
            <a:chOff x="1638138" y="336288"/>
            <a:chExt cx="8202548" cy="1077440"/>
          </a:xfrm>
        </p:grpSpPr>
        <p:sp>
          <p:nvSpPr>
            <p:cNvPr id="26" name="矩形 10"/>
            <p:cNvSpPr/>
            <p:nvPr/>
          </p:nvSpPr>
          <p:spPr>
            <a:xfrm flipH="1" flipV="1">
              <a:off x="2320698" y="1273621"/>
              <a:ext cx="7519988" cy="4571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7" name="矩形 3"/>
            <p:cNvSpPr/>
            <p:nvPr/>
          </p:nvSpPr>
          <p:spPr>
            <a:xfrm>
              <a:off x="1638138" y="336288"/>
              <a:ext cx="8202547" cy="1077440"/>
            </a:xfrm>
            <a:prstGeom prst="rect">
              <a:avLst/>
            </a:prstGeom>
            <a:noFill/>
            <a:ln w="9525">
              <a:noFill/>
              <a:miter/>
            </a:ln>
          </p:spPr>
          <p:txBody>
            <a:bodyPr wrap="square" lIns="68557" tIns="34279" rIns="68557" bIns="34279">
              <a:spAutoFit/>
            </a:bodyPr>
            <a:lstStyle/>
            <a:p>
              <a:pPr lvl="0" algn="ctr" defTabSz="685617"/>
              <a:r>
                <a:rPr lang="tr-TR" sz="2400" b="1" dirty="0"/>
                <a:t>c</a:t>
              </a:r>
              <a:r>
                <a:rPr lang="tr-TR" sz="2400" b="1" dirty="0" smtClean="0"/>
                <a:t>)-Cümle yada Hikaye</a:t>
              </a:r>
            </a:p>
            <a:p>
              <a:pPr lvl="0" algn="ctr" defTabSz="685617"/>
              <a:r>
                <a:rPr lang="tr-TR" sz="2400" b="1" dirty="0" smtClean="0"/>
                <a:t> tamamlama</a:t>
              </a:r>
              <a:endParaRPr lang="en-US" altLang="zh-CN" sz="2400" dirty="0">
                <a:solidFill>
                  <a:srgbClr val="FFFFFF">
                    <a:lumMod val="50000"/>
                  </a:srgbClr>
                </a:solidFill>
                <a:latin typeface="微软雅黑 Light" panose="020B0502040204020203" pitchFamily="34" charset="-122"/>
                <a:ea typeface="微软雅黑 Light" panose="020B0502040204020203" pitchFamily="34" charset="-122"/>
              </a:endParaRPr>
            </a:p>
          </p:txBody>
        </p:sp>
      </p:grpSp>
      <p:sp>
        <p:nvSpPr>
          <p:cNvPr id="29" name="Freeform 9"/>
          <p:cNvSpPr/>
          <p:nvPr/>
        </p:nvSpPr>
        <p:spPr bwMode="auto">
          <a:xfrm>
            <a:off x="6341840" y="926888"/>
            <a:ext cx="2653487" cy="4216612"/>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lstStyle/>
          <a:p>
            <a:pPr>
              <a:buFont typeface="Wingdings" pitchFamily="2" charset="2"/>
              <a:buChar char="q"/>
            </a:pPr>
            <a:r>
              <a:rPr lang="tr-TR" sz="2400" dirty="0" smtClean="0">
                <a:solidFill>
                  <a:schemeClr val="bg1"/>
                </a:solidFill>
                <a:latin typeface="Times New Roman" panose="02020603050405020304" pitchFamily="18" charset="0"/>
                <a:cs typeface="Times New Roman" panose="02020603050405020304" pitchFamily="18" charset="0"/>
              </a:rPr>
              <a:t>Bireyden, cümlelerin yada hikayenin sonunda kendince tamamlamasını istenir. </a:t>
            </a:r>
          </a:p>
          <a:p>
            <a:pPr>
              <a:buFont typeface="Wingdings" pitchFamily="2" charset="2"/>
              <a:buChar char="q"/>
            </a:pPr>
            <a:r>
              <a:rPr lang="tr-TR" sz="2400" dirty="0" smtClean="0">
                <a:solidFill>
                  <a:schemeClr val="bg1"/>
                </a:solidFill>
                <a:latin typeface="Times New Roman" panose="02020603050405020304" pitchFamily="18" charset="0"/>
                <a:cs typeface="Times New Roman" panose="02020603050405020304" pitchFamily="18" charset="0"/>
              </a:rPr>
              <a:t>Örneğin, «hoşlandığım şey…………..»</a:t>
            </a:r>
            <a:endParaRPr lang="tr-TR" sz="2400" dirty="0">
              <a:solidFill>
                <a:schemeClr val="bg1"/>
              </a:solidFill>
              <a:latin typeface="Times New Roman" panose="02020603050405020304" pitchFamily="18" charset="0"/>
              <a:cs typeface="Times New Roman" panose="02020603050405020304" pitchFamily="18" charset="0"/>
            </a:endParaRPr>
          </a:p>
        </p:txBody>
      </p:sp>
      <p:sp>
        <p:nvSpPr>
          <p:cNvPr id="30" name="Line 14"/>
          <p:cNvSpPr>
            <a:spLocks noChangeShapeType="1"/>
          </p:cNvSpPr>
          <p:nvPr/>
        </p:nvSpPr>
        <p:spPr bwMode="auto">
          <a:xfrm>
            <a:off x="6089024" y="1207121"/>
            <a:ext cx="168397" cy="0"/>
          </a:xfrm>
          <a:prstGeom prst="line">
            <a:avLst/>
          </a:prstGeom>
          <a:solidFill>
            <a:schemeClr val="accent1"/>
          </a:solid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1" name="Line 15"/>
          <p:cNvSpPr>
            <a:spLocks noChangeShapeType="1"/>
          </p:cNvSpPr>
          <p:nvPr/>
        </p:nvSpPr>
        <p:spPr bwMode="auto">
          <a:xfrm>
            <a:off x="6173223" y="1089566"/>
            <a:ext cx="0" cy="237782"/>
          </a:xfrm>
          <a:prstGeom prst="line">
            <a:avLst/>
          </a:prstGeom>
          <a:solidFill>
            <a:schemeClr val="accent1"/>
          </a:solid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77546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anim calcmode="lin" valueType="num">
                                      <p:cBhvr>
                                        <p:cTn id="19" dur="500" fill="hold"/>
                                        <p:tgtEl>
                                          <p:spTgt spid="22"/>
                                        </p:tgtEl>
                                        <p:attrNameLst>
                                          <p:attrName>ppt_x</p:attrName>
                                        </p:attrNameLst>
                                      </p:cBhvr>
                                      <p:tavLst>
                                        <p:tav tm="0">
                                          <p:val>
                                            <p:strVal val="#ppt_x"/>
                                          </p:val>
                                        </p:tav>
                                        <p:tav tm="100000">
                                          <p:val>
                                            <p:strVal val="#ppt_x"/>
                                          </p:val>
                                        </p:tav>
                                      </p:tavLst>
                                    </p:anim>
                                    <p:anim calcmode="lin" valueType="num">
                                      <p:cBhvr>
                                        <p:cTn id="20"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4" name="文本框 9"/>
          <p:cNvSpPr txBox="1"/>
          <p:nvPr/>
        </p:nvSpPr>
        <p:spPr>
          <a:xfrm>
            <a:off x="876761" y="144455"/>
            <a:ext cx="7914243" cy="359701"/>
          </a:xfrm>
          <a:prstGeom prst="rect">
            <a:avLst/>
          </a:prstGeom>
          <a:noFill/>
        </p:spPr>
        <p:txBody>
          <a:bodyPr wrap="square" lIns="51422" tIns="25711" rIns="51422" bIns="25711" rtlCol="0">
            <a:spAutoFit/>
          </a:bodyPr>
          <a:lstStyle/>
          <a:p>
            <a:pPr marL="0" lvl="1"/>
            <a:r>
              <a:rPr lang="tr-TR" sz="2000" b="1" dirty="0" smtClean="0">
                <a:solidFill>
                  <a:srgbClr val="01ACBE"/>
                </a:solidFill>
                <a:latin typeface="Montserrat Subrayada" panose="02000505000000020004" pitchFamily="2" charset="0"/>
              </a:rPr>
              <a:t>KİŞİLİK TESTLERİNİN DEĞERLENDİRİLMESİ VE ELEŞTİRİSİ</a:t>
            </a:r>
            <a:endParaRPr kumimoji="0" lang="zh-CN" altLang="en-US" sz="2800" b="1" i="0" u="none" strike="noStrike" kern="1200" cap="none" spc="0" normalizeH="0" baseline="0" noProof="0" dirty="0">
              <a:ln>
                <a:noFill/>
              </a:ln>
              <a:solidFill>
                <a:srgbClr val="01ACBE"/>
              </a:solidFill>
              <a:effectLst/>
              <a:uLnTx/>
              <a:uFillTx/>
              <a:latin typeface="Montserrat Subrayada" panose="02000505000000020004" pitchFamily="2" charset="0"/>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a:spLocks noChangeArrowheads="1"/>
          </p:cNvSpPr>
          <p:nvPr/>
        </p:nvSpPr>
        <p:spPr bwMode="auto">
          <a:xfrm>
            <a:off x="495603" y="616439"/>
            <a:ext cx="816653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tr-TR" sz="20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Kişiliği ölçmek için birçok araç geliştirilmiştir. Ama kişiliği tüm yönleri ile ölçen eksiksiz bir kişilik testi henüz geliştirilememiştir. </a:t>
            </a:r>
            <a:r>
              <a:rPr lang="tr-TR"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testler, kişilik hakkında ipuçları verebilir ama kesin karara varılması için yeterli değildir. </a:t>
            </a:r>
            <a:endParaRPr lang="tr-TR" sz="2000" dirty="0">
              <a:latin typeface="Times New Roman" panose="02020603050405020304" pitchFamily="18" charset="0"/>
              <a:cs typeface="Times New Roman" panose="02020603050405020304" pitchFamily="18" charset="0"/>
            </a:endParaRPr>
          </a:p>
        </p:txBody>
      </p:sp>
      <p:grpSp>
        <p:nvGrpSpPr>
          <p:cNvPr id="18" name="组合 17"/>
          <p:cNvGrpSpPr/>
          <p:nvPr/>
        </p:nvGrpSpPr>
        <p:grpSpPr>
          <a:xfrm>
            <a:off x="4385462" y="1850084"/>
            <a:ext cx="593961" cy="593961"/>
            <a:chOff x="4589983" y="2663795"/>
            <a:chExt cx="877102" cy="877102"/>
          </a:xfrm>
        </p:grpSpPr>
        <p:grpSp>
          <p:nvGrpSpPr>
            <p:cNvPr id="19" name="组合 18"/>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2" name="椭圆 3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nvGrpSpPr>
            <p:cNvPr id="20" name="组合 19"/>
            <p:cNvGrpSpPr/>
            <p:nvPr/>
          </p:nvGrpSpPr>
          <p:grpSpPr>
            <a:xfrm>
              <a:off x="4690436" y="2865050"/>
              <a:ext cx="567894" cy="535099"/>
              <a:chOff x="4832350" y="1028700"/>
              <a:chExt cx="522288" cy="492126"/>
            </a:xfrm>
            <a:solidFill>
              <a:srgbClr val="0070C0"/>
            </a:solidFill>
          </p:grpSpPr>
          <p:sp>
            <p:nvSpPr>
              <p:cNvPr id="21" name="Freeform 15"/>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2" name="Freeform 16"/>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3" name="Freeform 17"/>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Freeform 18"/>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5" name="Freeform 19"/>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6" name="Freeform 20"/>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7" name="Freeform 21"/>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8" name="Freeform 22"/>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9" name="Freeform 23"/>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 name="Freeform 24"/>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nvGrpSpPr>
          <p:cNvPr id="33" name="组合 32"/>
          <p:cNvGrpSpPr/>
          <p:nvPr/>
        </p:nvGrpSpPr>
        <p:grpSpPr>
          <a:xfrm>
            <a:off x="4385462" y="2905339"/>
            <a:ext cx="593961" cy="593961"/>
            <a:chOff x="4692046" y="3749516"/>
            <a:chExt cx="877102" cy="877102"/>
          </a:xfrm>
        </p:grpSpPr>
        <p:grpSp>
          <p:nvGrpSpPr>
            <p:cNvPr id="34" name="组合 33"/>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5" name="椭圆 54"/>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nvGrpSpPr>
            <p:cNvPr id="35" name="组合 34"/>
            <p:cNvGrpSpPr/>
            <p:nvPr/>
          </p:nvGrpSpPr>
          <p:grpSpPr>
            <a:xfrm>
              <a:off x="4853377" y="3997905"/>
              <a:ext cx="554441" cy="377594"/>
              <a:chOff x="4156075" y="2292350"/>
              <a:chExt cx="552450" cy="376238"/>
            </a:xfrm>
            <a:solidFill>
              <a:srgbClr val="0070C0"/>
            </a:solidFill>
          </p:grpSpPr>
          <p:sp>
            <p:nvSpPr>
              <p:cNvPr id="36" name="Freeform 27"/>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7" name="Freeform 28"/>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8" name="Freeform 29"/>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9" name="Freeform 30"/>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Freeform 31"/>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Freeform 32"/>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34"/>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4" name="Freeform 35"/>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Freeform 36"/>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6" name="Freeform 37"/>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7"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8" name="Freeform 39"/>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9" name="Freeform 40"/>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Freeform 41"/>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1" name="Freeform 42"/>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2" name="Freeform 43"/>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3" name="Freeform 44"/>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nvGrpSpPr>
          <p:cNvPr id="56" name="组合 55"/>
          <p:cNvGrpSpPr/>
          <p:nvPr/>
        </p:nvGrpSpPr>
        <p:grpSpPr>
          <a:xfrm>
            <a:off x="4385462" y="3960593"/>
            <a:ext cx="593961" cy="593961"/>
            <a:chOff x="5276799" y="5817699"/>
            <a:chExt cx="877102" cy="877102"/>
          </a:xfrm>
        </p:grpSpPr>
        <p:grpSp>
          <p:nvGrpSpPr>
            <p:cNvPr id="57" name="组合 56"/>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0" name="椭圆 6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nvGrpSpPr>
            <p:cNvPr id="58" name="组合 57"/>
            <p:cNvGrpSpPr/>
            <p:nvPr/>
          </p:nvGrpSpPr>
          <p:grpSpPr>
            <a:xfrm>
              <a:off x="5491718" y="5999083"/>
              <a:ext cx="447265" cy="447265"/>
              <a:chOff x="4219575" y="4668838"/>
              <a:chExt cx="442913" cy="442913"/>
            </a:xfrm>
            <a:solidFill>
              <a:srgbClr val="0070C0"/>
            </a:solidFill>
          </p:grpSpPr>
          <p:sp>
            <p:nvSpPr>
              <p:cNvPr id="59" name="Freeform 5"/>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0"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1"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3"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4"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5"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6"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7"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8" name="Freeform 14"/>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nvGrpSpPr>
          <p:cNvPr id="71" name="组合 70"/>
          <p:cNvGrpSpPr/>
          <p:nvPr/>
        </p:nvGrpSpPr>
        <p:grpSpPr>
          <a:xfrm>
            <a:off x="5345455" y="1971201"/>
            <a:ext cx="3665810" cy="698263"/>
            <a:chOff x="7127273" y="2628267"/>
            <a:chExt cx="4170961" cy="931018"/>
          </a:xfrm>
        </p:grpSpPr>
        <p:sp>
          <p:nvSpPr>
            <p:cNvPr id="72" name="矩形 71"/>
            <p:cNvSpPr/>
            <p:nvPr/>
          </p:nvSpPr>
          <p:spPr>
            <a:xfrm>
              <a:off x="7127273" y="2681302"/>
              <a:ext cx="4112229"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3" name="矩形 47"/>
            <p:cNvSpPr>
              <a:spLocks noChangeArrowheads="1"/>
            </p:cNvSpPr>
            <p:nvPr/>
          </p:nvSpPr>
          <p:spPr bwMode="auto">
            <a:xfrm>
              <a:off x="7192468" y="2628267"/>
              <a:ext cx="4105766" cy="93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eaLnBrk="0" fontAlgn="base" hangingPunct="0">
                <a:spcBef>
                  <a:spcPct val="0"/>
                </a:spcBef>
                <a:spcAft>
                  <a:spcPct val="0"/>
                </a:spcAft>
              </a:pPr>
              <a:r>
                <a:rPr lang="tr-TR" sz="10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Görüşme ve dereceleme teknikleri hemen herkes tarafından kullanılabilen, kişiliği her yönü ile bize tanıtan araçlardır. Fakat iki teknikte sadece genel ölçümler yapılabildiği için güvenilir ve geçerli değildir. </a:t>
              </a:r>
            </a:p>
          </p:txBody>
        </p:sp>
      </p:grpSp>
      <p:sp>
        <p:nvSpPr>
          <p:cNvPr id="74" name="矩形 3"/>
          <p:cNvSpPr>
            <a:spLocks noChangeArrowheads="1"/>
          </p:cNvSpPr>
          <p:nvPr/>
        </p:nvSpPr>
        <p:spPr bwMode="auto">
          <a:xfrm>
            <a:off x="5335929" y="1702114"/>
            <a:ext cx="295560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tr-TR" altLang="zh-CN" sz="1500" b="1" i="0" u="none" strike="noStrike" kern="1200" cap="none" spc="0" normalizeH="0" baseline="0" noProof="0" dirty="0" smtClean="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GEÇERLİLİK VE GÜVERNİRLİK</a:t>
            </a:r>
            <a:endParaRPr kumimoji="0" lang="zh-CN" altLang="en-US" sz="15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75" name="组合 74"/>
          <p:cNvGrpSpPr/>
          <p:nvPr/>
        </p:nvGrpSpPr>
        <p:grpSpPr>
          <a:xfrm>
            <a:off x="5345454" y="3046994"/>
            <a:ext cx="3614190" cy="640364"/>
            <a:chOff x="7127272" y="4062656"/>
            <a:chExt cx="4112228" cy="853819"/>
          </a:xfrm>
        </p:grpSpPr>
        <p:sp>
          <p:nvSpPr>
            <p:cNvPr id="76" name="矩形 75"/>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7" name="矩形 47"/>
            <p:cNvSpPr>
              <a:spLocks noChangeArrowheads="1"/>
            </p:cNvSpPr>
            <p:nvPr/>
          </p:nvSpPr>
          <p:spPr bwMode="auto">
            <a:xfrm>
              <a:off x="7202667" y="4171421"/>
              <a:ext cx="3981836" cy="52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eaLnBrk="0" fontAlgn="base" hangingPunct="0">
                <a:spcBef>
                  <a:spcPct val="0"/>
                </a:spcBef>
                <a:spcAft>
                  <a:spcPct val="0"/>
                </a:spcAft>
              </a:pPr>
              <a:r>
                <a:rPr lang="tr-TR" sz="11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Yazılı testler Kişinin </a:t>
              </a:r>
              <a:r>
                <a:rPr lang="tr-TR" sz="1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kendi kendini değerlendirmesine dayalı bir teknik olduğu için </a:t>
              </a:r>
              <a:r>
                <a:rPr lang="tr-TR" sz="11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özneldir</a:t>
              </a:r>
              <a:endParaRPr lang="tr-TR" sz="1100" dirty="0">
                <a:latin typeface="Times New Roman" panose="02020603050405020304" pitchFamily="18" charset="0"/>
                <a:cs typeface="Times New Roman" panose="02020603050405020304" pitchFamily="18" charset="0"/>
              </a:endParaRPr>
            </a:p>
          </p:txBody>
        </p:sp>
      </p:grpSp>
      <p:sp>
        <p:nvSpPr>
          <p:cNvPr id="78" name="矩形 3"/>
          <p:cNvSpPr>
            <a:spLocks noChangeArrowheads="1"/>
          </p:cNvSpPr>
          <p:nvPr/>
        </p:nvSpPr>
        <p:spPr bwMode="auto">
          <a:xfrm>
            <a:off x="5335929" y="2708492"/>
            <a:ext cx="1064064"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tr-TR" altLang="zh-CN" sz="1500" b="1" i="0" u="none" strike="noStrike" kern="1200" cap="none" spc="0" normalizeH="0" baseline="0" noProof="0" dirty="0" smtClean="0">
                <a:ln>
                  <a:noFill/>
                </a:ln>
                <a:solidFill>
                  <a:srgbClr val="EB9624"/>
                </a:solidFill>
                <a:effectLst/>
                <a:uLnTx/>
                <a:uFillTx/>
                <a:latin typeface="Arial" panose="020B0604020202020204" pitchFamily="34" charset="0"/>
                <a:ea typeface="微软雅黑" panose="020B0503020204020204" pitchFamily="34" charset="-122"/>
                <a:cs typeface="Arial" panose="020B0604020202020204" pitchFamily="34" charset="0"/>
              </a:rPr>
              <a:t>ÖZNELLİK</a:t>
            </a:r>
            <a:endParaRPr kumimoji="0" lang="zh-CN" altLang="en-US" sz="1500" b="1" i="0" u="none" strike="noStrike" kern="1200" cap="none" spc="0" normalizeH="0" baseline="0" noProof="0" dirty="0">
              <a:ln>
                <a:noFill/>
              </a:ln>
              <a:solidFill>
                <a:srgbClr val="EB9624"/>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79" name="组合 78"/>
          <p:cNvGrpSpPr/>
          <p:nvPr/>
        </p:nvGrpSpPr>
        <p:grpSpPr>
          <a:xfrm>
            <a:off x="5345454" y="4083008"/>
            <a:ext cx="3614190" cy="643470"/>
            <a:chOff x="7127272" y="5444009"/>
            <a:chExt cx="4112228" cy="857960"/>
          </a:xfrm>
        </p:grpSpPr>
        <p:sp>
          <p:nvSpPr>
            <p:cNvPr id="80" name="矩形 79"/>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1" name="矩形 47"/>
            <p:cNvSpPr>
              <a:spLocks noChangeArrowheads="1"/>
            </p:cNvSpPr>
            <p:nvPr/>
          </p:nvSpPr>
          <p:spPr bwMode="auto">
            <a:xfrm>
              <a:off x="7152671" y="5555617"/>
              <a:ext cx="4031832" cy="746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eaLnBrk="0" fontAlgn="base" hangingPunct="0">
                <a:spcBef>
                  <a:spcPct val="0"/>
                </a:spcBef>
                <a:spcAft>
                  <a:spcPct val="0"/>
                </a:spcAft>
              </a:pPr>
              <a:r>
                <a:rPr lang="tr-TR" sz="11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Projektif </a:t>
              </a:r>
              <a:r>
                <a:rPr lang="tr-TR" sz="1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testler ise daha çok bireyi rahatsız eden durumları ortaya çıkarmada kullanılır. </a:t>
              </a:r>
              <a:r>
                <a:rPr lang="tr-TR" sz="11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 yüzden daha güvenilir ve nesneldir.</a:t>
              </a:r>
              <a:endParaRPr lang="tr-TR" sz="1100" dirty="0">
                <a:latin typeface="Times New Roman" panose="02020603050405020304" pitchFamily="18" charset="0"/>
                <a:cs typeface="Times New Roman" panose="02020603050405020304" pitchFamily="18" charset="0"/>
              </a:endParaRPr>
            </a:p>
          </p:txBody>
        </p:sp>
      </p:grpSp>
      <p:sp>
        <p:nvSpPr>
          <p:cNvPr id="82" name="矩形 3"/>
          <p:cNvSpPr>
            <a:spLocks noChangeArrowheads="1"/>
          </p:cNvSpPr>
          <p:nvPr/>
        </p:nvSpPr>
        <p:spPr bwMode="auto">
          <a:xfrm>
            <a:off x="5335929" y="3743445"/>
            <a:ext cx="1193906"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lang="tr-TR" altLang="zh-CN" sz="1500" b="1" dirty="0" smtClean="0">
                <a:solidFill>
                  <a:srgbClr val="01ACBE"/>
                </a:solidFill>
                <a:latin typeface="Arial" panose="020B0604020202020204" pitchFamily="34" charset="0"/>
                <a:ea typeface="微软雅黑" panose="020B0503020204020204" pitchFamily="34" charset="-122"/>
                <a:cs typeface="Arial" panose="020B0604020202020204" pitchFamily="34" charset="0"/>
              </a:rPr>
              <a:t>NESNELLİK</a:t>
            </a:r>
            <a:endParaRPr kumimoji="0" lang="zh-CN" altLang="en-US" sz="1500" b="1" i="0" u="none" strike="noStrike" kern="1200" cap="none" spc="0" normalizeH="0" baseline="0" noProof="0" dirty="0">
              <a:ln>
                <a:noFill/>
              </a:ln>
              <a:solidFill>
                <a:srgbClr val="01ACB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cxnSp>
        <p:nvCxnSpPr>
          <p:cNvPr id="83" name="直接连接符 82"/>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3074" name="Picture 2" descr="Kişilik Testi – Kişiliğinizi Tanıyın (Florence Littauer) – Eduolog.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603" y="1936876"/>
            <a:ext cx="3604189" cy="286059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9525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 fill="hold"/>
                                        <p:tgtEl>
                                          <p:spTgt spid="18"/>
                                        </p:tgtEl>
                                        <p:attrNameLst>
                                          <p:attrName>ppt_w</p:attrName>
                                        </p:attrNameLst>
                                      </p:cBhvr>
                                      <p:tavLst>
                                        <p:tav tm="0">
                                          <p:val>
                                            <p:fltVal val="0"/>
                                          </p:val>
                                        </p:tav>
                                        <p:tav tm="100000">
                                          <p:val>
                                            <p:strVal val="#ppt_w"/>
                                          </p:val>
                                        </p:tav>
                                      </p:tavLst>
                                    </p:anim>
                                    <p:anim calcmode="lin" valueType="num">
                                      <p:cBhvr>
                                        <p:cTn id="25" dur="100" fill="hold"/>
                                        <p:tgtEl>
                                          <p:spTgt spid="18"/>
                                        </p:tgtEl>
                                        <p:attrNameLst>
                                          <p:attrName>ppt_h</p:attrName>
                                        </p:attrNameLst>
                                      </p:cBhvr>
                                      <p:tavLst>
                                        <p:tav tm="0">
                                          <p:val>
                                            <p:fltVal val="0"/>
                                          </p:val>
                                        </p:tav>
                                        <p:tav tm="100000">
                                          <p:val>
                                            <p:strVal val="#ppt_h"/>
                                          </p:val>
                                        </p:tav>
                                      </p:tavLst>
                                    </p:anim>
                                    <p:animEffect transition="in" filter="fade">
                                      <p:cBhvr>
                                        <p:cTn id="26" dur="100"/>
                                        <p:tgtEl>
                                          <p:spTgt spid="18"/>
                                        </p:tgtEl>
                                      </p:cBhvr>
                                    </p:animEffect>
                                  </p:childTnLst>
                                </p:cTn>
                              </p:par>
                              <p:par>
                                <p:cTn id="27" presetID="6" presetClass="emph" presetSubtype="0" fill="hold" nodeType="withEffect">
                                  <p:stCondLst>
                                    <p:cond delay="100"/>
                                  </p:stCondLst>
                                  <p:childTnLst>
                                    <p:animScale>
                                      <p:cBhvr>
                                        <p:cTn id="28" dur="100" fill="hold"/>
                                        <p:tgtEl>
                                          <p:spTgt spid="18"/>
                                        </p:tgtEl>
                                      </p:cBhvr>
                                      <p:by x="110000" y="110000"/>
                                    </p:animScale>
                                  </p:childTnLst>
                                </p:cTn>
                              </p:par>
                              <p:par>
                                <p:cTn id="29" presetID="6" presetClass="emph" presetSubtype="0" fill="hold" nodeType="withEffect">
                                  <p:stCondLst>
                                    <p:cond delay="200"/>
                                  </p:stCondLst>
                                  <p:childTnLst>
                                    <p:animScale>
                                      <p:cBhvr>
                                        <p:cTn id="30" dur="200" fill="hold"/>
                                        <p:tgtEl>
                                          <p:spTgt spid="18"/>
                                        </p:tgtEl>
                                      </p:cBhvr>
                                      <p:by x="90000" y="90000"/>
                                    </p:animScale>
                                  </p:childTnLst>
                                </p:cTn>
                              </p:par>
                              <p:par>
                                <p:cTn id="31" presetID="6" presetClass="emph" presetSubtype="0" fill="hold" nodeType="withEffect">
                                  <p:stCondLst>
                                    <p:cond delay="400"/>
                                  </p:stCondLst>
                                  <p:childTnLst>
                                    <p:animScale>
                                      <p:cBhvr>
                                        <p:cTn id="32" dur="100" fill="hold"/>
                                        <p:tgtEl>
                                          <p:spTgt spid="18"/>
                                        </p:tgtEl>
                                      </p:cBhvr>
                                      <p:by x="105000" y="105000"/>
                                    </p:animScale>
                                  </p:childTnLst>
                                </p:cTn>
                              </p:par>
                              <p:par>
                                <p:cTn id="33" presetID="6" presetClass="emph" presetSubtype="0" fill="hold" nodeType="withEffect">
                                  <p:stCondLst>
                                    <p:cond delay="500"/>
                                  </p:stCondLst>
                                  <p:childTnLst>
                                    <p:animScale>
                                      <p:cBhvr>
                                        <p:cTn id="34" dur="200" fill="hold"/>
                                        <p:tgtEl>
                                          <p:spTgt spid="18"/>
                                        </p:tgtEl>
                                      </p:cBhvr>
                                      <p:by x="95000" y="95000"/>
                                    </p:animScale>
                                  </p:childTnLst>
                                </p:cTn>
                              </p:par>
                            </p:childTnLst>
                          </p:cTn>
                        </p:par>
                        <p:par>
                          <p:cTn id="35" fill="hold">
                            <p:stCondLst>
                              <p:cond delay="2200"/>
                            </p:stCondLst>
                            <p:childTnLst>
                              <p:par>
                                <p:cTn id="36" presetID="16" presetClass="entr" presetSubtype="42"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barn(outHorizontal)">
                                      <p:cBhvr>
                                        <p:cTn id="38" dur="500"/>
                                        <p:tgtEl>
                                          <p:spTgt spid="83"/>
                                        </p:tgtEl>
                                      </p:cBhvr>
                                    </p:animEffect>
                                  </p:childTnLst>
                                </p:cTn>
                              </p:par>
                            </p:childTnLst>
                          </p:cTn>
                        </p:par>
                        <p:par>
                          <p:cTn id="39" fill="hold">
                            <p:stCondLst>
                              <p:cond delay="27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74"/>
                                        </p:tgtEl>
                                        <p:attrNameLst>
                                          <p:attrName>style.visibility</p:attrName>
                                        </p:attrNameLst>
                                      </p:cBhvr>
                                      <p:to>
                                        <p:strVal val="visible"/>
                                      </p:to>
                                    </p:set>
                                    <p:anim calcmode="lin" valueType="num">
                                      <p:cBhvr additive="base">
                                        <p:cTn id="42" dur="1000" fill="hold"/>
                                        <p:tgtEl>
                                          <p:spTgt spid="74"/>
                                        </p:tgtEl>
                                        <p:attrNameLst>
                                          <p:attrName>ppt_x</p:attrName>
                                        </p:attrNameLst>
                                      </p:cBhvr>
                                      <p:tavLst>
                                        <p:tav tm="0">
                                          <p:val>
                                            <p:strVal val="1+#ppt_w/2"/>
                                          </p:val>
                                        </p:tav>
                                        <p:tav tm="100000">
                                          <p:val>
                                            <p:strVal val="#ppt_x"/>
                                          </p:val>
                                        </p:tav>
                                      </p:tavLst>
                                    </p:anim>
                                    <p:anim calcmode="lin" valueType="num">
                                      <p:cBhvr additive="base">
                                        <p:cTn id="43" dur="1000" fill="hold"/>
                                        <p:tgtEl>
                                          <p:spTgt spid="74"/>
                                        </p:tgtEl>
                                        <p:attrNameLst>
                                          <p:attrName>ppt_y</p:attrName>
                                        </p:attrNameLst>
                                      </p:cBhvr>
                                      <p:tavLst>
                                        <p:tav tm="0">
                                          <p:val>
                                            <p:strVal val="#ppt_y"/>
                                          </p:val>
                                        </p:tav>
                                        <p:tav tm="100000">
                                          <p:val>
                                            <p:strVal val="#ppt_y"/>
                                          </p:val>
                                        </p:tav>
                                      </p:tavLst>
                                    </p:anim>
                                  </p:childTnLst>
                                </p:cTn>
                              </p:par>
                              <p:par>
                                <p:cTn id="44" presetID="2" presetClass="entr" presetSubtype="2" accel="50000" decel="50000"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1000" fill="hold"/>
                                        <p:tgtEl>
                                          <p:spTgt spid="71"/>
                                        </p:tgtEl>
                                        <p:attrNameLst>
                                          <p:attrName>ppt_x</p:attrName>
                                        </p:attrNameLst>
                                      </p:cBhvr>
                                      <p:tavLst>
                                        <p:tav tm="0">
                                          <p:val>
                                            <p:strVal val="1+#ppt_w/2"/>
                                          </p:val>
                                        </p:tav>
                                        <p:tav tm="100000">
                                          <p:val>
                                            <p:strVal val="#ppt_x"/>
                                          </p:val>
                                        </p:tav>
                                      </p:tavLst>
                                    </p:anim>
                                    <p:anim calcmode="lin" valueType="num">
                                      <p:cBhvr additive="base">
                                        <p:cTn id="47" dur="1000" fill="hold"/>
                                        <p:tgtEl>
                                          <p:spTgt spid="71"/>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53" presetClass="entr" presetSubtype="16"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100" fill="hold"/>
                                        <p:tgtEl>
                                          <p:spTgt spid="33"/>
                                        </p:tgtEl>
                                        <p:attrNameLst>
                                          <p:attrName>ppt_w</p:attrName>
                                        </p:attrNameLst>
                                      </p:cBhvr>
                                      <p:tavLst>
                                        <p:tav tm="0">
                                          <p:val>
                                            <p:fltVal val="0"/>
                                          </p:val>
                                        </p:tav>
                                        <p:tav tm="100000">
                                          <p:val>
                                            <p:strVal val="#ppt_w"/>
                                          </p:val>
                                        </p:tav>
                                      </p:tavLst>
                                    </p:anim>
                                    <p:anim calcmode="lin" valueType="num">
                                      <p:cBhvr>
                                        <p:cTn id="52" dur="100" fill="hold"/>
                                        <p:tgtEl>
                                          <p:spTgt spid="33"/>
                                        </p:tgtEl>
                                        <p:attrNameLst>
                                          <p:attrName>ppt_h</p:attrName>
                                        </p:attrNameLst>
                                      </p:cBhvr>
                                      <p:tavLst>
                                        <p:tav tm="0">
                                          <p:val>
                                            <p:fltVal val="0"/>
                                          </p:val>
                                        </p:tav>
                                        <p:tav tm="100000">
                                          <p:val>
                                            <p:strVal val="#ppt_h"/>
                                          </p:val>
                                        </p:tav>
                                      </p:tavLst>
                                    </p:anim>
                                    <p:animEffect transition="in" filter="fade">
                                      <p:cBhvr>
                                        <p:cTn id="53" dur="100"/>
                                        <p:tgtEl>
                                          <p:spTgt spid="33"/>
                                        </p:tgtEl>
                                      </p:cBhvr>
                                    </p:animEffect>
                                  </p:childTnLst>
                                </p:cTn>
                              </p:par>
                              <p:par>
                                <p:cTn id="54" presetID="6" presetClass="emph" presetSubtype="0" fill="hold" nodeType="withEffect">
                                  <p:stCondLst>
                                    <p:cond delay="100"/>
                                  </p:stCondLst>
                                  <p:childTnLst>
                                    <p:animScale>
                                      <p:cBhvr>
                                        <p:cTn id="55" dur="100" fill="hold"/>
                                        <p:tgtEl>
                                          <p:spTgt spid="33"/>
                                        </p:tgtEl>
                                      </p:cBhvr>
                                      <p:by x="110000" y="110000"/>
                                    </p:animScale>
                                  </p:childTnLst>
                                </p:cTn>
                              </p:par>
                              <p:par>
                                <p:cTn id="56" presetID="6" presetClass="emph" presetSubtype="0" fill="hold" nodeType="withEffect">
                                  <p:stCondLst>
                                    <p:cond delay="200"/>
                                  </p:stCondLst>
                                  <p:childTnLst>
                                    <p:animScale>
                                      <p:cBhvr>
                                        <p:cTn id="57" dur="200" fill="hold"/>
                                        <p:tgtEl>
                                          <p:spTgt spid="33"/>
                                        </p:tgtEl>
                                      </p:cBhvr>
                                      <p:by x="90000" y="90000"/>
                                    </p:animScale>
                                  </p:childTnLst>
                                </p:cTn>
                              </p:par>
                              <p:par>
                                <p:cTn id="58" presetID="6" presetClass="emph" presetSubtype="0" fill="hold" nodeType="withEffect">
                                  <p:stCondLst>
                                    <p:cond delay="400"/>
                                  </p:stCondLst>
                                  <p:childTnLst>
                                    <p:animScale>
                                      <p:cBhvr>
                                        <p:cTn id="59" dur="100" fill="hold"/>
                                        <p:tgtEl>
                                          <p:spTgt spid="33"/>
                                        </p:tgtEl>
                                      </p:cBhvr>
                                      <p:by x="105000" y="105000"/>
                                    </p:animScale>
                                  </p:childTnLst>
                                </p:cTn>
                              </p:par>
                              <p:par>
                                <p:cTn id="60" presetID="6" presetClass="emph" presetSubtype="0" fill="hold" nodeType="withEffect">
                                  <p:stCondLst>
                                    <p:cond delay="500"/>
                                  </p:stCondLst>
                                  <p:childTnLst>
                                    <p:animScale>
                                      <p:cBhvr>
                                        <p:cTn id="61" dur="200" fill="hold"/>
                                        <p:tgtEl>
                                          <p:spTgt spid="33"/>
                                        </p:tgtEl>
                                      </p:cBhvr>
                                      <p:by x="95000" y="95000"/>
                                    </p:animScale>
                                  </p:childTnLst>
                                </p:cTn>
                              </p:par>
                            </p:childTnLst>
                          </p:cTn>
                        </p:par>
                        <p:par>
                          <p:cTn id="62" fill="hold">
                            <p:stCondLst>
                              <p:cond delay="4400"/>
                            </p:stCondLst>
                            <p:childTnLst>
                              <p:par>
                                <p:cTn id="63" presetID="16" presetClass="entr" presetSubtype="42" fill="hold" nodeType="after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barn(outHorizontal)">
                                      <p:cBhvr>
                                        <p:cTn id="65" dur="500"/>
                                        <p:tgtEl>
                                          <p:spTgt spid="84"/>
                                        </p:tgtEl>
                                      </p:cBhvr>
                                    </p:animEffect>
                                  </p:childTnLst>
                                </p:cTn>
                              </p:par>
                            </p:childTnLst>
                          </p:cTn>
                        </p:par>
                        <p:par>
                          <p:cTn id="66" fill="hold">
                            <p:stCondLst>
                              <p:cond delay="4900"/>
                            </p:stCondLst>
                            <p:childTnLst>
                              <p:par>
                                <p:cTn id="67" presetID="2" presetClass="entr" presetSubtype="2" accel="50000" decel="50000" fill="hold" grpId="0" nodeType="after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additive="base">
                                        <p:cTn id="69" dur="1000" fill="hold"/>
                                        <p:tgtEl>
                                          <p:spTgt spid="78"/>
                                        </p:tgtEl>
                                        <p:attrNameLst>
                                          <p:attrName>ppt_x</p:attrName>
                                        </p:attrNameLst>
                                      </p:cBhvr>
                                      <p:tavLst>
                                        <p:tav tm="0">
                                          <p:val>
                                            <p:strVal val="1+#ppt_w/2"/>
                                          </p:val>
                                        </p:tav>
                                        <p:tav tm="100000">
                                          <p:val>
                                            <p:strVal val="#ppt_x"/>
                                          </p:val>
                                        </p:tav>
                                      </p:tavLst>
                                    </p:anim>
                                    <p:anim calcmode="lin" valueType="num">
                                      <p:cBhvr additive="base">
                                        <p:cTn id="70" dur="1000" fill="hold"/>
                                        <p:tgtEl>
                                          <p:spTgt spid="78"/>
                                        </p:tgtEl>
                                        <p:attrNameLst>
                                          <p:attrName>ppt_y</p:attrName>
                                        </p:attrNameLst>
                                      </p:cBhvr>
                                      <p:tavLst>
                                        <p:tav tm="0">
                                          <p:val>
                                            <p:strVal val="#ppt_y"/>
                                          </p:val>
                                        </p:tav>
                                        <p:tav tm="100000">
                                          <p:val>
                                            <p:strVal val="#ppt_y"/>
                                          </p:val>
                                        </p:tav>
                                      </p:tavLst>
                                    </p:anim>
                                  </p:childTnLst>
                                </p:cTn>
                              </p:par>
                              <p:par>
                                <p:cTn id="71" presetID="2" presetClass="entr" presetSubtype="2" accel="50000" decel="50000" fill="hold" nodeType="withEffect">
                                  <p:stCondLst>
                                    <p:cond delay="0"/>
                                  </p:stCondLst>
                                  <p:childTnLst>
                                    <p:set>
                                      <p:cBhvr>
                                        <p:cTn id="72" dur="1" fill="hold">
                                          <p:stCondLst>
                                            <p:cond delay="0"/>
                                          </p:stCondLst>
                                        </p:cTn>
                                        <p:tgtEl>
                                          <p:spTgt spid="75"/>
                                        </p:tgtEl>
                                        <p:attrNameLst>
                                          <p:attrName>style.visibility</p:attrName>
                                        </p:attrNameLst>
                                      </p:cBhvr>
                                      <p:to>
                                        <p:strVal val="visible"/>
                                      </p:to>
                                    </p:set>
                                    <p:anim calcmode="lin" valueType="num">
                                      <p:cBhvr additive="base">
                                        <p:cTn id="73" dur="1000" fill="hold"/>
                                        <p:tgtEl>
                                          <p:spTgt spid="75"/>
                                        </p:tgtEl>
                                        <p:attrNameLst>
                                          <p:attrName>ppt_x</p:attrName>
                                        </p:attrNameLst>
                                      </p:cBhvr>
                                      <p:tavLst>
                                        <p:tav tm="0">
                                          <p:val>
                                            <p:strVal val="1+#ppt_w/2"/>
                                          </p:val>
                                        </p:tav>
                                        <p:tav tm="100000">
                                          <p:val>
                                            <p:strVal val="#ppt_x"/>
                                          </p:val>
                                        </p:tav>
                                      </p:tavLst>
                                    </p:anim>
                                    <p:anim calcmode="lin" valueType="num">
                                      <p:cBhvr additive="base">
                                        <p:cTn id="74" dur="1000" fill="hold"/>
                                        <p:tgtEl>
                                          <p:spTgt spid="75"/>
                                        </p:tgtEl>
                                        <p:attrNameLst>
                                          <p:attrName>ppt_y</p:attrName>
                                        </p:attrNameLst>
                                      </p:cBhvr>
                                      <p:tavLst>
                                        <p:tav tm="0">
                                          <p:val>
                                            <p:strVal val="#ppt_y"/>
                                          </p:val>
                                        </p:tav>
                                        <p:tav tm="100000">
                                          <p:val>
                                            <p:strVal val="#ppt_y"/>
                                          </p:val>
                                        </p:tav>
                                      </p:tavLst>
                                    </p:anim>
                                  </p:childTnLst>
                                </p:cTn>
                              </p:par>
                            </p:childTnLst>
                          </p:cTn>
                        </p:par>
                        <p:par>
                          <p:cTn id="75" fill="hold">
                            <p:stCondLst>
                              <p:cond delay="5900"/>
                            </p:stCondLst>
                            <p:childTnLst>
                              <p:par>
                                <p:cTn id="76" presetID="53" presetClass="entr" presetSubtype="16"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 calcmode="lin" valueType="num">
                                      <p:cBhvr>
                                        <p:cTn id="78" dur="100" fill="hold"/>
                                        <p:tgtEl>
                                          <p:spTgt spid="56"/>
                                        </p:tgtEl>
                                        <p:attrNameLst>
                                          <p:attrName>ppt_w</p:attrName>
                                        </p:attrNameLst>
                                      </p:cBhvr>
                                      <p:tavLst>
                                        <p:tav tm="0">
                                          <p:val>
                                            <p:fltVal val="0"/>
                                          </p:val>
                                        </p:tav>
                                        <p:tav tm="100000">
                                          <p:val>
                                            <p:strVal val="#ppt_w"/>
                                          </p:val>
                                        </p:tav>
                                      </p:tavLst>
                                    </p:anim>
                                    <p:anim calcmode="lin" valueType="num">
                                      <p:cBhvr>
                                        <p:cTn id="79" dur="100" fill="hold"/>
                                        <p:tgtEl>
                                          <p:spTgt spid="56"/>
                                        </p:tgtEl>
                                        <p:attrNameLst>
                                          <p:attrName>ppt_h</p:attrName>
                                        </p:attrNameLst>
                                      </p:cBhvr>
                                      <p:tavLst>
                                        <p:tav tm="0">
                                          <p:val>
                                            <p:fltVal val="0"/>
                                          </p:val>
                                        </p:tav>
                                        <p:tav tm="100000">
                                          <p:val>
                                            <p:strVal val="#ppt_h"/>
                                          </p:val>
                                        </p:tav>
                                      </p:tavLst>
                                    </p:anim>
                                    <p:animEffect transition="in" filter="fade">
                                      <p:cBhvr>
                                        <p:cTn id="80" dur="100"/>
                                        <p:tgtEl>
                                          <p:spTgt spid="56"/>
                                        </p:tgtEl>
                                      </p:cBhvr>
                                    </p:animEffect>
                                  </p:childTnLst>
                                </p:cTn>
                              </p:par>
                              <p:par>
                                <p:cTn id="81" presetID="6" presetClass="emph" presetSubtype="0" fill="hold" nodeType="withEffect">
                                  <p:stCondLst>
                                    <p:cond delay="100"/>
                                  </p:stCondLst>
                                  <p:childTnLst>
                                    <p:animScale>
                                      <p:cBhvr>
                                        <p:cTn id="82" dur="100" fill="hold"/>
                                        <p:tgtEl>
                                          <p:spTgt spid="56"/>
                                        </p:tgtEl>
                                      </p:cBhvr>
                                      <p:by x="110000" y="110000"/>
                                    </p:animScale>
                                  </p:childTnLst>
                                </p:cTn>
                              </p:par>
                              <p:par>
                                <p:cTn id="83" presetID="6" presetClass="emph" presetSubtype="0" fill="hold" nodeType="withEffect">
                                  <p:stCondLst>
                                    <p:cond delay="200"/>
                                  </p:stCondLst>
                                  <p:childTnLst>
                                    <p:animScale>
                                      <p:cBhvr>
                                        <p:cTn id="84" dur="200" fill="hold"/>
                                        <p:tgtEl>
                                          <p:spTgt spid="56"/>
                                        </p:tgtEl>
                                      </p:cBhvr>
                                      <p:by x="90000" y="90000"/>
                                    </p:animScale>
                                  </p:childTnLst>
                                </p:cTn>
                              </p:par>
                              <p:par>
                                <p:cTn id="85" presetID="6" presetClass="emph" presetSubtype="0" fill="hold" nodeType="withEffect">
                                  <p:stCondLst>
                                    <p:cond delay="400"/>
                                  </p:stCondLst>
                                  <p:childTnLst>
                                    <p:animScale>
                                      <p:cBhvr>
                                        <p:cTn id="86" dur="100" fill="hold"/>
                                        <p:tgtEl>
                                          <p:spTgt spid="56"/>
                                        </p:tgtEl>
                                      </p:cBhvr>
                                      <p:by x="105000" y="105000"/>
                                    </p:animScale>
                                  </p:childTnLst>
                                </p:cTn>
                              </p:par>
                              <p:par>
                                <p:cTn id="87" presetID="6" presetClass="emph" presetSubtype="0" fill="hold" nodeType="withEffect">
                                  <p:stCondLst>
                                    <p:cond delay="500"/>
                                  </p:stCondLst>
                                  <p:childTnLst>
                                    <p:animScale>
                                      <p:cBhvr>
                                        <p:cTn id="88" dur="200" fill="hold"/>
                                        <p:tgtEl>
                                          <p:spTgt spid="56"/>
                                        </p:tgtEl>
                                      </p:cBhvr>
                                      <p:by x="95000" y="95000"/>
                                    </p:animScale>
                                  </p:childTnLst>
                                </p:cTn>
                              </p:par>
                            </p:childTnLst>
                          </p:cTn>
                        </p:par>
                        <p:par>
                          <p:cTn id="89" fill="hold">
                            <p:stCondLst>
                              <p:cond delay="6600"/>
                            </p:stCondLst>
                            <p:childTnLst>
                              <p:par>
                                <p:cTn id="90" presetID="16" presetClass="entr" presetSubtype="42"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barn(outHorizontal)">
                                      <p:cBhvr>
                                        <p:cTn id="92" dur="500"/>
                                        <p:tgtEl>
                                          <p:spTgt spid="85"/>
                                        </p:tgtEl>
                                      </p:cBhvr>
                                    </p:animEffect>
                                  </p:childTnLst>
                                </p:cTn>
                              </p:par>
                            </p:childTnLst>
                          </p:cTn>
                        </p:par>
                        <p:par>
                          <p:cTn id="93" fill="hold">
                            <p:stCondLst>
                              <p:cond delay="7100"/>
                            </p:stCondLst>
                            <p:childTnLst>
                              <p:par>
                                <p:cTn id="94" presetID="2" presetClass="entr" presetSubtype="2" accel="50000" decel="50000" fill="hold" grpId="0" nodeType="afterEffect">
                                  <p:stCondLst>
                                    <p:cond delay="0"/>
                                  </p:stCondLst>
                                  <p:childTnLst>
                                    <p:set>
                                      <p:cBhvr>
                                        <p:cTn id="95" dur="1" fill="hold">
                                          <p:stCondLst>
                                            <p:cond delay="0"/>
                                          </p:stCondLst>
                                        </p:cTn>
                                        <p:tgtEl>
                                          <p:spTgt spid="82"/>
                                        </p:tgtEl>
                                        <p:attrNameLst>
                                          <p:attrName>style.visibility</p:attrName>
                                        </p:attrNameLst>
                                      </p:cBhvr>
                                      <p:to>
                                        <p:strVal val="visible"/>
                                      </p:to>
                                    </p:set>
                                    <p:anim calcmode="lin" valueType="num">
                                      <p:cBhvr additive="base">
                                        <p:cTn id="96" dur="1000" fill="hold"/>
                                        <p:tgtEl>
                                          <p:spTgt spid="82"/>
                                        </p:tgtEl>
                                        <p:attrNameLst>
                                          <p:attrName>ppt_x</p:attrName>
                                        </p:attrNameLst>
                                      </p:cBhvr>
                                      <p:tavLst>
                                        <p:tav tm="0">
                                          <p:val>
                                            <p:strVal val="1+#ppt_w/2"/>
                                          </p:val>
                                        </p:tav>
                                        <p:tav tm="100000">
                                          <p:val>
                                            <p:strVal val="#ppt_x"/>
                                          </p:val>
                                        </p:tav>
                                      </p:tavLst>
                                    </p:anim>
                                    <p:anim calcmode="lin" valueType="num">
                                      <p:cBhvr additive="base">
                                        <p:cTn id="97" dur="1000" fill="hold"/>
                                        <p:tgtEl>
                                          <p:spTgt spid="82"/>
                                        </p:tgtEl>
                                        <p:attrNameLst>
                                          <p:attrName>ppt_y</p:attrName>
                                        </p:attrNameLst>
                                      </p:cBhvr>
                                      <p:tavLst>
                                        <p:tav tm="0">
                                          <p:val>
                                            <p:strVal val="#ppt_y"/>
                                          </p:val>
                                        </p:tav>
                                        <p:tav tm="100000">
                                          <p:val>
                                            <p:strVal val="#ppt_y"/>
                                          </p:val>
                                        </p:tav>
                                      </p:tavLst>
                                    </p:anim>
                                  </p:childTnLst>
                                </p:cTn>
                              </p:par>
                              <p:par>
                                <p:cTn id="98" presetID="2" presetClass="entr" presetSubtype="2" accel="50000" decel="50000" fill="hold" nodeType="withEffect">
                                  <p:stCondLst>
                                    <p:cond delay="0"/>
                                  </p:stCondLst>
                                  <p:childTnLst>
                                    <p:set>
                                      <p:cBhvr>
                                        <p:cTn id="99" dur="1" fill="hold">
                                          <p:stCondLst>
                                            <p:cond delay="0"/>
                                          </p:stCondLst>
                                        </p:cTn>
                                        <p:tgtEl>
                                          <p:spTgt spid="79"/>
                                        </p:tgtEl>
                                        <p:attrNameLst>
                                          <p:attrName>style.visibility</p:attrName>
                                        </p:attrNameLst>
                                      </p:cBhvr>
                                      <p:to>
                                        <p:strVal val="visible"/>
                                      </p:to>
                                    </p:set>
                                    <p:anim calcmode="lin" valueType="num">
                                      <p:cBhvr additive="base">
                                        <p:cTn id="100" dur="1000" fill="hold"/>
                                        <p:tgtEl>
                                          <p:spTgt spid="79"/>
                                        </p:tgtEl>
                                        <p:attrNameLst>
                                          <p:attrName>ppt_x</p:attrName>
                                        </p:attrNameLst>
                                      </p:cBhvr>
                                      <p:tavLst>
                                        <p:tav tm="0">
                                          <p:val>
                                            <p:strVal val="1+#ppt_w/2"/>
                                          </p:val>
                                        </p:tav>
                                        <p:tav tm="100000">
                                          <p:val>
                                            <p:strVal val="#ppt_x"/>
                                          </p:val>
                                        </p:tav>
                                      </p:tavLst>
                                    </p:anim>
                                    <p:anim calcmode="lin" valueType="num">
                                      <p:cBhvr additive="base">
                                        <p:cTn id="101" dur="10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74" grpId="0"/>
      <p:bldP spid="78" grpId="0"/>
      <p:bldP spid="8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 name="椭圆 5"/>
          <p:cNvSpPr/>
          <p:nvPr/>
        </p:nvSpPr>
        <p:spPr>
          <a:xfrm>
            <a:off x="3696888" y="965498"/>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 name="椭圆 6"/>
          <p:cNvSpPr/>
          <p:nvPr/>
        </p:nvSpPr>
        <p:spPr>
          <a:xfrm>
            <a:off x="5416899" y="919889"/>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2" name="组合 11"/>
          <p:cNvGrpSpPr/>
          <p:nvPr/>
        </p:nvGrpSpPr>
        <p:grpSpPr>
          <a:xfrm>
            <a:off x="3806843" y="1077066"/>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5" name="组合 14"/>
          <p:cNvGrpSpPr/>
          <p:nvPr/>
        </p:nvGrpSpPr>
        <p:grpSpPr>
          <a:xfrm>
            <a:off x="5400512" y="931004"/>
            <a:ext cx="1570971" cy="1519381"/>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21" name="矩形 20"/>
          <p:cNvSpPr/>
          <p:nvPr/>
        </p:nvSpPr>
        <p:spPr>
          <a:xfrm>
            <a:off x="2178325" y="949640"/>
            <a:ext cx="943858"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R</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2" name="矩形 21"/>
          <p:cNvSpPr/>
          <p:nvPr/>
        </p:nvSpPr>
        <p:spPr>
          <a:xfrm>
            <a:off x="4001491" y="1098433"/>
            <a:ext cx="1032024"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U</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3" name="矩形 22"/>
          <p:cNvSpPr/>
          <p:nvPr/>
        </p:nvSpPr>
        <p:spPr>
          <a:xfrm>
            <a:off x="5635584" y="950508"/>
            <a:ext cx="1081716"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H</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61" name="圆角矩形 60"/>
          <p:cNvSpPr/>
          <p:nvPr/>
        </p:nvSpPr>
        <p:spPr>
          <a:xfrm>
            <a:off x="1995848" y="2816232"/>
            <a:ext cx="5437808" cy="76214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2" name="TextBox 187"/>
          <p:cNvSpPr txBox="1"/>
          <p:nvPr/>
        </p:nvSpPr>
        <p:spPr>
          <a:xfrm>
            <a:off x="2106045" y="2898586"/>
            <a:ext cx="5134591" cy="58475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srgbClr val="00A2B3"/>
                </a:solidFill>
                <a:effectLst>
                  <a:outerShdw blurRad="38100" dist="38100" dir="2700000" algn="tl">
                    <a:srgbClr val="000000">
                      <a:alpha val="43137"/>
                    </a:srgbClr>
                  </a:outerShdw>
                </a:effectLst>
                <a:uLnTx/>
                <a:uFillTx/>
                <a:latin typeface="Lemon" panose="02000000000000000000" pitchFamily="2" charset="0"/>
                <a:ea typeface="微软雅黑" pitchFamily="34" charset="-122"/>
                <a:cs typeface="+mn-cs"/>
              </a:rPr>
              <a:t>SAĞLIĞININ TEMELLERİ</a:t>
            </a:r>
            <a:endParaRPr kumimoji="0" lang="zh-CN" altLang="en-US" sz="3200" b="1" i="0" u="none" strike="noStrike" kern="1200" cap="none" spc="0" normalizeH="0" baseline="0" noProof="0" dirty="0">
              <a:ln>
                <a:noFill/>
              </a:ln>
              <a:solidFill>
                <a:srgbClr val="00A2B3"/>
              </a:solidFill>
              <a:effectLst>
                <a:outerShdw blurRad="38100" dist="38100" dir="2700000" algn="tl">
                  <a:srgbClr val="000000">
                    <a:alpha val="43137"/>
                  </a:srgbClr>
                </a:outerShdw>
              </a:effectLst>
              <a:uLnTx/>
              <a:uFillTx/>
              <a:latin typeface="Lemon" panose="02000000000000000000" pitchFamily="2" charset="0"/>
              <a:ea typeface="微软雅黑" pitchFamily="34" charset="-122"/>
              <a:cs typeface="+mn-cs"/>
            </a:endParaRPr>
          </a:p>
        </p:txBody>
      </p:sp>
      <p:grpSp>
        <p:nvGrpSpPr>
          <p:cNvPr id="63" name="组合 62"/>
          <p:cNvGrpSpPr/>
          <p:nvPr/>
        </p:nvGrpSpPr>
        <p:grpSpPr>
          <a:xfrm>
            <a:off x="1835473" y="2787724"/>
            <a:ext cx="719818" cy="790654"/>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C00000"/>
                </a:solidFill>
                <a:effectLst/>
                <a:uLnTx/>
                <a:uFillTx/>
                <a:latin typeface="Arial" panose="020F0502020204030204"/>
                <a:ea typeface="微软雅黑" pitchFamily="34" charset="-122"/>
                <a:cs typeface="+mn-cs"/>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C00000"/>
                </a:solidFill>
                <a:effectLst/>
                <a:uLnTx/>
                <a:uFillTx/>
                <a:latin typeface="Arial" panose="020F0502020204030204"/>
                <a:ea typeface="微软雅黑" pitchFamily="34" charset="-122"/>
                <a:cs typeface="+mn-cs"/>
              </a:endParaRPr>
            </a:p>
          </p:txBody>
        </p:sp>
      </p:grpSp>
      <p:pic>
        <p:nvPicPr>
          <p:cNvPr id="66" name="Picture 2" descr="C:\Users\Administrator\Desktop\手.png"/>
          <p:cNvPicPr>
            <a:picLocks noChangeAspect="1" noChangeArrowheads="1"/>
          </p:cNvPicPr>
          <p:nvPr/>
        </p:nvPicPr>
        <p:blipFill>
          <a:blip r:embed="rId2"/>
          <a:srcRect/>
          <a:stretch>
            <a:fillRect/>
          </a:stretch>
        </p:blipFill>
        <p:spPr bwMode="auto">
          <a:xfrm flipH="1">
            <a:off x="1716365" y="2888241"/>
            <a:ext cx="2958790" cy="2876318"/>
          </a:xfrm>
          <a:prstGeom prst="rect">
            <a:avLst/>
          </a:prstGeom>
          <a:noFill/>
        </p:spPr>
      </p:pic>
      <p:sp>
        <p:nvSpPr>
          <p:cNvPr id="67" name="TextBox 7"/>
          <p:cNvSpPr>
            <a:spLocks noChangeArrowheads="1"/>
          </p:cNvSpPr>
          <p:nvPr/>
        </p:nvSpPr>
        <p:spPr bwMode="auto">
          <a:xfrm>
            <a:off x="939978" y="4086693"/>
            <a:ext cx="7539003" cy="1077218"/>
          </a:xfrm>
          <a:prstGeom prst="rect">
            <a:avLst/>
          </a:prstGeom>
          <a:noFill/>
          <a:ln>
            <a:noFill/>
          </a:ln>
          <a:effectLst/>
          <a:extLst>
            <a:ext uri="{909E8E84-426E-40DD-AFC4-6F175D3DCCD1}">
              <a14:hiddenFill xmlns:a14="http://schemas.microsoft.com/office/drawing/2010/main">
                <a:solidFill>
                  <a:schemeClr val="bg2">
                    <a:alpha val="70000"/>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srgbClr val="F7636B"/>
                </a:solidFill>
                <a:effectLst/>
                <a:uLnTx/>
                <a:uFillTx/>
                <a:latin typeface="Permanent Marker" panose="02000000000000000000" pitchFamily="2" charset="0"/>
                <a:ea typeface="Permanent Marker" panose="02000000000000000000" pitchFamily="2" charset="0"/>
                <a:sym typeface="微软雅黑" pitchFamily="34" charset="-122"/>
              </a:rPr>
              <a:t>STRES VE STRESİN NEDENLERİ</a:t>
            </a:r>
          </a:p>
          <a:p>
            <a:pPr marL="0" marR="0" lvl="0" indent="0" algn="ctr" defTabSz="685800" rtl="0" eaLnBrk="0" fontAlgn="auto" latinLnBrk="0" hangingPunct="0">
              <a:lnSpc>
                <a:spcPct val="100000"/>
              </a:lnSpc>
              <a:spcBef>
                <a:spcPts val="0"/>
              </a:spcBef>
              <a:spcAft>
                <a:spcPts val="0"/>
              </a:spcAft>
              <a:buClrTx/>
              <a:buSzTx/>
              <a:buFontTx/>
              <a:buNone/>
              <a:tabLst/>
              <a:defRPr/>
            </a:pPr>
            <a:r>
              <a:rPr lang="tr-TR" altLang="zh-CN" sz="3200" b="1" dirty="0" smtClean="0">
                <a:solidFill>
                  <a:srgbClr val="F7636B"/>
                </a:solidFill>
                <a:latin typeface="Permanent Marker" panose="02000000000000000000" pitchFamily="2" charset="0"/>
                <a:ea typeface="Permanent Marker" panose="02000000000000000000" pitchFamily="2" charset="0"/>
                <a:sym typeface="微软雅黑" pitchFamily="34" charset="-122"/>
              </a:rPr>
              <a:t>SAVUNMA MEKANİZMALARI</a:t>
            </a:r>
            <a:endParaRPr kumimoji="0" lang="zh-CN" altLang="en-US" sz="3200" b="1" i="0" u="none" strike="noStrike" kern="1200" cap="none" spc="0" normalizeH="0" baseline="0" noProof="0" dirty="0">
              <a:ln>
                <a:noFill/>
              </a:ln>
              <a:solidFill>
                <a:srgbClr val="F7636B"/>
              </a:solidFill>
              <a:effectLst/>
              <a:uLnTx/>
              <a:uFillTx/>
              <a:latin typeface="Permanent Marker" panose="02000000000000000000" pitchFamily="2" charset="0"/>
              <a:ea typeface="Permanent Marker" panose="02000000000000000000" pitchFamily="2" charset="0"/>
            </a:endParaRPr>
          </a:p>
        </p:txBody>
      </p:sp>
      <p:sp>
        <p:nvSpPr>
          <p:cNvPr id="85" name="椭圆 5"/>
          <p:cNvSpPr/>
          <p:nvPr/>
        </p:nvSpPr>
        <p:spPr>
          <a:xfrm>
            <a:off x="5326246" y="860107"/>
            <a:ext cx="1741216" cy="1669826"/>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394207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250" fill="hold"/>
                                        <p:tgtEl>
                                          <p:spTgt spid="34"/>
                                        </p:tgtEl>
                                        <p:attrNameLst>
                                          <p:attrName>ppt_w</p:attrName>
                                        </p:attrNameLst>
                                      </p:cBhvr>
                                      <p:tavLst>
                                        <p:tav tm="0">
                                          <p:val>
                                            <p:fltVal val="0"/>
                                          </p:val>
                                        </p:tav>
                                        <p:tav tm="100000">
                                          <p:val>
                                            <p:strVal val="#ppt_w"/>
                                          </p:val>
                                        </p:tav>
                                      </p:tavLst>
                                    </p:anim>
                                    <p:anim calcmode="lin" valueType="num">
                                      <p:cBhvr>
                                        <p:cTn id="62" dur="250" fill="hold"/>
                                        <p:tgtEl>
                                          <p:spTgt spid="34"/>
                                        </p:tgtEl>
                                        <p:attrNameLst>
                                          <p:attrName>ppt_h</p:attrName>
                                        </p:attrNameLst>
                                      </p:cBhvr>
                                      <p:tavLst>
                                        <p:tav tm="0">
                                          <p:val>
                                            <p:fltVal val="0"/>
                                          </p:val>
                                        </p:tav>
                                        <p:tav tm="100000">
                                          <p:val>
                                            <p:strVal val="#ppt_h"/>
                                          </p:val>
                                        </p:tav>
                                      </p:tavLst>
                                    </p:anim>
                                    <p:animEffect transition="in" filter="fade">
                                      <p:cBhvr>
                                        <p:cTn id="63" dur="250"/>
                                        <p:tgtEl>
                                          <p:spTgt spid="34"/>
                                        </p:tgtEl>
                                      </p:cBhvr>
                                    </p:animEffect>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250" fill="hold"/>
                                        <p:tgtEl>
                                          <p:spTgt spid="37"/>
                                        </p:tgtEl>
                                        <p:attrNameLst>
                                          <p:attrName>ppt_w</p:attrName>
                                        </p:attrNameLst>
                                      </p:cBhvr>
                                      <p:tavLst>
                                        <p:tav tm="0">
                                          <p:val>
                                            <p:fltVal val="0"/>
                                          </p:val>
                                        </p:tav>
                                        <p:tav tm="100000">
                                          <p:val>
                                            <p:strVal val="#ppt_w"/>
                                          </p:val>
                                        </p:tav>
                                      </p:tavLst>
                                    </p:anim>
                                    <p:anim calcmode="lin" valueType="num">
                                      <p:cBhvr>
                                        <p:cTn id="68" dur="250" fill="hold"/>
                                        <p:tgtEl>
                                          <p:spTgt spid="37"/>
                                        </p:tgtEl>
                                        <p:attrNameLst>
                                          <p:attrName>ppt_h</p:attrName>
                                        </p:attrNameLst>
                                      </p:cBhvr>
                                      <p:tavLst>
                                        <p:tav tm="0">
                                          <p:val>
                                            <p:fltVal val="0"/>
                                          </p:val>
                                        </p:tav>
                                        <p:tav tm="100000">
                                          <p:val>
                                            <p:strVal val="#ppt_h"/>
                                          </p:val>
                                        </p:tav>
                                      </p:tavLst>
                                    </p:anim>
                                    <p:animEffect transition="in" filter="fade">
                                      <p:cBhvr>
                                        <p:cTn id="69" dur="250"/>
                                        <p:tgtEl>
                                          <p:spTgt spid="37"/>
                                        </p:tgtEl>
                                      </p:cBhvr>
                                    </p:animEffect>
                                  </p:childTnLst>
                                </p:cTn>
                              </p:par>
                            </p:childTnLst>
                          </p:cTn>
                        </p:par>
                        <p:par>
                          <p:cTn id="70" fill="hold">
                            <p:stCondLst>
                              <p:cond delay="4250"/>
                            </p:stCondLst>
                            <p:childTnLst>
                              <p:par>
                                <p:cTn id="71" presetID="53" presetClass="entr" presetSubtype="16"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250" fill="hold"/>
                                        <p:tgtEl>
                                          <p:spTgt spid="49"/>
                                        </p:tgtEl>
                                        <p:attrNameLst>
                                          <p:attrName>ppt_w</p:attrName>
                                        </p:attrNameLst>
                                      </p:cBhvr>
                                      <p:tavLst>
                                        <p:tav tm="0">
                                          <p:val>
                                            <p:fltVal val="0"/>
                                          </p:val>
                                        </p:tav>
                                        <p:tav tm="100000">
                                          <p:val>
                                            <p:strVal val="#ppt_w"/>
                                          </p:val>
                                        </p:tav>
                                      </p:tavLst>
                                    </p:anim>
                                    <p:anim calcmode="lin" valueType="num">
                                      <p:cBhvr>
                                        <p:cTn id="74" dur="250" fill="hold"/>
                                        <p:tgtEl>
                                          <p:spTgt spid="49"/>
                                        </p:tgtEl>
                                        <p:attrNameLst>
                                          <p:attrName>ppt_h</p:attrName>
                                        </p:attrNameLst>
                                      </p:cBhvr>
                                      <p:tavLst>
                                        <p:tav tm="0">
                                          <p:val>
                                            <p:fltVal val="0"/>
                                          </p:val>
                                        </p:tav>
                                        <p:tav tm="100000">
                                          <p:val>
                                            <p:strVal val="#ppt_h"/>
                                          </p:val>
                                        </p:tav>
                                      </p:tavLst>
                                    </p:anim>
                                    <p:animEffect transition="in" filter="fade">
                                      <p:cBhvr>
                                        <p:cTn id="75" dur="250"/>
                                        <p:tgtEl>
                                          <p:spTgt spid="49"/>
                                        </p:tgtEl>
                                      </p:cBhvr>
                                    </p:animEffect>
                                  </p:childTnLst>
                                </p:cTn>
                              </p:par>
                            </p:childTnLst>
                          </p:cTn>
                        </p:par>
                        <p:par>
                          <p:cTn id="76" fill="hold">
                            <p:stCondLst>
                              <p:cond delay="4500"/>
                            </p:stCondLst>
                            <p:childTnLst>
                              <p:par>
                                <p:cTn id="77" presetID="53" presetClass="entr" presetSubtype="16"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p:cTn id="79" dur="250" fill="hold"/>
                                        <p:tgtEl>
                                          <p:spTgt spid="43"/>
                                        </p:tgtEl>
                                        <p:attrNameLst>
                                          <p:attrName>ppt_w</p:attrName>
                                        </p:attrNameLst>
                                      </p:cBhvr>
                                      <p:tavLst>
                                        <p:tav tm="0">
                                          <p:val>
                                            <p:fltVal val="0"/>
                                          </p:val>
                                        </p:tav>
                                        <p:tav tm="100000">
                                          <p:val>
                                            <p:strVal val="#ppt_w"/>
                                          </p:val>
                                        </p:tav>
                                      </p:tavLst>
                                    </p:anim>
                                    <p:anim calcmode="lin" valueType="num">
                                      <p:cBhvr>
                                        <p:cTn id="80" dur="250" fill="hold"/>
                                        <p:tgtEl>
                                          <p:spTgt spid="43"/>
                                        </p:tgtEl>
                                        <p:attrNameLst>
                                          <p:attrName>ppt_h</p:attrName>
                                        </p:attrNameLst>
                                      </p:cBhvr>
                                      <p:tavLst>
                                        <p:tav tm="0">
                                          <p:val>
                                            <p:fltVal val="0"/>
                                          </p:val>
                                        </p:tav>
                                        <p:tav tm="100000">
                                          <p:val>
                                            <p:strVal val="#ppt_h"/>
                                          </p:val>
                                        </p:tav>
                                      </p:tavLst>
                                    </p:anim>
                                    <p:animEffect transition="in" filter="fade">
                                      <p:cBhvr>
                                        <p:cTn id="81" dur="250"/>
                                        <p:tgtEl>
                                          <p:spTgt spid="43"/>
                                        </p:tgtEl>
                                      </p:cBhvr>
                                    </p:animEffect>
                                  </p:childTnLst>
                                </p:cTn>
                              </p:par>
                            </p:childTnLst>
                          </p:cTn>
                        </p:par>
                        <p:par>
                          <p:cTn id="82" fill="hold">
                            <p:stCondLst>
                              <p:cond delay="4750"/>
                            </p:stCondLst>
                            <p:childTnLst>
                              <p:par>
                                <p:cTn id="83" presetID="53" presetClass="entr" presetSubtype="16"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250" fill="hold"/>
                                        <p:tgtEl>
                                          <p:spTgt spid="40"/>
                                        </p:tgtEl>
                                        <p:attrNameLst>
                                          <p:attrName>ppt_w</p:attrName>
                                        </p:attrNameLst>
                                      </p:cBhvr>
                                      <p:tavLst>
                                        <p:tav tm="0">
                                          <p:val>
                                            <p:fltVal val="0"/>
                                          </p:val>
                                        </p:tav>
                                        <p:tav tm="100000">
                                          <p:val>
                                            <p:strVal val="#ppt_w"/>
                                          </p:val>
                                        </p:tav>
                                      </p:tavLst>
                                    </p:anim>
                                    <p:anim calcmode="lin" valueType="num">
                                      <p:cBhvr>
                                        <p:cTn id="86" dur="250" fill="hold"/>
                                        <p:tgtEl>
                                          <p:spTgt spid="40"/>
                                        </p:tgtEl>
                                        <p:attrNameLst>
                                          <p:attrName>ppt_h</p:attrName>
                                        </p:attrNameLst>
                                      </p:cBhvr>
                                      <p:tavLst>
                                        <p:tav tm="0">
                                          <p:val>
                                            <p:fltVal val="0"/>
                                          </p:val>
                                        </p:tav>
                                        <p:tav tm="100000">
                                          <p:val>
                                            <p:strVal val="#ppt_h"/>
                                          </p:val>
                                        </p:tav>
                                      </p:tavLst>
                                    </p:anim>
                                    <p:animEffect transition="in" filter="fade">
                                      <p:cBhvr>
                                        <p:cTn id="87" dur="250"/>
                                        <p:tgtEl>
                                          <p:spTgt spid="40"/>
                                        </p:tgtEl>
                                      </p:cBhvr>
                                    </p:animEffect>
                                  </p:childTnLst>
                                </p:cTn>
                              </p:par>
                            </p:childTnLst>
                          </p:cTn>
                        </p:par>
                        <p:par>
                          <p:cTn id="88" fill="hold">
                            <p:stCondLst>
                              <p:cond delay="5000"/>
                            </p:stCondLst>
                            <p:childTnLst>
                              <p:par>
                                <p:cTn id="89" presetID="53" presetClass="entr" presetSubtype="16"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250" fill="hold"/>
                                        <p:tgtEl>
                                          <p:spTgt spid="25"/>
                                        </p:tgtEl>
                                        <p:attrNameLst>
                                          <p:attrName>ppt_w</p:attrName>
                                        </p:attrNameLst>
                                      </p:cBhvr>
                                      <p:tavLst>
                                        <p:tav tm="0">
                                          <p:val>
                                            <p:fltVal val="0"/>
                                          </p:val>
                                        </p:tav>
                                        <p:tav tm="100000">
                                          <p:val>
                                            <p:strVal val="#ppt_w"/>
                                          </p:val>
                                        </p:tav>
                                      </p:tavLst>
                                    </p:anim>
                                    <p:anim calcmode="lin" valueType="num">
                                      <p:cBhvr>
                                        <p:cTn id="92" dur="250" fill="hold"/>
                                        <p:tgtEl>
                                          <p:spTgt spid="25"/>
                                        </p:tgtEl>
                                        <p:attrNameLst>
                                          <p:attrName>ppt_h</p:attrName>
                                        </p:attrNameLst>
                                      </p:cBhvr>
                                      <p:tavLst>
                                        <p:tav tm="0">
                                          <p:val>
                                            <p:fltVal val="0"/>
                                          </p:val>
                                        </p:tav>
                                        <p:tav tm="100000">
                                          <p:val>
                                            <p:strVal val="#ppt_h"/>
                                          </p:val>
                                        </p:tav>
                                      </p:tavLst>
                                    </p:anim>
                                    <p:animEffect transition="in" filter="fade">
                                      <p:cBhvr>
                                        <p:cTn id="93" dur="250"/>
                                        <p:tgtEl>
                                          <p:spTgt spid="25"/>
                                        </p:tgtEl>
                                      </p:cBhvr>
                                    </p:animEffect>
                                  </p:childTnLst>
                                </p:cTn>
                              </p:par>
                            </p:childTnLst>
                          </p:cTn>
                        </p:par>
                        <p:par>
                          <p:cTn id="94" fill="hold">
                            <p:stCondLst>
                              <p:cond delay="5250"/>
                            </p:stCondLst>
                            <p:childTnLst>
                              <p:par>
                                <p:cTn id="95" presetID="53" presetClass="entr" presetSubtype="16"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250" fill="hold"/>
                                        <p:tgtEl>
                                          <p:spTgt spid="31"/>
                                        </p:tgtEl>
                                        <p:attrNameLst>
                                          <p:attrName>ppt_w</p:attrName>
                                        </p:attrNameLst>
                                      </p:cBhvr>
                                      <p:tavLst>
                                        <p:tav tm="0">
                                          <p:val>
                                            <p:fltVal val="0"/>
                                          </p:val>
                                        </p:tav>
                                        <p:tav tm="100000">
                                          <p:val>
                                            <p:strVal val="#ppt_w"/>
                                          </p:val>
                                        </p:tav>
                                      </p:tavLst>
                                    </p:anim>
                                    <p:anim calcmode="lin" valueType="num">
                                      <p:cBhvr>
                                        <p:cTn id="98" dur="250" fill="hold"/>
                                        <p:tgtEl>
                                          <p:spTgt spid="31"/>
                                        </p:tgtEl>
                                        <p:attrNameLst>
                                          <p:attrName>ppt_h</p:attrName>
                                        </p:attrNameLst>
                                      </p:cBhvr>
                                      <p:tavLst>
                                        <p:tav tm="0">
                                          <p:val>
                                            <p:fltVal val="0"/>
                                          </p:val>
                                        </p:tav>
                                        <p:tav tm="100000">
                                          <p:val>
                                            <p:strVal val="#ppt_h"/>
                                          </p:val>
                                        </p:tav>
                                      </p:tavLst>
                                    </p:anim>
                                    <p:animEffect transition="in" filter="fade">
                                      <p:cBhvr>
                                        <p:cTn id="99" dur="250"/>
                                        <p:tgtEl>
                                          <p:spTgt spid="31"/>
                                        </p:tgtEl>
                                      </p:cBhvr>
                                    </p:animEffect>
                                  </p:childTnLst>
                                </p:cTn>
                              </p:par>
                            </p:childTnLst>
                          </p:cTn>
                        </p:par>
                        <p:par>
                          <p:cTn id="100" fill="hold">
                            <p:stCondLst>
                              <p:cond delay="5500"/>
                            </p:stCondLst>
                            <p:childTnLst>
                              <p:par>
                                <p:cTn id="101" presetID="53" presetClass="entr" presetSubtype="16" fill="hold" nodeType="afterEffect">
                                  <p:stCondLst>
                                    <p:cond delay="0"/>
                                  </p:stCondLst>
                                  <p:childTnLst>
                                    <p:set>
                                      <p:cBhvr>
                                        <p:cTn id="102" dur="1" fill="hold">
                                          <p:stCondLst>
                                            <p:cond delay="0"/>
                                          </p:stCondLst>
                                        </p:cTn>
                                        <p:tgtEl>
                                          <p:spTgt spid="52"/>
                                        </p:tgtEl>
                                        <p:attrNameLst>
                                          <p:attrName>style.visibility</p:attrName>
                                        </p:attrNameLst>
                                      </p:cBhvr>
                                      <p:to>
                                        <p:strVal val="visible"/>
                                      </p:to>
                                    </p:set>
                                    <p:anim calcmode="lin" valueType="num">
                                      <p:cBhvr>
                                        <p:cTn id="103" dur="250" fill="hold"/>
                                        <p:tgtEl>
                                          <p:spTgt spid="52"/>
                                        </p:tgtEl>
                                        <p:attrNameLst>
                                          <p:attrName>ppt_w</p:attrName>
                                        </p:attrNameLst>
                                      </p:cBhvr>
                                      <p:tavLst>
                                        <p:tav tm="0">
                                          <p:val>
                                            <p:fltVal val="0"/>
                                          </p:val>
                                        </p:tav>
                                        <p:tav tm="100000">
                                          <p:val>
                                            <p:strVal val="#ppt_w"/>
                                          </p:val>
                                        </p:tav>
                                      </p:tavLst>
                                    </p:anim>
                                    <p:anim calcmode="lin" valueType="num">
                                      <p:cBhvr>
                                        <p:cTn id="104" dur="250" fill="hold"/>
                                        <p:tgtEl>
                                          <p:spTgt spid="52"/>
                                        </p:tgtEl>
                                        <p:attrNameLst>
                                          <p:attrName>ppt_h</p:attrName>
                                        </p:attrNameLst>
                                      </p:cBhvr>
                                      <p:tavLst>
                                        <p:tav tm="0">
                                          <p:val>
                                            <p:fltVal val="0"/>
                                          </p:val>
                                        </p:tav>
                                        <p:tav tm="100000">
                                          <p:val>
                                            <p:strVal val="#ppt_h"/>
                                          </p:val>
                                        </p:tav>
                                      </p:tavLst>
                                    </p:anim>
                                    <p:animEffect transition="in" filter="fade">
                                      <p:cBhvr>
                                        <p:cTn id="105" dur="250"/>
                                        <p:tgtEl>
                                          <p:spTgt spid="52"/>
                                        </p:tgtEl>
                                      </p:cBhvr>
                                    </p:animEffect>
                                  </p:childTnLst>
                                </p:cTn>
                              </p:par>
                            </p:childTnLst>
                          </p:cTn>
                        </p:par>
                        <p:par>
                          <p:cTn id="106" fill="hold">
                            <p:stCondLst>
                              <p:cond delay="5750"/>
                            </p:stCondLst>
                            <p:childTnLst>
                              <p:par>
                                <p:cTn id="107" presetID="53" presetClass="entr" presetSubtype="16"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250" fill="hold"/>
                                        <p:tgtEl>
                                          <p:spTgt spid="55"/>
                                        </p:tgtEl>
                                        <p:attrNameLst>
                                          <p:attrName>ppt_w</p:attrName>
                                        </p:attrNameLst>
                                      </p:cBhvr>
                                      <p:tavLst>
                                        <p:tav tm="0">
                                          <p:val>
                                            <p:fltVal val="0"/>
                                          </p:val>
                                        </p:tav>
                                        <p:tav tm="100000">
                                          <p:val>
                                            <p:strVal val="#ppt_w"/>
                                          </p:val>
                                        </p:tav>
                                      </p:tavLst>
                                    </p:anim>
                                    <p:anim calcmode="lin" valueType="num">
                                      <p:cBhvr>
                                        <p:cTn id="110" dur="250" fill="hold"/>
                                        <p:tgtEl>
                                          <p:spTgt spid="55"/>
                                        </p:tgtEl>
                                        <p:attrNameLst>
                                          <p:attrName>ppt_h</p:attrName>
                                        </p:attrNameLst>
                                      </p:cBhvr>
                                      <p:tavLst>
                                        <p:tav tm="0">
                                          <p:val>
                                            <p:fltVal val="0"/>
                                          </p:val>
                                        </p:tav>
                                        <p:tav tm="100000">
                                          <p:val>
                                            <p:strVal val="#ppt_h"/>
                                          </p:val>
                                        </p:tav>
                                      </p:tavLst>
                                    </p:anim>
                                    <p:animEffect transition="in" filter="fade">
                                      <p:cBhvr>
                                        <p:cTn id="111" dur="250"/>
                                        <p:tgtEl>
                                          <p:spTgt spid="55"/>
                                        </p:tgtEl>
                                      </p:cBhvr>
                                    </p:animEffect>
                                  </p:childTnLst>
                                </p:cTn>
                              </p:par>
                            </p:childTnLst>
                          </p:cTn>
                        </p:par>
                        <p:par>
                          <p:cTn id="112" fill="hold">
                            <p:stCondLst>
                              <p:cond delay="6000"/>
                            </p:stCondLst>
                            <p:childTnLst>
                              <p:par>
                                <p:cTn id="113" presetID="53" presetClass="entr" presetSubtype="16"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250" fill="hold"/>
                                        <p:tgtEl>
                                          <p:spTgt spid="28"/>
                                        </p:tgtEl>
                                        <p:attrNameLst>
                                          <p:attrName>ppt_w</p:attrName>
                                        </p:attrNameLst>
                                      </p:cBhvr>
                                      <p:tavLst>
                                        <p:tav tm="0">
                                          <p:val>
                                            <p:fltVal val="0"/>
                                          </p:val>
                                        </p:tav>
                                        <p:tav tm="100000">
                                          <p:val>
                                            <p:strVal val="#ppt_w"/>
                                          </p:val>
                                        </p:tav>
                                      </p:tavLst>
                                    </p:anim>
                                    <p:anim calcmode="lin" valueType="num">
                                      <p:cBhvr>
                                        <p:cTn id="116" dur="250" fill="hold"/>
                                        <p:tgtEl>
                                          <p:spTgt spid="28"/>
                                        </p:tgtEl>
                                        <p:attrNameLst>
                                          <p:attrName>ppt_h</p:attrName>
                                        </p:attrNameLst>
                                      </p:cBhvr>
                                      <p:tavLst>
                                        <p:tav tm="0">
                                          <p:val>
                                            <p:fltVal val="0"/>
                                          </p:val>
                                        </p:tav>
                                        <p:tav tm="100000">
                                          <p:val>
                                            <p:strVal val="#ppt_h"/>
                                          </p:val>
                                        </p:tav>
                                      </p:tavLst>
                                    </p:anim>
                                    <p:animEffect transition="in" filter="fade">
                                      <p:cBhvr>
                                        <p:cTn id="117" dur="250"/>
                                        <p:tgtEl>
                                          <p:spTgt spid="28"/>
                                        </p:tgtEl>
                                      </p:cBhvr>
                                    </p:animEffect>
                                  </p:childTnLst>
                                </p:cTn>
                              </p:par>
                            </p:childTnLst>
                          </p:cTn>
                        </p:par>
                        <p:par>
                          <p:cTn id="118" fill="hold">
                            <p:stCondLst>
                              <p:cond delay="6250"/>
                            </p:stCondLst>
                            <p:childTnLst>
                              <p:par>
                                <p:cTn id="119" presetID="53" presetClass="entr" presetSubtype="16" fill="hold" nodeType="afterEffect">
                                  <p:stCondLst>
                                    <p:cond delay="0"/>
                                  </p:stCondLst>
                                  <p:childTnLst>
                                    <p:set>
                                      <p:cBhvr>
                                        <p:cTn id="120" dur="1" fill="hold">
                                          <p:stCondLst>
                                            <p:cond delay="0"/>
                                          </p:stCondLst>
                                        </p:cTn>
                                        <p:tgtEl>
                                          <p:spTgt spid="46"/>
                                        </p:tgtEl>
                                        <p:attrNameLst>
                                          <p:attrName>style.visibility</p:attrName>
                                        </p:attrNameLst>
                                      </p:cBhvr>
                                      <p:to>
                                        <p:strVal val="visible"/>
                                      </p:to>
                                    </p:set>
                                    <p:anim calcmode="lin" valueType="num">
                                      <p:cBhvr>
                                        <p:cTn id="121" dur="250" fill="hold"/>
                                        <p:tgtEl>
                                          <p:spTgt spid="46"/>
                                        </p:tgtEl>
                                        <p:attrNameLst>
                                          <p:attrName>ppt_w</p:attrName>
                                        </p:attrNameLst>
                                      </p:cBhvr>
                                      <p:tavLst>
                                        <p:tav tm="0">
                                          <p:val>
                                            <p:fltVal val="0"/>
                                          </p:val>
                                        </p:tav>
                                        <p:tav tm="100000">
                                          <p:val>
                                            <p:strVal val="#ppt_w"/>
                                          </p:val>
                                        </p:tav>
                                      </p:tavLst>
                                    </p:anim>
                                    <p:anim calcmode="lin" valueType="num">
                                      <p:cBhvr>
                                        <p:cTn id="122" dur="250" fill="hold"/>
                                        <p:tgtEl>
                                          <p:spTgt spid="46"/>
                                        </p:tgtEl>
                                        <p:attrNameLst>
                                          <p:attrName>ppt_h</p:attrName>
                                        </p:attrNameLst>
                                      </p:cBhvr>
                                      <p:tavLst>
                                        <p:tav tm="0">
                                          <p:val>
                                            <p:fltVal val="0"/>
                                          </p:val>
                                        </p:tav>
                                        <p:tav tm="100000">
                                          <p:val>
                                            <p:strVal val="#ppt_h"/>
                                          </p:val>
                                        </p:tav>
                                      </p:tavLst>
                                    </p:anim>
                                    <p:animEffect transition="in" filter="fade">
                                      <p:cBhvr>
                                        <p:cTn id="123" dur="250"/>
                                        <p:tgtEl>
                                          <p:spTgt spid="46"/>
                                        </p:tgtEl>
                                      </p:cBhvr>
                                    </p:animEffect>
                                  </p:childTnLst>
                                </p:cTn>
                              </p:par>
                            </p:childTnLst>
                          </p:cTn>
                        </p:par>
                        <p:par>
                          <p:cTn id="124" fill="hold">
                            <p:stCondLst>
                              <p:cond delay="6500"/>
                            </p:stCondLst>
                            <p:childTnLst>
                              <p:par>
                                <p:cTn id="125" presetID="53" presetClass="entr" presetSubtype="16" fill="hold" nodeType="afterEffect">
                                  <p:stCondLst>
                                    <p:cond delay="0"/>
                                  </p:stCondLst>
                                  <p:childTnLst>
                                    <p:set>
                                      <p:cBhvr>
                                        <p:cTn id="126" dur="1" fill="hold">
                                          <p:stCondLst>
                                            <p:cond delay="0"/>
                                          </p:stCondLst>
                                        </p:cTn>
                                        <p:tgtEl>
                                          <p:spTgt spid="58"/>
                                        </p:tgtEl>
                                        <p:attrNameLst>
                                          <p:attrName>style.visibility</p:attrName>
                                        </p:attrNameLst>
                                      </p:cBhvr>
                                      <p:to>
                                        <p:strVal val="visible"/>
                                      </p:to>
                                    </p:set>
                                    <p:anim calcmode="lin" valueType="num">
                                      <p:cBhvr>
                                        <p:cTn id="127" dur="250" fill="hold"/>
                                        <p:tgtEl>
                                          <p:spTgt spid="58"/>
                                        </p:tgtEl>
                                        <p:attrNameLst>
                                          <p:attrName>ppt_w</p:attrName>
                                        </p:attrNameLst>
                                      </p:cBhvr>
                                      <p:tavLst>
                                        <p:tav tm="0">
                                          <p:val>
                                            <p:fltVal val="0"/>
                                          </p:val>
                                        </p:tav>
                                        <p:tav tm="100000">
                                          <p:val>
                                            <p:strVal val="#ppt_w"/>
                                          </p:val>
                                        </p:tav>
                                      </p:tavLst>
                                    </p:anim>
                                    <p:anim calcmode="lin" valueType="num">
                                      <p:cBhvr>
                                        <p:cTn id="128" dur="250" fill="hold"/>
                                        <p:tgtEl>
                                          <p:spTgt spid="58"/>
                                        </p:tgtEl>
                                        <p:attrNameLst>
                                          <p:attrName>ppt_h</p:attrName>
                                        </p:attrNameLst>
                                      </p:cBhvr>
                                      <p:tavLst>
                                        <p:tav tm="0">
                                          <p:val>
                                            <p:fltVal val="0"/>
                                          </p:val>
                                        </p:tav>
                                        <p:tav tm="100000">
                                          <p:val>
                                            <p:strVal val="#ppt_h"/>
                                          </p:val>
                                        </p:tav>
                                      </p:tavLst>
                                    </p:anim>
                                    <p:animEffect transition="in" filter="fade">
                                      <p:cBhvr>
                                        <p:cTn id="129" dur="250"/>
                                        <p:tgtEl>
                                          <p:spTgt spid="58"/>
                                        </p:tgtEl>
                                      </p:cBhvr>
                                    </p:animEffect>
                                  </p:childTnLst>
                                </p:cTn>
                              </p:par>
                            </p:childTnLst>
                          </p:cTn>
                        </p:par>
                        <p:par>
                          <p:cTn id="130" fill="hold">
                            <p:stCondLst>
                              <p:cond delay="6750"/>
                            </p:stCondLst>
                            <p:childTnLst>
                              <p:par>
                                <p:cTn id="131" presetID="10" presetClass="entr" presetSubtype="0" fill="hold" grpId="0" nodeType="afterEffect">
                                  <p:stCondLst>
                                    <p:cond delay="0"/>
                                  </p:stCondLst>
                                  <p:childTnLst>
                                    <p:set>
                                      <p:cBhvr>
                                        <p:cTn id="132" dur="1" fill="hold">
                                          <p:stCondLst>
                                            <p:cond delay="0"/>
                                          </p:stCondLst>
                                        </p:cTn>
                                        <p:tgtEl>
                                          <p:spTgt spid="61"/>
                                        </p:tgtEl>
                                        <p:attrNameLst>
                                          <p:attrName>style.visibility</p:attrName>
                                        </p:attrNameLst>
                                      </p:cBhvr>
                                      <p:to>
                                        <p:strVal val="visible"/>
                                      </p:to>
                                    </p:set>
                                    <p:animEffect transition="in" filter="fade">
                                      <p:cBhvr>
                                        <p:cTn id="133" dur="500"/>
                                        <p:tgtEl>
                                          <p:spTgt spid="61"/>
                                        </p:tgtEl>
                                      </p:cBhvr>
                                    </p:animEffect>
                                  </p:childTnLst>
                                </p:cTn>
                              </p:par>
                              <p:par>
                                <p:cTn id="134" presetID="10" presetClass="entr" presetSubtype="0" fill="hold" nodeType="with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fade">
                                      <p:cBhvr>
                                        <p:cTn id="136" dur="500"/>
                                        <p:tgtEl>
                                          <p:spTgt spid="63"/>
                                        </p:tgtEl>
                                      </p:cBhvr>
                                    </p:animEffect>
                                  </p:childTnLst>
                                </p:cTn>
                              </p:par>
                            </p:childTnLst>
                          </p:cTn>
                        </p:par>
                        <p:par>
                          <p:cTn id="137" fill="hold">
                            <p:stCondLst>
                              <p:cond delay="7250"/>
                            </p:stCondLst>
                            <p:childTnLst>
                              <p:par>
                                <p:cTn id="138" presetID="1" presetClass="entr" presetSubtype="0" fill="hold" nodeType="afterEffect">
                                  <p:stCondLst>
                                    <p:cond delay="0"/>
                                  </p:stCondLst>
                                  <p:childTnLst>
                                    <p:set>
                                      <p:cBhvr>
                                        <p:cTn id="139" dur="1" fill="hold">
                                          <p:stCondLst>
                                            <p:cond delay="0"/>
                                          </p:stCondLst>
                                        </p:cTn>
                                        <p:tgtEl>
                                          <p:spTgt spid="63"/>
                                        </p:tgtEl>
                                        <p:attrNameLst>
                                          <p:attrName>style.visibility</p:attrName>
                                        </p:attrNameLst>
                                      </p:cBhvr>
                                      <p:to>
                                        <p:strVal val="visible"/>
                                      </p:to>
                                    </p:set>
                                  </p:childTnLst>
                                </p:cTn>
                              </p:par>
                              <p:par>
                                <p:cTn id="140" presetID="63" presetClass="path" presetSubtype="0" accel="50000" decel="50000" fill="hold" nodeType="withEffect">
                                  <p:stCondLst>
                                    <p:cond delay="0"/>
                                  </p:stCondLst>
                                  <p:childTnLst>
                                    <p:animMotion origin="layout" path="M -4.16667E-6 2.83951E-6 L 0.575 2.83951E-6 " pathEditMode="relative" rAng="0" ptsTypes="AA">
                                      <p:cBhvr>
                                        <p:cTn id="141" dur="2000" fill="hold"/>
                                        <p:tgtEl>
                                          <p:spTgt spid="63"/>
                                        </p:tgtEl>
                                        <p:attrNameLst>
                                          <p:attrName>ppt_x</p:attrName>
                                          <p:attrName>ppt_y</p:attrName>
                                        </p:attrNameLst>
                                      </p:cBhvr>
                                      <p:rCtr x="28750" y="0"/>
                                    </p:animMotion>
                                  </p:childTnLst>
                                </p:cTn>
                              </p:par>
                              <p:par>
                                <p:cTn id="142" presetID="22" presetClass="entr" presetSubtype="8" fill="hold" grpId="0" nodeType="withEffect">
                                  <p:stCondLst>
                                    <p:cond delay="250"/>
                                  </p:stCondLst>
                                  <p:childTnLst>
                                    <p:set>
                                      <p:cBhvr>
                                        <p:cTn id="143" dur="1" fill="hold">
                                          <p:stCondLst>
                                            <p:cond delay="0"/>
                                          </p:stCondLst>
                                        </p:cTn>
                                        <p:tgtEl>
                                          <p:spTgt spid="62"/>
                                        </p:tgtEl>
                                        <p:attrNameLst>
                                          <p:attrName>style.visibility</p:attrName>
                                        </p:attrNameLst>
                                      </p:cBhvr>
                                      <p:to>
                                        <p:strVal val="visible"/>
                                      </p:to>
                                    </p:set>
                                    <p:animEffect transition="in" filter="wipe(left)">
                                      <p:cBhvr>
                                        <p:cTn id="144" dur="1750"/>
                                        <p:tgtEl>
                                          <p:spTgt spid="62"/>
                                        </p:tgtEl>
                                      </p:cBhvr>
                                    </p:animEffect>
                                  </p:childTnLst>
                                </p:cTn>
                              </p:par>
                              <p:par>
                                <p:cTn id="145" presetID="1" presetClass="entr" presetSubtype="0" fill="hold" nodeType="withEffect">
                                  <p:stCondLst>
                                    <p:cond delay="0"/>
                                  </p:stCondLst>
                                  <p:childTnLst>
                                    <p:set>
                                      <p:cBhvr>
                                        <p:cTn id="146" dur="1" fill="hold">
                                          <p:stCondLst>
                                            <p:cond delay="0"/>
                                          </p:stCondLst>
                                        </p:cTn>
                                        <p:tgtEl>
                                          <p:spTgt spid="66"/>
                                        </p:tgtEl>
                                        <p:attrNameLst>
                                          <p:attrName>style.visibility</p:attrName>
                                        </p:attrNameLst>
                                      </p:cBhvr>
                                      <p:to>
                                        <p:strVal val="visible"/>
                                      </p:to>
                                    </p:set>
                                  </p:childTnLst>
                                </p:cTn>
                              </p:par>
                              <p:par>
                                <p:cTn id="147" presetID="63" presetClass="path" presetSubtype="0" accel="50000" decel="50000" fill="hold" nodeType="withEffect">
                                  <p:stCondLst>
                                    <p:cond delay="0"/>
                                  </p:stCondLst>
                                  <p:childTnLst>
                                    <p:animMotion origin="layout" path="M 8.33333E-7 6.17284E-7 L 0.58351 6.17284E-7 " pathEditMode="relative" rAng="0" ptsTypes="AA">
                                      <p:cBhvr>
                                        <p:cTn id="148" dur="2000" fill="hold"/>
                                        <p:tgtEl>
                                          <p:spTgt spid="66"/>
                                        </p:tgtEl>
                                        <p:attrNameLst>
                                          <p:attrName>ppt_x</p:attrName>
                                          <p:attrName>ppt_y</p:attrName>
                                        </p:attrNameLst>
                                      </p:cBhvr>
                                      <p:rCtr x="29167" y="0"/>
                                    </p:animMotion>
                                  </p:childTnLst>
                                </p:cTn>
                              </p:par>
                            </p:childTnLst>
                          </p:cTn>
                        </p:par>
                        <p:par>
                          <p:cTn id="149" fill="hold">
                            <p:stCondLst>
                              <p:cond delay="9250"/>
                            </p:stCondLst>
                            <p:childTnLst>
                              <p:par>
                                <p:cTn id="150" presetID="42" presetClass="exit" presetSubtype="0" fill="hold" nodeType="afterEffect">
                                  <p:stCondLst>
                                    <p:cond delay="0"/>
                                  </p:stCondLst>
                                  <p:childTnLst>
                                    <p:animEffect transition="out" filter="fade">
                                      <p:cBhvr>
                                        <p:cTn id="151" dur="1000"/>
                                        <p:tgtEl>
                                          <p:spTgt spid="66"/>
                                        </p:tgtEl>
                                      </p:cBhvr>
                                    </p:animEffect>
                                    <p:anim calcmode="lin" valueType="num">
                                      <p:cBhvr>
                                        <p:cTn id="152" dur="1000"/>
                                        <p:tgtEl>
                                          <p:spTgt spid="66"/>
                                        </p:tgtEl>
                                        <p:attrNameLst>
                                          <p:attrName>ppt_x</p:attrName>
                                        </p:attrNameLst>
                                      </p:cBhvr>
                                      <p:tavLst>
                                        <p:tav tm="0">
                                          <p:val>
                                            <p:strVal val="ppt_x"/>
                                          </p:val>
                                        </p:tav>
                                        <p:tav tm="100000">
                                          <p:val>
                                            <p:strVal val="ppt_x"/>
                                          </p:val>
                                        </p:tav>
                                      </p:tavLst>
                                    </p:anim>
                                    <p:anim calcmode="lin" valueType="num">
                                      <p:cBhvr>
                                        <p:cTn id="153" dur="1000"/>
                                        <p:tgtEl>
                                          <p:spTgt spid="66"/>
                                        </p:tgtEl>
                                        <p:attrNameLst>
                                          <p:attrName>ppt_y</p:attrName>
                                        </p:attrNameLst>
                                      </p:cBhvr>
                                      <p:tavLst>
                                        <p:tav tm="0">
                                          <p:val>
                                            <p:strVal val="ppt_y"/>
                                          </p:val>
                                        </p:tav>
                                        <p:tav tm="100000">
                                          <p:val>
                                            <p:strVal val="ppt_y+.1"/>
                                          </p:val>
                                        </p:tav>
                                      </p:tavLst>
                                    </p:anim>
                                    <p:set>
                                      <p:cBhvr>
                                        <p:cTn id="154" dur="1" fill="hold">
                                          <p:stCondLst>
                                            <p:cond delay="999"/>
                                          </p:stCondLst>
                                        </p:cTn>
                                        <p:tgtEl>
                                          <p:spTgt spid="66"/>
                                        </p:tgtEl>
                                        <p:attrNameLst>
                                          <p:attrName>style.visibility</p:attrName>
                                        </p:attrNameLst>
                                      </p:cBhvr>
                                      <p:to>
                                        <p:strVal val="hidden"/>
                                      </p:to>
                                    </p:set>
                                  </p:childTnLst>
                                </p:cTn>
                              </p:par>
                            </p:childTnLst>
                          </p:cTn>
                        </p:par>
                        <p:par>
                          <p:cTn id="155" fill="hold">
                            <p:stCondLst>
                              <p:cond delay="10250"/>
                            </p:stCondLst>
                            <p:childTnLst>
                              <p:par>
                                <p:cTn id="156" presetID="16" presetClass="entr" presetSubtype="21" fill="hold" grpId="0" nodeType="afterEffect">
                                  <p:stCondLst>
                                    <p:cond delay="0"/>
                                  </p:stCondLst>
                                  <p:childTnLst>
                                    <p:set>
                                      <p:cBhvr>
                                        <p:cTn id="157" dur="1" fill="hold">
                                          <p:stCondLst>
                                            <p:cond delay="0"/>
                                          </p:stCondLst>
                                        </p:cTn>
                                        <p:tgtEl>
                                          <p:spTgt spid="67"/>
                                        </p:tgtEl>
                                        <p:attrNameLst>
                                          <p:attrName>style.visibility</p:attrName>
                                        </p:attrNameLst>
                                      </p:cBhvr>
                                      <p:to>
                                        <p:strVal val="visible"/>
                                      </p:to>
                                    </p:set>
                                    <p:animEffect transition="in" filter="barn(inVertical)">
                                      <p:cBhvr>
                                        <p:cTn id="158" dur="500"/>
                                        <p:tgtEl>
                                          <p:spTgt spid="67"/>
                                        </p:tgtEl>
                                      </p:cBhvr>
                                    </p:animEffect>
                                  </p:childTnLst>
                                </p:cTn>
                              </p:par>
                            </p:childTnLst>
                          </p:cTn>
                        </p:par>
                        <p:par>
                          <p:cTn id="159" fill="hold">
                            <p:stCondLst>
                              <p:cond delay="10750"/>
                            </p:stCondLst>
                            <p:childTnLst>
                              <p:par>
                                <p:cTn id="160" presetID="53" presetClass="entr" presetSubtype="16" fill="hold" grpId="0" nodeType="afterEffect">
                                  <p:stCondLst>
                                    <p:cond delay="0"/>
                                  </p:stCondLst>
                                  <p:childTnLst>
                                    <p:set>
                                      <p:cBhvr>
                                        <p:cTn id="161" dur="1" fill="hold">
                                          <p:stCondLst>
                                            <p:cond delay="0"/>
                                          </p:stCondLst>
                                        </p:cTn>
                                        <p:tgtEl>
                                          <p:spTgt spid="85"/>
                                        </p:tgtEl>
                                        <p:attrNameLst>
                                          <p:attrName>style.visibility</p:attrName>
                                        </p:attrNameLst>
                                      </p:cBhvr>
                                      <p:to>
                                        <p:strVal val="visible"/>
                                      </p:to>
                                    </p:set>
                                    <p:anim calcmode="lin" valueType="num">
                                      <p:cBhvr>
                                        <p:cTn id="162" dur="500" fill="hold"/>
                                        <p:tgtEl>
                                          <p:spTgt spid="85"/>
                                        </p:tgtEl>
                                        <p:attrNameLst>
                                          <p:attrName>ppt_w</p:attrName>
                                        </p:attrNameLst>
                                      </p:cBhvr>
                                      <p:tavLst>
                                        <p:tav tm="0">
                                          <p:val>
                                            <p:fltVal val="0"/>
                                          </p:val>
                                        </p:tav>
                                        <p:tav tm="100000">
                                          <p:val>
                                            <p:strVal val="#ppt_w"/>
                                          </p:val>
                                        </p:tav>
                                      </p:tavLst>
                                    </p:anim>
                                    <p:anim calcmode="lin" valueType="num">
                                      <p:cBhvr>
                                        <p:cTn id="163" dur="500" fill="hold"/>
                                        <p:tgtEl>
                                          <p:spTgt spid="85"/>
                                        </p:tgtEl>
                                        <p:attrNameLst>
                                          <p:attrName>ppt_h</p:attrName>
                                        </p:attrNameLst>
                                      </p:cBhvr>
                                      <p:tavLst>
                                        <p:tav tm="0">
                                          <p:val>
                                            <p:fltVal val="0"/>
                                          </p:val>
                                        </p:tav>
                                        <p:tav tm="100000">
                                          <p:val>
                                            <p:strVal val="#ppt_h"/>
                                          </p:val>
                                        </p:tav>
                                      </p:tavLst>
                                    </p:anim>
                                    <p:animEffect transition="in" filter="fade">
                                      <p:cBhvr>
                                        <p:cTn id="164"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1" grpId="0"/>
      <p:bldP spid="22" grpId="0"/>
      <p:bldP spid="23" grpId="0"/>
      <p:bldP spid="61" grpId="0" animBg="1"/>
      <p:bldP spid="62" grpId="0"/>
      <p:bldP spid="67" grpId="0"/>
      <p:bldP spid="8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rot="21155286">
            <a:off x="628490" y="249786"/>
            <a:ext cx="4694170" cy="923330"/>
          </a:xfrm>
          <a:prstGeom prst="rect">
            <a:avLst/>
          </a:prstGeom>
          <a:noFill/>
        </p:spPr>
        <p:txBody>
          <a:bodyPr wrap="none" rtlCol="0">
            <a:spAutoFit/>
          </a:bodyPr>
          <a:lstStyle/>
          <a:p>
            <a:r>
              <a:rPr lang="tr-TR" altLang="zh-CN" sz="5400" b="1" dirty="0" smtClean="0">
                <a:solidFill>
                  <a:srgbClr val="C00000"/>
                </a:solidFill>
                <a:latin typeface="Flubber" panose="00000400000000000000" pitchFamily="2" charset="0"/>
                <a:ea typeface="微软雅黑" panose="020B0503020204020204" pitchFamily="34" charset="-122"/>
              </a:rPr>
              <a:t>STRES NEDİR?</a:t>
            </a:r>
            <a:endParaRPr lang="zh-CN" altLang="en-US" sz="4800" b="1" dirty="0">
              <a:solidFill>
                <a:srgbClr val="C00000"/>
              </a:solidFill>
              <a:latin typeface="Flubber" panose="00000400000000000000" pitchFamily="2" charset="0"/>
            </a:endParaRPr>
          </a:p>
        </p:txBody>
      </p:sp>
      <p:grpSp>
        <p:nvGrpSpPr>
          <p:cNvPr id="23" name="组合 260"/>
          <p:cNvGrpSpPr/>
          <p:nvPr/>
        </p:nvGrpSpPr>
        <p:grpSpPr>
          <a:xfrm>
            <a:off x="2905627" y="1149854"/>
            <a:ext cx="4461588" cy="2095131"/>
            <a:chOff x="8966207" y="1817887"/>
            <a:chExt cx="4712530" cy="2612625"/>
          </a:xfrm>
        </p:grpSpPr>
        <p:grpSp>
          <p:nvGrpSpPr>
            <p:cNvPr id="24" name="组合 261"/>
            <p:cNvGrpSpPr/>
            <p:nvPr/>
          </p:nvGrpSpPr>
          <p:grpSpPr>
            <a:xfrm>
              <a:off x="8966207" y="1817887"/>
              <a:ext cx="4712530" cy="2612625"/>
              <a:chOff x="3194050" y="1825625"/>
              <a:chExt cx="5646739" cy="3130550"/>
            </a:xfrm>
          </p:grpSpPr>
          <p:sp>
            <p:nvSpPr>
              <p:cNvPr id="26" name="任意多边形 9"/>
              <p:cNvSpPr>
                <a:spLocks/>
              </p:cNvSpPr>
              <p:nvPr/>
            </p:nvSpPr>
            <p:spPr bwMode="auto">
              <a:xfrm>
                <a:off x="3230564" y="4194175"/>
                <a:ext cx="720725" cy="750888"/>
              </a:xfrm>
              <a:custGeom>
                <a:avLst/>
                <a:gdLst>
                  <a:gd name="T0" fmla="*/ 0 w 952500"/>
                  <a:gd name="T1" fmla="*/ 0 h 1054100"/>
                  <a:gd name="T2" fmla="*/ 165059 w 952500"/>
                  <a:gd name="T3" fmla="*/ 381032 h 1054100"/>
                  <a:gd name="T4" fmla="*/ 412647 w 952500"/>
                  <a:gd name="T5" fmla="*/ 321352 h 1054100"/>
                  <a:gd name="T6" fmla="*/ 0 w 952500"/>
                  <a:gd name="T7" fmla="*/ 0 h 1054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2500" h="1054100">
                    <a:moveTo>
                      <a:pt x="0" y="0"/>
                    </a:moveTo>
                    <a:lnTo>
                      <a:pt x="381000" y="1054100"/>
                    </a:lnTo>
                    <a:lnTo>
                      <a:pt x="952500" y="889000"/>
                    </a:lnTo>
                    <a:lnTo>
                      <a:pt x="0" y="0"/>
                    </a:lnTo>
                    <a:close/>
                  </a:path>
                </a:pathLst>
              </a:custGeom>
              <a:solidFill>
                <a:srgbClr val="1E4C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sp>
            <p:nvSpPr>
              <p:cNvPr id="27" name="任意多边形 10"/>
              <p:cNvSpPr>
                <a:spLocks/>
              </p:cNvSpPr>
              <p:nvPr/>
            </p:nvSpPr>
            <p:spPr bwMode="auto">
              <a:xfrm>
                <a:off x="3194050" y="1901825"/>
                <a:ext cx="5397500" cy="2908300"/>
              </a:xfrm>
              <a:custGeom>
                <a:avLst/>
                <a:gdLst>
                  <a:gd name="T0" fmla="*/ 0 w 5397138"/>
                  <a:gd name="T1" fmla="*/ 0 h 2908300"/>
                  <a:gd name="T2" fmla="*/ 5398224 w 5397138"/>
                  <a:gd name="T3" fmla="*/ 540657 h 2908300"/>
                  <a:gd name="T4" fmla="*/ 4852375 w 5397138"/>
                  <a:gd name="T5" fmla="*/ 2654300 h 2908300"/>
                  <a:gd name="T6" fmla="*/ 838368 w 5397138"/>
                  <a:gd name="T7" fmla="*/ 2908300 h 2908300"/>
                  <a:gd name="T8" fmla="*/ 0 w 5397138"/>
                  <a:gd name="T9" fmla="*/ 0 h 2908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97138" h="2908300">
                    <a:moveTo>
                      <a:pt x="0" y="0"/>
                    </a:moveTo>
                    <a:lnTo>
                      <a:pt x="5397138" y="540657"/>
                    </a:lnTo>
                    <a:lnTo>
                      <a:pt x="4851400" y="2654300"/>
                    </a:lnTo>
                    <a:lnTo>
                      <a:pt x="838200" y="2908300"/>
                    </a:lnTo>
                    <a:lnTo>
                      <a:pt x="0" y="0"/>
                    </a:lnTo>
                    <a:close/>
                  </a:path>
                </a:pathLst>
              </a:custGeom>
              <a:solidFill>
                <a:srgbClr val="37393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sp>
            <p:nvSpPr>
              <p:cNvPr id="28" name="任意多边形 11"/>
              <p:cNvSpPr>
                <a:spLocks/>
              </p:cNvSpPr>
              <p:nvPr/>
            </p:nvSpPr>
            <p:spPr bwMode="auto">
              <a:xfrm>
                <a:off x="3638550" y="1825625"/>
                <a:ext cx="5202238" cy="2806700"/>
              </a:xfrm>
              <a:custGeom>
                <a:avLst/>
                <a:gdLst>
                  <a:gd name="T0" fmla="*/ 0 w 5202646"/>
                  <a:gd name="T1" fmla="*/ 622178 h 2806338"/>
                  <a:gd name="T2" fmla="*/ 5201422 w 5202646"/>
                  <a:gd name="T3" fmla="*/ 0 h 2806338"/>
                  <a:gd name="T4" fmla="*/ 4101134 w 5202646"/>
                  <a:gd name="T5" fmla="*/ 2693079 h 2806338"/>
                  <a:gd name="T6" fmla="*/ 368213 w 5202646"/>
                  <a:gd name="T7" fmla="*/ 2807424 h 2806338"/>
                  <a:gd name="T8" fmla="*/ 0 w 5202646"/>
                  <a:gd name="T9" fmla="*/ 622178 h 28063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02646" h="2806338">
                    <a:moveTo>
                      <a:pt x="0" y="621938"/>
                    </a:moveTo>
                    <a:lnTo>
                      <a:pt x="5202646" y="0"/>
                    </a:lnTo>
                    <a:lnTo>
                      <a:pt x="4102100" y="2692038"/>
                    </a:lnTo>
                    <a:lnTo>
                      <a:pt x="368300" y="2806338"/>
                    </a:lnTo>
                    <a:lnTo>
                      <a:pt x="0" y="621938"/>
                    </a:lnTo>
                    <a:close/>
                  </a:path>
                </a:pathLst>
              </a:custGeom>
              <a:ln/>
              <a:extLst/>
            </p:spPr>
            <p:style>
              <a:lnRef idx="3">
                <a:schemeClr val="lt1"/>
              </a:lnRef>
              <a:fillRef idx="1">
                <a:schemeClr val="accent2"/>
              </a:fillRef>
              <a:effectRef idx="1">
                <a:schemeClr val="accent2"/>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sp>
            <p:nvSpPr>
              <p:cNvPr id="29" name="任意多边形 12"/>
              <p:cNvSpPr>
                <a:spLocks/>
              </p:cNvSpPr>
              <p:nvPr/>
            </p:nvSpPr>
            <p:spPr bwMode="auto">
              <a:xfrm>
                <a:off x="8397876" y="4010025"/>
                <a:ext cx="442913" cy="558800"/>
              </a:xfrm>
              <a:custGeom>
                <a:avLst/>
                <a:gdLst>
                  <a:gd name="T0" fmla="*/ 0 w 292100"/>
                  <a:gd name="T1" fmla="*/ 44358 h 368300"/>
                  <a:gd name="T2" fmla="*/ 1018339 w 292100"/>
                  <a:gd name="T3" fmla="*/ 0 h 368300"/>
                  <a:gd name="T4" fmla="*/ 265655 w 292100"/>
                  <a:gd name="T5" fmla="*/ 1286369 h 368300"/>
                  <a:gd name="T6" fmla="*/ 0 w 292100"/>
                  <a:gd name="T7" fmla="*/ 44358 h 3683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100" h="368300">
                    <a:moveTo>
                      <a:pt x="0" y="12700"/>
                    </a:moveTo>
                    <a:lnTo>
                      <a:pt x="292100" y="0"/>
                    </a:lnTo>
                    <a:lnTo>
                      <a:pt x="76200" y="368300"/>
                    </a:lnTo>
                    <a:lnTo>
                      <a:pt x="0" y="12700"/>
                    </a:lnTo>
                    <a:close/>
                  </a:path>
                </a:pathLst>
              </a:custGeom>
              <a:solidFill>
                <a:srgbClr val="4238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sp>
            <p:nvSpPr>
              <p:cNvPr id="30" name="任意多边形 13"/>
              <p:cNvSpPr>
                <a:spLocks/>
              </p:cNvSpPr>
              <p:nvPr/>
            </p:nvSpPr>
            <p:spPr bwMode="auto">
              <a:xfrm>
                <a:off x="7677151" y="4670425"/>
                <a:ext cx="809625" cy="285750"/>
              </a:xfrm>
              <a:custGeom>
                <a:avLst/>
                <a:gdLst>
                  <a:gd name="T0" fmla="*/ 0 w 647700"/>
                  <a:gd name="T1" fmla="*/ 99219 h 228600"/>
                  <a:gd name="T2" fmla="*/ 1265039 w 647700"/>
                  <a:gd name="T3" fmla="*/ 0 h 228600"/>
                  <a:gd name="T4" fmla="*/ 124024 w 647700"/>
                  <a:gd name="T5" fmla="*/ 446485 h 228600"/>
                  <a:gd name="T6" fmla="*/ 0 w 647700"/>
                  <a:gd name="T7" fmla="*/ 99219 h 228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7700" h="228600">
                    <a:moveTo>
                      <a:pt x="0" y="50800"/>
                    </a:moveTo>
                    <a:lnTo>
                      <a:pt x="647700" y="0"/>
                    </a:lnTo>
                    <a:lnTo>
                      <a:pt x="63500" y="228600"/>
                    </a:lnTo>
                    <a:lnTo>
                      <a:pt x="0" y="50800"/>
                    </a:lnTo>
                    <a:close/>
                  </a:path>
                </a:pathLst>
              </a:custGeom>
              <a:solidFill>
                <a:srgbClr val="2B76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endParaRPr>
              </a:p>
            </p:txBody>
          </p:sp>
        </p:grpSp>
        <p:sp>
          <p:nvSpPr>
            <p:cNvPr id="25" name="文本框 262"/>
            <p:cNvSpPr txBox="1"/>
            <p:nvPr/>
          </p:nvSpPr>
          <p:spPr>
            <a:xfrm rot="21083862">
              <a:off x="9504318" y="2286761"/>
              <a:ext cx="3991606" cy="1650326"/>
            </a:xfrm>
            <a:prstGeom prst="rect">
              <a:avLst/>
            </a:prstGeom>
            <a:noFill/>
          </p:spPr>
          <p:txBody>
            <a:bodyPr wrap="square" rtlCol="0">
              <a:spAutoFit/>
            </a:bodyPr>
            <a:lstStyle/>
            <a:p>
              <a:pPr algn="ctr"/>
              <a:r>
                <a:rPr lang="tr-TR" sz="1600" dirty="0">
                  <a:solidFill>
                    <a:schemeClr val="bg1"/>
                  </a:solidFill>
                </a:rPr>
                <a:t>Kelime anlamı baskı ya da gerginlik olan stres, karşılaşılan yeni durumlarda insanın psikolojik veya fizyolojik sınırlarının zorlanması olarak tanımlanabilir. </a:t>
              </a:r>
            </a:p>
          </p:txBody>
        </p:sp>
      </p:grpSp>
      <p:pic>
        <p:nvPicPr>
          <p:cNvPr id="31" name="图片 1"/>
          <p:cNvPicPr>
            <a:picLocks noChangeAspect="1"/>
          </p:cNvPicPr>
          <p:nvPr/>
        </p:nvPicPr>
        <p:blipFill>
          <a:blip r:embed="rId3"/>
          <a:stretch>
            <a:fillRect/>
          </a:stretch>
        </p:blipFill>
        <p:spPr>
          <a:xfrm>
            <a:off x="4805658" y="3124477"/>
            <a:ext cx="1113893" cy="1877837"/>
          </a:xfrm>
          <a:prstGeom prst="rect">
            <a:avLst/>
          </a:prstGeom>
        </p:spPr>
      </p:pic>
    </p:spTree>
    <p:extLst>
      <p:ext uri="{BB962C8B-B14F-4D97-AF65-F5344CB8AC3E}">
        <p14:creationId xmlns:p14="http://schemas.microsoft.com/office/powerpoint/2010/main" val="3892770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3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 presetClass="entr" presetSubtype="1" accel="50000" fill="hold" nodeType="withEffect" p14:presetBounceEnd="76190">
                                      <p:stCondLst>
                                        <p:cond delay="3000"/>
                                      </p:stCondLst>
                                      <p:childTnLst>
                                        <p:set>
                                          <p:cBhvr>
                                            <p:cTn id="9" dur="1" fill="hold">
                                              <p:stCondLst>
                                                <p:cond delay="0"/>
                                              </p:stCondLst>
                                            </p:cTn>
                                            <p:tgtEl>
                                              <p:spTgt spid="23"/>
                                            </p:tgtEl>
                                            <p:attrNameLst>
                                              <p:attrName>style.visibility</p:attrName>
                                            </p:attrNameLst>
                                          </p:cBhvr>
                                          <p:to>
                                            <p:strVal val="visible"/>
                                          </p:to>
                                        </p:set>
                                        <p:anim calcmode="lin" valueType="num" p14:bounceEnd="76190">
                                          <p:cBhvr additive="base">
                                            <p:cTn id="10" dur="2100" fill="hold"/>
                                            <p:tgtEl>
                                              <p:spTgt spid="23"/>
                                            </p:tgtEl>
                                            <p:attrNameLst>
                                              <p:attrName>ppt_x</p:attrName>
                                            </p:attrNameLst>
                                          </p:cBhvr>
                                          <p:tavLst>
                                            <p:tav tm="0">
                                              <p:val>
                                                <p:strVal val="#ppt_x"/>
                                              </p:val>
                                            </p:tav>
                                            <p:tav tm="100000">
                                              <p:val>
                                                <p:strVal val="#ppt_x"/>
                                              </p:val>
                                            </p:tav>
                                          </p:tavLst>
                                        </p:anim>
                                        <p:anim calcmode="lin" valueType="num" p14:bounceEnd="76190">
                                          <p:cBhvr additive="base">
                                            <p:cTn id="11" dur="21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3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 presetClass="entr" presetSubtype="1" accel="50000" fill="hold" nodeType="withEffect">
                                      <p:stCondLst>
                                        <p:cond delay="30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2100" fill="hold"/>
                                            <p:tgtEl>
                                              <p:spTgt spid="23"/>
                                            </p:tgtEl>
                                            <p:attrNameLst>
                                              <p:attrName>ppt_x</p:attrName>
                                            </p:attrNameLst>
                                          </p:cBhvr>
                                          <p:tavLst>
                                            <p:tav tm="0">
                                              <p:val>
                                                <p:strVal val="#ppt_x"/>
                                              </p:val>
                                            </p:tav>
                                            <p:tav tm="100000">
                                              <p:val>
                                                <p:strVal val="#ppt_x"/>
                                              </p:val>
                                            </p:tav>
                                          </p:tavLst>
                                        </p:anim>
                                        <p:anim calcmode="lin" valueType="num">
                                          <p:cBhvr additive="base">
                                            <p:cTn id="11" dur="21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Dikdörtgen 37"/>
          <p:cNvSpPr/>
          <p:nvPr/>
        </p:nvSpPr>
        <p:spPr>
          <a:xfrm>
            <a:off x="384557" y="1434223"/>
            <a:ext cx="5475063" cy="3668697"/>
          </a:xfrm>
          <a:prstGeom prst="rect">
            <a:avLst/>
          </a:prstGeom>
        </p:spPr>
        <p:txBody>
          <a:bodyPr wrap="square">
            <a:spAutoFit/>
          </a:bodyPr>
          <a:lstStyle/>
          <a:p>
            <a:pPr marL="571500" indent="-571500">
              <a:lnSpc>
                <a:spcPct val="150000"/>
              </a:lnSpc>
              <a:buClr>
                <a:srgbClr val="FF0000"/>
              </a:buClr>
              <a:buFont typeface="Webdings" panose="05030102010509060703" pitchFamily="18" charset="2"/>
              <a:buChar char="ø"/>
            </a:pPr>
            <a:r>
              <a:rPr lang="tr-TR" altLang="tr-TR" sz="1400" b="1" dirty="0">
                <a:solidFill>
                  <a:srgbClr val="3A3A86"/>
                </a:solidFill>
                <a:latin typeface="Comic Sans MS" panose="030F0702030302020204" pitchFamily="66" charset="0"/>
              </a:rPr>
              <a:t>Sıkıntı Yaratan Olaylar Karşısında Bir Tepki Sürecidir.</a:t>
            </a:r>
          </a:p>
          <a:p>
            <a:pPr marL="571500" indent="-571500">
              <a:lnSpc>
                <a:spcPct val="170000"/>
              </a:lnSpc>
              <a:buClr>
                <a:srgbClr val="FF0000"/>
              </a:buClr>
              <a:buFont typeface="Webdings" panose="05030102010509060703" pitchFamily="18" charset="2"/>
              <a:buChar char="ø"/>
            </a:pPr>
            <a:r>
              <a:rPr lang="tr-TR" altLang="tr-TR" sz="1400" b="1" dirty="0">
                <a:solidFill>
                  <a:srgbClr val="3A3A86"/>
                </a:solidFill>
                <a:latin typeface="Comic Sans MS" panose="030F0702030302020204" pitchFamily="66" charset="0"/>
              </a:rPr>
              <a:t>Fizyolojik Bir Durumdur</a:t>
            </a:r>
            <a:r>
              <a:rPr lang="tr-TR" altLang="tr-TR" sz="1400" b="1" dirty="0" smtClean="0">
                <a:solidFill>
                  <a:srgbClr val="3A3A86"/>
                </a:solidFill>
                <a:latin typeface="Comic Sans MS" panose="030F0702030302020204" pitchFamily="66" charset="0"/>
              </a:rPr>
              <a:t>.</a:t>
            </a:r>
          </a:p>
          <a:p>
            <a:pPr marL="571500" indent="-571500">
              <a:lnSpc>
                <a:spcPct val="170000"/>
              </a:lnSpc>
              <a:buClr>
                <a:srgbClr val="FF0000"/>
              </a:buClr>
              <a:buFont typeface="Webdings" panose="05030102010509060703" pitchFamily="18" charset="2"/>
              <a:buChar char="ø"/>
            </a:pPr>
            <a:r>
              <a:rPr lang="tr-TR" sz="1400" b="1" dirty="0">
                <a:solidFill>
                  <a:srgbClr val="3A3A86"/>
                </a:solidFill>
                <a:effectLst>
                  <a:outerShdw blurRad="38100" dist="38100" dir="2700000" algn="tl">
                    <a:srgbClr val="FFFFFF"/>
                  </a:outerShdw>
                </a:effectLst>
                <a:latin typeface="Comic Sans MS" pitchFamily="66" charset="0"/>
              </a:rPr>
              <a:t>Stres, sürekli olarak değişen çevremize uyum sağlamaya çalışırken yaşadığımız fiziksel ve duygusal </a:t>
            </a:r>
            <a:r>
              <a:rPr lang="tr-TR" sz="1400" b="1" dirty="0" smtClean="0">
                <a:solidFill>
                  <a:srgbClr val="3A3A86"/>
                </a:solidFill>
                <a:effectLst>
                  <a:outerShdw blurRad="38100" dist="38100" dir="2700000" algn="tl">
                    <a:srgbClr val="FFFFFF"/>
                  </a:outerShdw>
                </a:effectLst>
                <a:latin typeface="Comic Sans MS" pitchFamily="66" charset="0"/>
              </a:rPr>
              <a:t>zorlanmadır</a:t>
            </a:r>
          </a:p>
          <a:p>
            <a:pPr marL="571500" indent="-571500">
              <a:lnSpc>
                <a:spcPct val="170000"/>
              </a:lnSpc>
              <a:buClr>
                <a:srgbClr val="FF0000"/>
              </a:buClr>
              <a:buFont typeface="Webdings" panose="05030102010509060703" pitchFamily="18" charset="2"/>
              <a:buChar char="ø"/>
            </a:pPr>
            <a:r>
              <a:rPr lang="tr-TR" altLang="tr-TR" sz="1400" b="1" dirty="0">
                <a:solidFill>
                  <a:srgbClr val="3A3A86"/>
                </a:solidFill>
                <a:latin typeface="Comic Sans MS" panose="030F0702030302020204" pitchFamily="66" charset="0"/>
              </a:rPr>
              <a:t>İnsanı Yakın İlişkilerden Uzaklaştıran, Verimliliği Düşüren ve Yaşamdan Aldığı Zevki Azaltan Bir Durumdur.</a:t>
            </a:r>
          </a:p>
          <a:p>
            <a:pPr marL="571500" indent="-571500">
              <a:lnSpc>
                <a:spcPct val="170000"/>
              </a:lnSpc>
              <a:buClr>
                <a:srgbClr val="FF0000"/>
              </a:buClr>
              <a:buFont typeface="Webdings" panose="05030102010509060703" pitchFamily="18" charset="2"/>
              <a:buChar char="ø"/>
            </a:pPr>
            <a:endParaRPr lang="tr-TR" altLang="tr-TR" sz="1400" b="1" dirty="0">
              <a:solidFill>
                <a:srgbClr val="000099"/>
              </a:solidFill>
              <a:latin typeface="Comic Sans MS" panose="030F0702030302020204" pitchFamily="66" charset="0"/>
            </a:endParaRPr>
          </a:p>
        </p:txBody>
      </p:sp>
      <p:sp>
        <p:nvSpPr>
          <p:cNvPr id="10" name="文本框 11"/>
          <p:cNvSpPr txBox="1"/>
          <p:nvPr/>
        </p:nvSpPr>
        <p:spPr>
          <a:xfrm>
            <a:off x="901215" y="403071"/>
            <a:ext cx="3863173" cy="769441"/>
          </a:xfrm>
          <a:prstGeom prst="rect">
            <a:avLst/>
          </a:prstGeom>
          <a:noFill/>
        </p:spPr>
        <p:txBody>
          <a:bodyPr wrap="none" rtlCol="0">
            <a:spAutoFit/>
          </a:bodyPr>
          <a:lstStyle/>
          <a:p>
            <a:r>
              <a:rPr lang="tr-TR" altLang="zh-CN" sz="4400" b="1" dirty="0" smtClean="0">
                <a:solidFill>
                  <a:srgbClr val="C00000"/>
                </a:solidFill>
                <a:latin typeface="Flubber" panose="00000400000000000000" pitchFamily="2" charset="0"/>
                <a:ea typeface="微软雅黑" panose="020B0503020204020204" pitchFamily="34" charset="-122"/>
              </a:rPr>
              <a:t>STRES NEDİR?</a:t>
            </a:r>
            <a:endParaRPr lang="zh-CN" altLang="en-US" sz="4000" b="1" dirty="0">
              <a:solidFill>
                <a:srgbClr val="C00000"/>
              </a:solidFill>
              <a:latin typeface="Flubber" panose="00000400000000000000" pitchFamily="2" charset="0"/>
            </a:endParaRPr>
          </a:p>
        </p:txBody>
      </p:sp>
      <p:graphicFrame>
        <p:nvGraphicFramePr>
          <p:cNvPr id="11" name="Object 4"/>
          <p:cNvGraphicFramePr>
            <a:graphicFrameLocks noChangeAspect="1"/>
          </p:cNvGraphicFramePr>
          <p:nvPr>
            <p:extLst>
              <p:ext uri="{D42A27DB-BD31-4B8C-83A1-F6EECF244321}">
                <p14:modId xmlns:p14="http://schemas.microsoft.com/office/powerpoint/2010/main" val="1319210579"/>
              </p:ext>
            </p:extLst>
          </p:nvPr>
        </p:nvGraphicFramePr>
        <p:xfrm>
          <a:off x="6102007" y="485510"/>
          <a:ext cx="2819400" cy="2151891"/>
        </p:xfrm>
        <a:graphic>
          <a:graphicData uri="http://schemas.openxmlformats.org/presentationml/2006/ole">
            <mc:AlternateContent xmlns:mc="http://schemas.openxmlformats.org/markup-compatibility/2006">
              <mc:Choice xmlns:v="urn:schemas-microsoft-com:vml" Requires="v">
                <p:oleObj spid="_x0000_s13347" name="Klip" r:id="rId4" imgW="4000320" imgH="3147480" progId="MS_ClipArt_Gallery.2">
                  <p:embed/>
                </p:oleObj>
              </mc:Choice>
              <mc:Fallback>
                <p:oleObj name="Klip" r:id="rId4" imgW="4000320" imgH="3147480" progId="MS_ClipArt_Gallery.2">
                  <p:embed/>
                  <p:pic>
                    <p:nvPicPr>
                      <p:cNvPr id="11"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2007" y="485510"/>
                        <a:ext cx="2819400" cy="2151891"/>
                      </a:xfrm>
                      <a:prstGeom prst="rect">
                        <a:avLst/>
                      </a:prstGeom>
                      <a:gradFill rotWithShape="0">
                        <a:gsLst>
                          <a:gs pos="0">
                            <a:srgbClr val="FFEFD1"/>
                          </a:gs>
                          <a:gs pos="64999">
                            <a:srgbClr val="F0EBD5"/>
                          </a:gs>
                          <a:gs pos="100000">
                            <a:srgbClr val="D1C39F"/>
                          </a:gs>
                        </a:gsLst>
                        <a:path path="shape">
                          <a:fillToRect l="50000" t="50000" r="50000" b="50000"/>
                        </a:path>
                      </a:gradFill>
                      <a:ln>
                        <a:noFill/>
                      </a:ln>
                      <a:effectLst/>
                    </p:spPr>
                  </p:pic>
                </p:oleObj>
              </mc:Fallback>
            </mc:AlternateContent>
          </a:graphicData>
        </a:graphic>
      </p:graphicFrame>
      <p:pic>
        <p:nvPicPr>
          <p:cNvPr id="13" name="Picture 15" descr="j03096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02007" y="2907525"/>
            <a:ext cx="2827337" cy="219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31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淘宝网Chenying0907出品 9"/>
          <p:cNvSpPr txBox="1"/>
          <p:nvPr/>
        </p:nvSpPr>
        <p:spPr>
          <a:xfrm>
            <a:off x="1067525" y="172146"/>
            <a:ext cx="6955598" cy="667477"/>
          </a:xfrm>
          <a:prstGeom prst="rect">
            <a:avLst/>
          </a:prstGeom>
          <a:noFill/>
        </p:spPr>
        <p:txBody>
          <a:bodyPr wrap="square" lIns="51422" tIns="25711" rIns="51422" bIns="25711" rtlCol="0">
            <a:spAutoFit/>
          </a:bodyPr>
          <a:lstStyle/>
          <a:p>
            <a:pPr marL="0" lvl="1" algn="ctr" defTabSz="685617"/>
            <a:r>
              <a:rPr lang="tr-TR" altLang="zh-CN" sz="4000" b="1" dirty="0" smtClean="0">
                <a:latin typeface="Stencil" panose="040409050D0802020404" pitchFamily="82" charset="0"/>
                <a:ea typeface="微软雅黑" pitchFamily="34" charset="-122"/>
              </a:rPr>
              <a:t>STRESİN KAYNAKLARI</a:t>
            </a:r>
            <a:endParaRPr lang="zh-CN" altLang="en-US" sz="4800" b="1" dirty="0">
              <a:latin typeface="Stencil" panose="040409050D0802020404" pitchFamily="82" charset="0"/>
              <a:ea typeface="微软雅黑" pitchFamily="34" charset="-122"/>
            </a:endParaRPr>
          </a:p>
        </p:txBody>
      </p:sp>
      <p:cxnSp>
        <p:nvCxnSpPr>
          <p:cNvPr id="13" name="淘宝网Chenying0907出品 12"/>
          <p:cNvCxnSpPr/>
          <p:nvPr/>
        </p:nvCxnSpPr>
        <p:spPr>
          <a:xfrm>
            <a:off x="1121517" y="6946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淘宝网Chenying0907出品 15"/>
          <p:cNvGrpSpPr/>
          <p:nvPr/>
        </p:nvGrpSpPr>
        <p:grpSpPr>
          <a:xfrm>
            <a:off x="498356" y="1056391"/>
            <a:ext cx="501600" cy="501600"/>
            <a:chOff x="6474776" y="1019119"/>
            <a:chExt cx="668974" cy="668974"/>
          </a:xfrm>
        </p:grpSpPr>
        <p:sp>
          <p:nvSpPr>
            <p:cNvPr id="18" name="圆角淘宝网Chenying0907出品 1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20" name="圆角淘宝网Chenying0907出品 19"/>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21" name="淘宝网Chenying0907出品 52"/>
          <p:cNvSpPr txBox="1"/>
          <p:nvPr/>
        </p:nvSpPr>
        <p:spPr>
          <a:xfrm>
            <a:off x="511071" y="1128733"/>
            <a:ext cx="485649" cy="369332"/>
          </a:xfrm>
          <a:prstGeom prst="rect">
            <a:avLst/>
          </a:prstGeom>
          <a:noFill/>
        </p:spPr>
        <p:txBody>
          <a:bodyPr wrap="square" rtlCol="0">
            <a:spAutoFit/>
          </a:bodyPr>
          <a:lstStyle/>
          <a:p>
            <a:pPr algn="ctr" defTabSz="685617"/>
            <a:r>
              <a:rPr lang="tr-TR" altLang="zh-CN" sz="1800" dirty="0" smtClean="0">
                <a:solidFill>
                  <a:srgbClr val="FFB850"/>
                </a:solidFill>
                <a:latin typeface="Impact MT Std" pitchFamily="34" charset="0"/>
                <a:ea typeface="宋体" panose="02010600030101010101" pitchFamily="2" charset="-122"/>
              </a:rPr>
              <a:t>1</a:t>
            </a:r>
            <a:endParaRPr lang="zh-CN" altLang="en-US" sz="1800" dirty="0">
              <a:solidFill>
                <a:srgbClr val="FFB850"/>
              </a:solidFill>
              <a:latin typeface="Impact MT Std" pitchFamily="34" charset="0"/>
              <a:ea typeface="宋体" panose="02010600030101010101" pitchFamily="2" charset="-122"/>
            </a:endParaRPr>
          </a:p>
        </p:txBody>
      </p:sp>
      <p:grpSp>
        <p:nvGrpSpPr>
          <p:cNvPr id="22" name="淘宝网Chenying0907出品 21"/>
          <p:cNvGrpSpPr/>
          <p:nvPr/>
        </p:nvGrpSpPr>
        <p:grpSpPr>
          <a:xfrm>
            <a:off x="3751327" y="1056391"/>
            <a:ext cx="501600" cy="501600"/>
            <a:chOff x="6474776" y="1019119"/>
            <a:chExt cx="668974" cy="668974"/>
          </a:xfrm>
        </p:grpSpPr>
        <p:sp>
          <p:nvSpPr>
            <p:cNvPr id="24" name="圆角淘宝网Chenying0907出品 23"/>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26" name="圆角淘宝网Chenying0907出品 25"/>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27" name="淘宝网Chenying0907出品 59"/>
          <p:cNvSpPr txBox="1"/>
          <p:nvPr/>
        </p:nvSpPr>
        <p:spPr>
          <a:xfrm>
            <a:off x="3755013" y="1132830"/>
            <a:ext cx="485649" cy="369332"/>
          </a:xfrm>
          <a:prstGeom prst="rect">
            <a:avLst/>
          </a:prstGeom>
          <a:noFill/>
        </p:spPr>
        <p:txBody>
          <a:bodyPr wrap="square" rtlCol="0">
            <a:spAutoFit/>
          </a:bodyPr>
          <a:lstStyle/>
          <a:p>
            <a:pPr algn="ctr" defTabSz="685617"/>
            <a:r>
              <a:rPr lang="tr-TR" altLang="zh-CN" sz="1800" dirty="0" smtClean="0">
                <a:solidFill>
                  <a:srgbClr val="FFAB2F"/>
                </a:solidFill>
                <a:latin typeface="Impact MT Std" pitchFamily="34" charset="0"/>
                <a:ea typeface="宋体" panose="02010600030101010101" pitchFamily="2" charset="-122"/>
              </a:rPr>
              <a:t>2</a:t>
            </a:r>
            <a:endParaRPr lang="zh-CN" altLang="en-US" sz="1800" dirty="0">
              <a:solidFill>
                <a:srgbClr val="FFAB2F"/>
              </a:solidFill>
              <a:latin typeface="Impact MT Std" pitchFamily="34" charset="0"/>
              <a:ea typeface="宋体" panose="02010600030101010101" pitchFamily="2" charset="-122"/>
            </a:endParaRPr>
          </a:p>
        </p:txBody>
      </p:sp>
      <p:grpSp>
        <p:nvGrpSpPr>
          <p:cNvPr id="28" name="淘宝网Chenying0907出品 27"/>
          <p:cNvGrpSpPr/>
          <p:nvPr/>
        </p:nvGrpSpPr>
        <p:grpSpPr>
          <a:xfrm>
            <a:off x="498356" y="1937224"/>
            <a:ext cx="501600" cy="501600"/>
            <a:chOff x="6474776" y="1019119"/>
            <a:chExt cx="668974" cy="668974"/>
          </a:xfrm>
        </p:grpSpPr>
        <p:sp>
          <p:nvSpPr>
            <p:cNvPr id="30" name="圆角淘宝网Chenying0907出品 29"/>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32" name="圆角淘宝网Chenying0907出品 31"/>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33" name="淘宝网Chenying0907出品 66"/>
          <p:cNvSpPr txBox="1"/>
          <p:nvPr/>
        </p:nvSpPr>
        <p:spPr>
          <a:xfrm>
            <a:off x="502042" y="2014848"/>
            <a:ext cx="485649" cy="369332"/>
          </a:xfrm>
          <a:prstGeom prst="rect">
            <a:avLst/>
          </a:prstGeom>
          <a:noFill/>
        </p:spPr>
        <p:txBody>
          <a:bodyPr wrap="square" rtlCol="0">
            <a:spAutoFit/>
          </a:bodyPr>
          <a:lstStyle/>
          <a:p>
            <a:pPr algn="ctr" defTabSz="685617"/>
            <a:r>
              <a:rPr lang="tr-TR" altLang="zh-CN" sz="1800" dirty="0" smtClean="0">
                <a:solidFill>
                  <a:srgbClr val="F8353D"/>
                </a:solidFill>
                <a:latin typeface="Impact MT Std" pitchFamily="34" charset="0"/>
                <a:ea typeface="宋体" panose="02010600030101010101" pitchFamily="2" charset="-122"/>
              </a:rPr>
              <a:t>4</a:t>
            </a:r>
            <a:endParaRPr lang="zh-CN" altLang="en-US" sz="1800" dirty="0">
              <a:solidFill>
                <a:srgbClr val="F8353D"/>
              </a:solidFill>
              <a:latin typeface="Impact MT Std" pitchFamily="34" charset="0"/>
              <a:ea typeface="宋体" panose="02010600030101010101" pitchFamily="2" charset="-122"/>
            </a:endParaRPr>
          </a:p>
        </p:txBody>
      </p:sp>
      <p:grpSp>
        <p:nvGrpSpPr>
          <p:cNvPr id="34" name="淘宝网Chenying0907出品 33"/>
          <p:cNvGrpSpPr/>
          <p:nvPr/>
        </p:nvGrpSpPr>
        <p:grpSpPr>
          <a:xfrm>
            <a:off x="3751327" y="1937224"/>
            <a:ext cx="501600" cy="501600"/>
            <a:chOff x="6474776" y="1019119"/>
            <a:chExt cx="668974" cy="668974"/>
          </a:xfrm>
        </p:grpSpPr>
        <p:sp>
          <p:nvSpPr>
            <p:cNvPr id="36" name="圆角淘宝网Chenying0907出品 35"/>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38" name="圆角淘宝网Chenying0907出品 37"/>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39" name="淘宝网Chenying0907出品 73"/>
          <p:cNvSpPr txBox="1"/>
          <p:nvPr/>
        </p:nvSpPr>
        <p:spPr>
          <a:xfrm>
            <a:off x="3755013" y="2014640"/>
            <a:ext cx="485649" cy="369332"/>
          </a:xfrm>
          <a:prstGeom prst="rect">
            <a:avLst/>
          </a:prstGeom>
          <a:noFill/>
        </p:spPr>
        <p:txBody>
          <a:bodyPr wrap="square" rtlCol="0">
            <a:spAutoFit/>
          </a:bodyPr>
          <a:lstStyle/>
          <a:p>
            <a:pPr algn="ctr" defTabSz="685617"/>
            <a:r>
              <a:rPr lang="tr-TR" altLang="zh-CN" sz="1800" dirty="0" smtClean="0">
                <a:solidFill>
                  <a:srgbClr val="F8353D"/>
                </a:solidFill>
                <a:latin typeface="Impact MT Std" pitchFamily="34" charset="0"/>
                <a:ea typeface="宋体" panose="02010600030101010101" pitchFamily="2" charset="-122"/>
              </a:rPr>
              <a:t>5</a:t>
            </a:r>
            <a:endParaRPr lang="zh-CN" altLang="en-US" sz="1800" dirty="0">
              <a:solidFill>
                <a:srgbClr val="F8353D"/>
              </a:solidFill>
              <a:latin typeface="Impact MT Std" pitchFamily="34" charset="0"/>
              <a:ea typeface="宋体" panose="02010600030101010101" pitchFamily="2" charset="-122"/>
            </a:endParaRPr>
          </a:p>
        </p:txBody>
      </p:sp>
      <p:grpSp>
        <p:nvGrpSpPr>
          <p:cNvPr id="40" name="淘宝网Chenying0907出品 39"/>
          <p:cNvGrpSpPr/>
          <p:nvPr/>
        </p:nvGrpSpPr>
        <p:grpSpPr>
          <a:xfrm>
            <a:off x="493627" y="2818058"/>
            <a:ext cx="501600" cy="501600"/>
            <a:chOff x="6474776" y="1019119"/>
            <a:chExt cx="668974" cy="668974"/>
          </a:xfrm>
        </p:grpSpPr>
        <p:sp>
          <p:nvSpPr>
            <p:cNvPr id="42" name="圆角淘宝网Chenying0907出品 41"/>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44" name="圆角淘宝网Chenying0907出品 43"/>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45" name="淘宝网Chenying0907出品 80"/>
          <p:cNvSpPr txBox="1"/>
          <p:nvPr/>
        </p:nvSpPr>
        <p:spPr>
          <a:xfrm>
            <a:off x="521295" y="2896852"/>
            <a:ext cx="485649" cy="369332"/>
          </a:xfrm>
          <a:prstGeom prst="rect">
            <a:avLst/>
          </a:prstGeom>
          <a:noFill/>
        </p:spPr>
        <p:txBody>
          <a:bodyPr wrap="square" rtlCol="0">
            <a:spAutoFit/>
          </a:bodyPr>
          <a:lstStyle/>
          <a:p>
            <a:pPr algn="ctr" defTabSz="685617"/>
            <a:r>
              <a:rPr lang="tr-TR" altLang="zh-CN" sz="1800" dirty="0" smtClean="0">
                <a:solidFill>
                  <a:srgbClr val="01ACBE"/>
                </a:solidFill>
                <a:latin typeface="Impact MT Std" pitchFamily="34" charset="0"/>
                <a:ea typeface="宋体" panose="02010600030101010101" pitchFamily="2" charset="-122"/>
              </a:rPr>
              <a:t>7</a:t>
            </a:r>
            <a:endParaRPr lang="zh-CN" altLang="en-US" sz="1800" dirty="0">
              <a:solidFill>
                <a:srgbClr val="01ACBE"/>
              </a:solidFill>
              <a:latin typeface="Impact MT Std" pitchFamily="34" charset="0"/>
              <a:ea typeface="宋体" panose="02010600030101010101" pitchFamily="2" charset="-122"/>
            </a:endParaRPr>
          </a:p>
        </p:txBody>
      </p:sp>
      <p:grpSp>
        <p:nvGrpSpPr>
          <p:cNvPr id="46" name="淘宝网Chenying0907出品 45"/>
          <p:cNvGrpSpPr/>
          <p:nvPr/>
        </p:nvGrpSpPr>
        <p:grpSpPr>
          <a:xfrm>
            <a:off x="3751327" y="2818058"/>
            <a:ext cx="501600" cy="501600"/>
            <a:chOff x="6474776" y="1019119"/>
            <a:chExt cx="668974" cy="668974"/>
          </a:xfrm>
        </p:grpSpPr>
        <p:sp>
          <p:nvSpPr>
            <p:cNvPr id="48" name="圆角淘宝网Chenying0907出品 4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50" name="圆角淘宝网Chenying0907出品 49"/>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51" name="淘宝网Chenying0907出品 87"/>
          <p:cNvSpPr txBox="1"/>
          <p:nvPr/>
        </p:nvSpPr>
        <p:spPr>
          <a:xfrm>
            <a:off x="3774266" y="2906002"/>
            <a:ext cx="485649" cy="369332"/>
          </a:xfrm>
          <a:prstGeom prst="rect">
            <a:avLst/>
          </a:prstGeom>
          <a:noFill/>
        </p:spPr>
        <p:txBody>
          <a:bodyPr wrap="square" rtlCol="0">
            <a:spAutoFit/>
          </a:bodyPr>
          <a:lstStyle/>
          <a:p>
            <a:pPr algn="ctr" defTabSz="685617"/>
            <a:r>
              <a:rPr lang="tr-TR" altLang="zh-CN" sz="1800" dirty="0" smtClean="0">
                <a:solidFill>
                  <a:srgbClr val="019BAB"/>
                </a:solidFill>
                <a:latin typeface="Impact MT Std" pitchFamily="34" charset="0"/>
                <a:ea typeface="宋体" panose="02010600030101010101" pitchFamily="2" charset="-122"/>
              </a:rPr>
              <a:t>8</a:t>
            </a:r>
            <a:endParaRPr lang="zh-CN" altLang="en-US" sz="1800" dirty="0">
              <a:solidFill>
                <a:srgbClr val="019BAB"/>
              </a:solidFill>
              <a:latin typeface="Impact MT Std" pitchFamily="34" charset="0"/>
              <a:ea typeface="宋体" panose="02010600030101010101" pitchFamily="2" charset="-122"/>
            </a:endParaRPr>
          </a:p>
        </p:txBody>
      </p:sp>
      <p:sp>
        <p:nvSpPr>
          <p:cNvPr id="53" name="淘宝网Chenying0907出品 103"/>
          <p:cNvSpPr txBox="1"/>
          <p:nvPr/>
        </p:nvSpPr>
        <p:spPr>
          <a:xfrm>
            <a:off x="1094182" y="1128733"/>
            <a:ext cx="2035148" cy="323165"/>
          </a:xfrm>
          <a:prstGeom prst="rect">
            <a:avLst/>
          </a:prstGeom>
          <a:noFill/>
        </p:spPr>
        <p:txBody>
          <a:bodyPr wrap="square" rtlCol="0">
            <a:spAutoFit/>
          </a:bodyPr>
          <a:lstStyle/>
          <a:p>
            <a:pPr algn="ctr" defTabSz="685617"/>
            <a:r>
              <a:rPr lang="tr-TR" altLang="zh-CN" sz="1500" b="1" dirty="0" smtClean="0">
                <a:solidFill>
                  <a:srgbClr val="FFB850"/>
                </a:solidFill>
                <a:latin typeface="微软雅黑" panose="020B0503020204020204" pitchFamily="34" charset="-122"/>
                <a:ea typeface="微软雅黑" panose="020B0503020204020204" pitchFamily="34" charset="-122"/>
              </a:rPr>
              <a:t>Gelişim Dönemleri</a:t>
            </a:r>
            <a:endParaRPr lang="zh-CN" altLang="en-US" sz="1500" b="1" dirty="0">
              <a:solidFill>
                <a:srgbClr val="FFB850"/>
              </a:solidFill>
              <a:latin typeface="微软雅黑" panose="020B0503020204020204" pitchFamily="34" charset="-122"/>
              <a:ea typeface="微软雅黑" panose="020B0503020204020204" pitchFamily="34" charset="-122"/>
            </a:endParaRPr>
          </a:p>
        </p:txBody>
      </p:sp>
      <p:sp>
        <p:nvSpPr>
          <p:cNvPr id="58" name="淘宝网Chenying0907出品 103"/>
          <p:cNvSpPr txBox="1"/>
          <p:nvPr/>
        </p:nvSpPr>
        <p:spPr>
          <a:xfrm>
            <a:off x="1094182" y="1889966"/>
            <a:ext cx="1293452" cy="323165"/>
          </a:xfrm>
          <a:prstGeom prst="rect">
            <a:avLst/>
          </a:prstGeom>
          <a:noFill/>
        </p:spPr>
        <p:txBody>
          <a:bodyPr wrap="square" rtlCol="0">
            <a:spAutoFit/>
          </a:bodyPr>
          <a:lstStyle/>
          <a:p>
            <a:pPr algn="ctr" defTabSz="685617"/>
            <a:r>
              <a:rPr lang="tr-TR" altLang="zh-CN" sz="1500" b="1" dirty="0" smtClean="0">
                <a:solidFill>
                  <a:srgbClr val="F8353D"/>
                </a:solidFill>
                <a:latin typeface="微软雅黑" panose="020B0503020204020204" pitchFamily="34" charset="-122"/>
                <a:ea typeface="微软雅黑" panose="020B0503020204020204" pitchFamily="34" charset="-122"/>
              </a:rPr>
              <a:t>Rekabet </a:t>
            </a:r>
            <a:endParaRPr lang="zh-CN" altLang="en-US" sz="1500" b="1" dirty="0">
              <a:solidFill>
                <a:srgbClr val="F8353D"/>
              </a:solidFill>
              <a:latin typeface="微软雅黑" panose="020B0503020204020204" pitchFamily="34" charset="-122"/>
              <a:ea typeface="微软雅黑" panose="020B0503020204020204" pitchFamily="34" charset="-122"/>
            </a:endParaRPr>
          </a:p>
        </p:txBody>
      </p:sp>
      <p:sp>
        <p:nvSpPr>
          <p:cNvPr id="61" name="淘宝网Chenying0907出品 103"/>
          <p:cNvSpPr txBox="1"/>
          <p:nvPr/>
        </p:nvSpPr>
        <p:spPr>
          <a:xfrm>
            <a:off x="1067525" y="2813087"/>
            <a:ext cx="1293452" cy="323165"/>
          </a:xfrm>
          <a:prstGeom prst="rect">
            <a:avLst/>
          </a:prstGeom>
          <a:noFill/>
        </p:spPr>
        <p:txBody>
          <a:bodyPr wrap="square" rtlCol="0">
            <a:spAutoFit/>
          </a:bodyPr>
          <a:lstStyle/>
          <a:p>
            <a:pPr algn="ctr" defTabSz="685617"/>
            <a:r>
              <a:rPr lang="tr-TR" altLang="zh-CN" sz="1500" b="1" dirty="0" smtClean="0">
                <a:solidFill>
                  <a:srgbClr val="01ACBE"/>
                </a:solidFill>
                <a:latin typeface="微软雅黑" panose="020B0503020204020204" pitchFamily="34" charset="-122"/>
                <a:ea typeface="微软雅黑" panose="020B0503020204020204" pitchFamily="34" charset="-122"/>
              </a:rPr>
              <a:t>İşte terfi </a:t>
            </a:r>
            <a:endParaRPr lang="zh-CN" altLang="en-US" sz="1500" b="1" dirty="0">
              <a:solidFill>
                <a:srgbClr val="01ACBE"/>
              </a:solidFill>
              <a:latin typeface="微软雅黑" panose="020B0503020204020204" pitchFamily="34" charset="-122"/>
              <a:ea typeface="微软雅黑" panose="020B0503020204020204" pitchFamily="34" charset="-122"/>
            </a:endParaRPr>
          </a:p>
        </p:txBody>
      </p:sp>
      <p:sp>
        <p:nvSpPr>
          <p:cNvPr id="64" name="淘宝网Chenying0907出品 103"/>
          <p:cNvSpPr txBox="1"/>
          <p:nvPr/>
        </p:nvSpPr>
        <p:spPr>
          <a:xfrm>
            <a:off x="4358440" y="977361"/>
            <a:ext cx="1630991" cy="553998"/>
          </a:xfrm>
          <a:prstGeom prst="rect">
            <a:avLst/>
          </a:prstGeom>
          <a:noFill/>
        </p:spPr>
        <p:txBody>
          <a:bodyPr wrap="square" rtlCol="0">
            <a:spAutoFit/>
          </a:bodyPr>
          <a:lstStyle/>
          <a:p>
            <a:pPr algn="ctr" defTabSz="685617"/>
            <a:r>
              <a:rPr lang="tr-TR" altLang="zh-CN" sz="1500" b="1" dirty="0" smtClean="0">
                <a:solidFill>
                  <a:srgbClr val="FFB850"/>
                </a:solidFill>
                <a:latin typeface="微软雅黑" panose="020B0503020204020204" pitchFamily="34" charset="-122"/>
                <a:ea typeface="微软雅黑" panose="020B0503020204020204" pitchFamily="34" charset="-122"/>
              </a:rPr>
              <a:t>Engelleme ve çatışma</a:t>
            </a:r>
            <a:endParaRPr lang="zh-CN" altLang="en-US" sz="1500" b="1" dirty="0">
              <a:solidFill>
                <a:srgbClr val="FFB850"/>
              </a:solidFill>
              <a:latin typeface="微软雅黑" panose="020B0503020204020204" pitchFamily="34" charset="-122"/>
              <a:ea typeface="微软雅黑" panose="020B0503020204020204" pitchFamily="34" charset="-122"/>
            </a:endParaRPr>
          </a:p>
        </p:txBody>
      </p:sp>
      <p:sp>
        <p:nvSpPr>
          <p:cNvPr id="67" name="淘宝网Chenying0907出品 103"/>
          <p:cNvSpPr txBox="1"/>
          <p:nvPr/>
        </p:nvSpPr>
        <p:spPr>
          <a:xfrm>
            <a:off x="4336722" y="1889966"/>
            <a:ext cx="1293452" cy="553998"/>
          </a:xfrm>
          <a:prstGeom prst="rect">
            <a:avLst/>
          </a:prstGeom>
          <a:noFill/>
        </p:spPr>
        <p:txBody>
          <a:bodyPr wrap="square" rtlCol="0">
            <a:spAutoFit/>
          </a:bodyPr>
          <a:lstStyle/>
          <a:p>
            <a:pPr algn="ctr" defTabSz="685617"/>
            <a:r>
              <a:rPr lang="tr-TR" altLang="zh-CN" sz="1500" b="1" dirty="0" smtClean="0">
                <a:solidFill>
                  <a:srgbClr val="F8353D"/>
                </a:solidFill>
                <a:latin typeface="微软雅黑" panose="020B0503020204020204" pitchFamily="34" charset="-122"/>
                <a:ea typeface="微软雅黑" panose="020B0503020204020204" pitchFamily="34" charset="-122"/>
              </a:rPr>
              <a:t>Zaman Sınırlaması</a:t>
            </a:r>
            <a:endParaRPr lang="zh-CN" altLang="en-US" sz="1500" b="1" dirty="0">
              <a:solidFill>
                <a:srgbClr val="F8353D"/>
              </a:solidFill>
              <a:latin typeface="微软雅黑" panose="020B0503020204020204" pitchFamily="34" charset="-122"/>
              <a:ea typeface="微软雅黑" panose="020B0503020204020204" pitchFamily="34" charset="-122"/>
            </a:endParaRPr>
          </a:p>
        </p:txBody>
      </p:sp>
      <p:sp>
        <p:nvSpPr>
          <p:cNvPr id="70" name="淘宝网Chenying0907出品 103"/>
          <p:cNvSpPr txBox="1"/>
          <p:nvPr/>
        </p:nvSpPr>
        <p:spPr>
          <a:xfrm>
            <a:off x="4310065" y="2813087"/>
            <a:ext cx="1614854" cy="553998"/>
          </a:xfrm>
          <a:prstGeom prst="rect">
            <a:avLst/>
          </a:prstGeom>
          <a:noFill/>
        </p:spPr>
        <p:txBody>
          <a:bodyPr wrap="square" rtlCol="0">
            <a:spAutoFit/>
          </a:bodyPr>
          <a:lstStyle/>
          <a:p>
            <a:pPr algn="ctr" defTabSz="685617"/>
            <a:r>
              <a:rPr lang="tr-TR" altLang="zh-CN" sz="1500" b="1" dirty="0" smtClean="0">
                <a:solidFill>
                  <a:srgbClr val="01ACBE"/>
                </a:solidFill>
                <a:latin typeface="微软雅黑" panose="020B0503020204020204" pitchFamily="34" charset="-122"/>
                <a:ea typeface="微软雅黑" panose="020B0503020204020204" pitchFamily="34" charset="-122"/>
              </a:rPr>
              <a:t>Sinir bozucu olaylar</a:t>
            </a:r>
            <a:endParaRPr lang="zh-CN" altLang="en-US" sz="1500" b="1" dirty="0">
              <a:solidFill>
                <a:srgbClr val="01ACBE"/>
              </a:solidFill>
              <a:latin typeface="微软雅黑" panose="020B0503020204020204" pitchFamily="34" charset="-122"/>
              <a:ea typeface="微软雅黑" panose="020B0503020204020204" pitchFamily="34" charset="-122"/>
            </a:endParaRPr>
          </a:p>
        </p:txBody>
      </p:sp>
      <p:grpSp>
        <p:nvGrpSpPr>
          <p:cNvPr id="72" name="淘宝网Chenying0907出品 15"/>
          <p:cNvGrpSpPr/>
          <p:nvPr/>
        </p:nvGrpSpPr>
        <p:grpSpPr>
          <a:xfrm>
            <a:off x="6555348" y="1889966"/>
            <a:ext cx="501600" cy="501600"/>
            <a:chOff x="6474776" y="1019119"/>
            <a:chExt cx="668974" cy="668974"/>
          </a:xfrm>
        </p:grpSpPr>
        <p:sp>
          <p:nvSpPr>
            <p:cNvPr id="73" name="圆角淘宝网Chenying0907出品 1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74" name="圆角淘宝网Chenying0907出品 19"/>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75" name="淘宝网Chenying0907出品 52"/>
          <p:cNvSpPr txBox="1"/>
          <p:nvPr/>
        </p:nvSpPr>
        <p:spPr>
          <a:xfrm>
            <a:off x="6563322" y="1971521"/>
            <a:ext cx="485649" cy="369332"/>
          </a:xfrm>
          <a:prstGeom prst="rect">
            <a:avLst/>
          </a:prstGeom>
          <a:noFill/>
        </p:spPr>
        <p:txBody>
          <a:bodyPr wrap="square" rtlCol="0">
            <a:spAutoFit/>
          </a:bodyPr>
          <a:lstStyle/>
          <a:p>
            <a:pPr algn="ctr" defTabSz="685617"/>
            <a:r>
              <a:rPr lang="tr-TR" altLang="zh-CN" sz="1800" dirty="0" smtClean="0">
                <a:solidFill>
                  <a:srgbClr val="F8353D"/>
                </a:solidFill>
                <a:latin typeface="Impact MT Std" pitchFamily="34" charset="0"/>
                <a:ea typeface="宋体" panose="02010600030101010101" pitchFamily="2" charset="-122"/>
              </a:rPr>
              <a:t>6</a:t>
            </a:r>
            <a:endParaRPr lang="zh-CN" altLang="en-US" sz="1800" dirty="0">
              <a:solidFill>
                <a:srgbClr val="F8353D"/>
              </a:solidFill>
              <a:latin typeface="Impact MT Std" pitchFamily="34" charset="0"/>
              <a:ea typeface="宋体" panose="02010600030101010101" pitchFamily="2" charset="-122"/>
            </a:endParaRPr>
          </a:p>
        </p:txBody>
      </p:sp>
      <p:grpSp>
        <p:nvGrpSpPr>
          <p:cNvPr id="76" name="淘宝网Chenying0907出品 21"/>
          <p:cNvGrpSpPr/>
          <p:nvPr/>
        </p:nvGrpSpPr>
        <p:grpSpPr>
          <a:xfrm>
            <a:off x="6502698" y="972811"/>
            <a:ext cx="501600" cy="501600"/>
            <a:chOff x="6474776" y="1019119"/>
            <a:chExt cx="668974" cy="668974"/>
          </a:xfrm>
        </p:grpSpPr>
        <p:sp>
          <p:nvSpPr>
            <p:cNvPr id="77" name="圆角淘宝网Chenying0907出品 23"/>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78" name="圆角淘宝网Chenying0907出品 25"/>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79" name="淘宝网Chenying0907出品 59"/>
          <p:cNvSpPr txBox="1"/>
          <p:nvPr/>
        </p:nvSpPr>
        <p:spPr>
          <a:xfrm>
            <a:off x="6518649" y="1038945"/>
            <a:ext cx="485649" cy="369332"/>
          </a:xfrm>
          <a:prstGeom prst="rect">
            <a:avLst/>
          </a:prstGeom>
          <a:noFill/>
        </p:spPr>
        <p:txBody>
          <a:bodyPr wrap="square" rtlCol="0">
            <a:spAutoFit/>
          </a:bodyPr>
          <a:lstStyle/>
          <a:p>
            <a:pPr algn="ctr" defTabSz="685617"/>
            <a:r>
              <a:rPr lang="tr-TR" altLang="zh-CN" sz="1800" dirty="0" smtClean="0">
                <a:solidFill>
                  <a:srgbClr val="FFAB2F"/>
                </a:solidFill>
                <a:latin typeface="Impact MT Std" pitchFamily="34" charset="0"/>
                <a:ea typeface="宋体" panose="02010600030101010101" pitchFamily="2" charset="-122"/>
              </a:rPr>
              <a:t>3</a:t>
            </a:r>
            <a:endParaRPr lang="zh-CN" altLang="en-US" sz="1800" dirty="0">
              <a:solidFill>
                <a:srgbClr val="FFAB2F"/>
              </a:solidFill>
              <a:latin typeface="Impact MT Std" pitchFamily="34" charset="0"/>
              <a:ea typeface="宋体" panose="02010600030101010101" pitchFamily="2" charset="-122"/>
            </a:endParaRPr>
          </a:p>
        </p:txBody>
      </p:sp>
      <p:grpSp>
        <p:nvGrpSpPr>
          <p:cNvPr id="80" name="淘宝网Chenying0907出品 27"/>
          <p:cNvGrpSpPr/>
          <p:nvPr/>
        </p:nvGrpSpPr>
        <p:grpSpPr>
          <a:xfrm>
            <a:off x="493627" y="3924691"/>
            <a:ext cx="501600" cy="501600"/>
            <a:chOff x="6474776" y="1019119"/>
            <a:chExt cx="668974" cy="668974"/>
          </a:xfrm>
        </p:grpSpPr>
        <p:sp>
          <p:nvSpPr>
            <p:cNvPr id="81" name="圆角淘宝网Chenying0907出品 29"/>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82" name="圆角淘宝网Chenying0907出品 31"/>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83" name="淘宝网Chenying0907出品 66"/>
          <p:cNvSpPr txBox="1"/>
          <p:nvPr/>
        </p:nvSpPr>
        <p:spPr>
          <a:xfrm>
            <a:off x="493627" y="4001858"/>
            <a:ext cx="485649" cy="369332"/>
          </a:xfrm>
          <a:prstGeom prst="rect">
            <a:avLst/>
          </a:prstGeom>
          <a:noFill/>
        </p:spPr>
        <p:txBody>
          <a:bodyPr wrap="square" rtlCol="0">
            <a:spAutoFit/>
          </a:bodyPr>
          <a:lstStyle/>
          <a:p>
            <a:pPr algn="ctr" defTabSz="685617"/>
            <a:r>
              <a:rPr lang="tr-TR" altLang="zh-CN" sz="1800" dirty="0" smtClean="0">
                <a:solidFill>
                  <a:srgbClr val="512405"/>
                </a:solidFill>
                <a:latin typeface="Impact MT Std" pitchFamily="34" charset="0"/>
                <a:ea typeface="宋体" panose="02010600030101010101" pitchFamily="2" charset="-122"/>
              </a:rPr>
              <a:t>10</a:t>
            </a:r>
            <a:endParaRPr lang="zh-CN" altLang="en-US" sz="1800" dirty="0">
              <a:solidFill>
                <a:srgbClr val="512405"/>
              </a:solidFill>
              <a:latin typeface="Impact MT Std" pitchFamily="34" charset="0"/>
              <a:ea typeface="宋体" panose="02010600030101010101" pitchFamily="2" charset="-122"/>
            </a:endParaRPr>
          </a:p>
        </p:txBody>
      </p:sp>
      <p:grpSp>
        <p:nvGrpSpPr>
          <p:cNvPr id="84" name="淘宝网Chenying0907出品 33"/>
          <p:cNvGrpSpPr/>
          <p:nvPr/>
        </p:nvGrpSpPr>
        <p:grpSpPr>
          <a:xfrm>
            <a:off x="3801173" y="3924999"/>
            <a:ext cx="501600" cy="501600"/>
            <a:chOff x="6474776" y="1019119"/>
            <a:chExt cx="668974" cy="668974"/>
          </a:xfrm>
        </p:grpSpPr>
        <p:sp>
          <p:nvSpPr>
            <p:cNvPr id="85" name="圆角淘宝网Chenying0907出品 35"/>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86" name="圆角淘宝网Chenying0907出品 37"/>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87" name="淘宝网Chenying0907出品 73"/>
          <p:cNvSpPr txBox="1"/>
          <p:nvPr/>
        </p:nvSpPr>
        <p:spPr>
          <a:xfrm>
            <a:off x="3804859" y="4002415"/>
            <a:ext cx="485649" cy="369332"/>
          </a:xfrm>
          <a:prstGeom prst="rect">
            <a:avLst/>
          </a:prstGeom>
          <a:noFill/>
        </p:spPr>
        <p:txBody>
          <a:bodyPr wrap="square" rtlCol="0">
            <a:spAutoFit/>
          </a:bodyPr>
          <a:lstStyle/>
          <a:p>
            <a:pPr algn="ctr" defTabSz="685617"/>
            <a:r>
              <a:rPr lang="tr-TR" altLang="zh-CN" sz="1800" dirty="0" smtClean="0">
                <a:solidFill>
                  <a:srgbClr val="512405"/>
                </a:solidFill>
                <a:latin typeface="Impact MT Std" pitchFamily="34" charset="0"/>
                <a:ea typeface="宋体" panose="02010600030101010101" pitchFamily="2" charset="-122"/>
              </a:rPr>
              <a:t>11</a:t>
            </a:r>
            <a:endParaRPr lang="zh-CN" altLang="en-US" sz="1800" dirty="0">
              <a:solidFill>
                <a:srgbClr val="512405"/>
              </a:solidFill>
              <a:latin typeface="Impact MT Std" pitchFamily="34" charset="0"/>
              <a:ea typeface="宋体" panose="02010600030101010101" pitchFamily="2" charset="-122"/>
            </a:endParaRPr>
          </a:p>
        </p:txBody>
      </p:sp>
      <p:grpSp>
        <p:nvGrpSpPr>
          <p:cNvPr id="88" name="淘宝网Chenying0907出品 39"/>
          <p:cNvGrpSpPr/>
          <p:nvPr/>
        </p:nvGrpSpPr>
        <p:grpSpPr>
          <a:xfrm>
            <a:off x="6542190" y="3887387"/>
            <a:ext cx="501600" cy="501600"/>
            <a:chOff x="6474776" y="1019119"/>
            <a:chExt cx="668974" cy="668974"/>
          </a:xfrm>
        </p:grpSpPr>
        <p:sp>
          <p:nvSpPr>
            <p:cNvPr id="89" name="圆角淘宝网Chenying0907出品 41"/>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90" name="圆角淘宝网Chenying0907出品 43"/>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91" name="淘宝网Chenying0907出品 80"/>
          <p:cNvSpPr txBox="1"/>
          <p:nvPr/>
        </p:nvSpPr>
        <p:spPr>
          <a:xfrm>
            <a:off x="6542190" y="3953520"/>
            <a:ext cx="485649" cy="369332"/>
          </a:xfrm>
          <a:prstGeom prst="rect">
            <a:avLst/>
          </a:prstGeom>
          <a:noFill/>
        </p:spPr>
        <p:txBody>
          <a:bodyPr wrap="square" rtlCol="0">
            <a:spAutoFit/>
          </a:bodyPr>
          <a:lstStyle/>
          <a:p>
            <a:pPr algn="ctr" defTabSz="685617"/>
            <a:r>
              <a:rPr lang="tr-TR" altLang="zh-CN" sz="1800" dirty="0" smtClean="0">
                <a:solidFill>
                  <a:srgbClr val="512405"/>
                </a:solidFill>
                <a:latin typeface="Impact MT Std" pitchFamily="34" charset="0"/>
                <a:ea typeface="宋体" panose="02010600030101010101" pitchFamily="2" charset="-122"/>
              </a:rPr>
              <a:t>12</a:t>
            </a:r>
            <a:endParaRPr lang="zh-CN" altLang="en-US" sz="1800" dirty="0">
              <a:solidFill>
                <a:srgbClr val="512405"/>
              </a:solidFill>
              <a:latin typeface="Impact MT Std" pitchFamily="34" charset="0"/>
              <a:ea typeface="宋体" panose="02010600030101010101" pitchFamily="2" charset="-122"/>
            </a:endParaRPr>
          </a:p>
        </p:txBody>
      </p:sp>
      <p:grpSp>
        <p:nvGrpSpPr>
          <p:cNvPr id="92" name="淘宝网Chenying0907出品 45"/>
          <p:cNvGrpSpPr/>
          <p:nvPr/>
        </p:nvGrpSpPr>
        <p:grpSpPr>
          <a:xfrm>
            <a:off x="6502698" y="2817381"/>
            <a:ext cx="501600" cy="501600"/>
            <a:chOff x="6474776" y="1019119"/>
            <a:chExt cx="668974" cy="668974"/>
          </a:xfrm>
        </p:grpSpPr>
        <p:sp>
          <p:nvSpPr>
            <p:cNvPr id="93" name="圆角淘宝网Chenying0907出品 4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sp>
          <p:nvSpPr>
            <p:cNvPr id="94" name="圆角淘宝网Chenying0907出品 49"/>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7"/>
              <a:endParaRPr lang="zh-CN" altLang="en-US">
                <a:solidFill>
                  <a:prstClr val="white"/>
                </a:solidFill>
                <a:latin typeface="Calibri"/>
                <a:ea typeface="宋体" panose="02010600030101010101" pitchFamily="2" charset="-122"/>
              </a:endParaRPr>
            </a:p>
          </p:txBody>
        </p:sp>
      </p:grpSp>
      <p:sp>
        <p:nvSpPr>
          <p:cNvPr id="95" name="淘宝网Chenying0907出品 87"/>
          <p:cNvSpPr txBox="1"/>
          <p:nvPr/>
        </p:nvSpPr>
        <p:spPr>
          <a:xfrm>
            <a:off x="6534228" y="2862152"/>
            <a:ext cx="485649" cy="369332"/>
          </a:xfrm>
          <a:prstGeom prst="rect">
            <a:avLst/>
          </a:prstGeom>
          <a:noFill/>
        </p:spPr>
        <p:txBody>
          <a:bodyPr wrap="square" rtlCol="0">
            <a:spAutoFit/>
          </a:bodyPr>
          <a:lstStyle/>
          <a:p>
            <a:pPr algn="ctr" defTabSz="685617"/>
            <a:r>
              <a:rPr lang="tr-TR" altLang="zh-CN" sz="1800" dirty="0" smtClean="0">
                <a:solidFill>
                  <a:srgbClr val="019BAB"/>
                </a:solidFill>
                <a:latin typeface="Impact MT Std" pitchFamily="34" charset="0"/>
                <a:ea typeface="宋体" panose="02010600030101010101" pitchFamily="2" charset="-122"/>
              </a:rPr>
              <a:t>9</a:t>
            </a:r>
            <a:endParaRPr lang="zh-CN" altLang="en-US" sz="1800" dirty="0">
              <a:solidFill>
                <a:srgbClr val="019BAB"/>
              </a:solidFill>
              <a:latin typeface="Impact MT Std" pitchFamily="34" charset="0"/>
              <a:ea typeface="宋体" panose="02010600030101010101" pitchFamily="2" charset="-122"/>
            </a:endParaRPr>
          </a:p>
        </p:txBody>
      </p:sp>
      <p:sp>
        <p:nvSpPr>
          <p:cNvPr id="96" name="淘宝网Chenying0907出品 103"/>
          <p:cNvSpPr txBox="1"/>
          <p:nvPr/>
        </p:nvSpPr>
        <p:spPr>
          <a:xfrm>
            <a:off x="7181036" y="1879188"/>
            <a:ext cx="1785904" cy="553998"/>
          </a:xfrm>
          <a:prstGeom prst="rect">
            <a:avLst/>
          </a:prstGeom>
          <a:noFill/>
        </p:spPr>
        <p:txBody>
          <a:bodyPr wrap="square" rtlCol="0">
            <a:spAutoFit/>
          </a:bodyPr>
          <a:lstStyle/>
          <a:p>
            <a:pPr algn="ctr" defTabSz="685617"/>
            <a:r>
              <a:rPr lang="tr-TR" altLang="zh-CN" sz="1500" b="1" dirty="0" smtClean="0">
                <a:solidFill>
                  <a:srgbClr val="FF0000"/>
                </a:solidFill>
                <a:latin typeface="微软雅黑" panose="020B0503020204020204" pitchFamily="34" charset="-122"/>
                <a:ea typeface="微软雅黑" panose="020B0503020204020204" pitchFamily="34" charset="-122"/>
              </a:rPr>
              <a:t>Yaşamın Tehlikede olması</a:t>
            </a:r>
            <a:endParaRPr lang="zh-CN" altLang="en-US" sz="1500" b="1" dirty="0">
              <a:solidFill>
                <a:srgbClr val="FF0000"/>
              </a:solidFill>
              <a:latin typeface="微软雅黑" panose="020B0503020204020204" pitchFamily="34" charset="-122"/>
              <a:ea typeface="微软雅黑" panose="020B0503020204020204" pitchFamily="34" charset="-122"/>
            </a:endParaRPr>
          </a:p>
        </p:txBody>
      </p:sp>
      <p:sp>
        <p:nvSpPr>
          <p:cNvPr id="97" name="淘宝网Chenying0907出品 103"/>
          <p:cNvSpPr txBox="1"/>
          <p:nvPr/>
        </p:nvSpPr>
        <p:spPr>
          <a:xfrm>
            <a:off x="1014348" y="3894981"/>
            <a:ext cx="1641106" cy="553998"/>
          </a:xfrm>
          <a:prstGeom prst="rect">
            <a:avLst/>
          </a:prstGeom>
          <a:noFill/>
        </p:spPr>
        <p:txBody>
          <a:bodyPr wrap="square" rtlCol="0">
            <a:spAutoFit/>
          </a:bodyPr>
          <a:lstStyle/>
          <a:p>
            <a:pPr algn="ctr" defTabSz="685617"/>
            <a:r>
              <a:rPr lang="tr-TR" altLang="zh-CN" sz="1500" b="1" dirty="0" smtClean="0">
                <a:solidFill>
                  <a:srgbClr val="512405"/>
                </a:solidFill>
                <a:latin typeface="微软雅黑" panose="020B0503020204020204" pitchFamily="34" charset="-122"/>
                <a:ea typeface="微软雅黑" panose="020B0503020204020204" pitchFamily="34" charset="-122"/>
              </a:rPr>
              <a:t>Doğa Olayları ve İklim</a:t>
            </a:r>
            <a:endParaRPr lang="zh-CN" altLang="en-US" sz="1500" b="1" dirty="0">
              <a:solidFill>
                <a:srgbClr val="512405"/>
              </a:solidFill>
              <a:latin typeface="微软雅黑" panose="020B0503020204020204" pitchFamily="34" charset="-122"/>
              <a:ea typeface="微软雅黑" panose="020B0503020204020204" pitchFamily="34" charset="-122"/>
            </a:endParaRPr>
          </a:p>
        </p:txBody>
      </p:sp>
      <p:sp>
        <p:nvSpPr>
          <p:cNvPr id="98" name="淘宝网Chenying0907出品 103"/>
          <p:cNvSpPr txBox="1"/>
          <p:nvPr/>
        </p:nvSpPr>
        <p:spPr>
          <a:xfrm>
            <a:off x="7260414" y="3902202"/>
            <a:ext cx="1570814" cy="553998"/>
          </a:xfrm>
          <a:prstGeom prst="rect">
            <a:avLst/>
          </a:prstGeom>
          <a:noFill/>
        </p:spPr>
        <p:txBody>
          <a:bodyPr wrap="square" rtlCol="0">
            <a:spAutoFit/>
          </a:bodyPr>
          <a:lstStyle/>
          <a:p>
            <a:pPr algn="ctr" defTabSz="685617"/>
            <a:r>
              <a:rPr lang="tr-TR" altLang="zh-CN" sz="1500" b="1" dirty="0" smtClean="0">
                <a:solidFill>
                  <a:srgbClr val="512405"/>
                </a:solidFill>
                <a:latin typeface="微软雅黑" panose="020B0503020204020204" pitchFamily="34" charset="-122"/>
                <a:ea typeface="微软雅黑" panose="020B0503020204020204" pitchFamily="34" charset="-122"/>
              </a:rPr>
              <a:t>Gürültü ve Kalabalıklar</a:t>
            </a:r>
            <a:endParaRPr lang="zh-CN" altLang="en-US" sz="1500" b="1" dirty="0">
              <a:solidFill>
                <a:srgbClr val="512405"/>
              </a:solidFill>
              <a:latin typeface="微软雅黑" panose="020B0503020204020204" pitchFamily="34" charset="-122"/>
              <a:ea typeface="微软雅黑" panose="020B0503020204020204" pitchFamily="34" charset="-122"/>
            </a:endParaRPr>
          </a:p>
        </p:txBody>
      </p:sp>
      <p:sp>
        <p:nvSpPr>
          <p:cNvPr id="99" name="淘宝网Chenying0907出品 103"/>
          <p:cNvSpPr txBox="1"/>
          <p:nvPr/>
        </p:nvSpPr>
        <p:spPr>
          <a:xfrm>
            <a:off x="7004297" y="1038945"/>
            <a:ext cx="1826931" cy="323165"/>
          </a:xfrm>
          <a:prstGeom prst="rect">
            <a:avLst/>
          </a:prstGeom>
          <a:noFill/>
        </p:spPr>
        <p:txBody>
          <a:bodyPr wrap="square" rtlCol="0">
            <a:spAutoFit/>
          </a:bodyPr>
          <a:lstStyle/>
          <a:p>
            <a:pPr algn="ctr" defTabSz="685617"/>
            <a:r>
              <a:rPr lang="tr-TR" altLang="zh-CN" sz="1500" b="1" dirty="0" smtClean="0">
                <a:solidFill>
                  <a:srgbClr val="FFB850"/>
                </a:solidFill>
                <a:latin typeface="微软雅黑" panose="020B0503020204020204" pitchFamily="34" charset="-122"/>
                <a:ea typeface="微软雅黑" panose="020B0503020204020204" pitchFamily="34" charset="-122"/>
              </a:rPr>
              <a:t>Yaşamsal durum</a:t>
            </a:r>
            <a:endParaRPr lang="zh-CN" altLang="en-US" sz="1500" b="1" dirty="0">
              <a:solidFill>
                <a:srgbClr val="FFB850"/>
              </a:solidFill>
              <a:latin typeface="微软雅黑" panose="020B0503020204020204" pitchFamily="34" charset="-122"/>
              <a:ea typeface="微软雅黑" panose="020B0503020204020204" pitchFamily="34" charset="-122"/>
            </a:endParaRPr>
          </a:p>
        </p:txBody>
      </p:sp>
      <p:sp>
        <p:nvSpPr>
          <p:cNvPr id="100" name="淘宝网Chenying0907出品 103"/>
          <p:cNvSpPr txBox="1"/>
          <p:nvPr/>
        </p:nvSpPr>
        <p:spPr>
          <a:xfrm>
            <a:off x="4386567" y="3877741"/>
            <a:ext cx="1485887" cy="553998"/>
          </a:xfrm>
          <a:prstGeom prst="rect">
            <a:avLst/>
          </a:prstGeom>
          <a:noFill/>
        </p:spPr>
        <p:txBody>
          <a:bodyPr wrap="square" rtlCol="0">
            <a:spAutoFit/>
          </a:bodyPr>
          <a:lstStyle/>
          <a:p>
            <a:pPr algn="ctr" defTabSz="685617"/>
            <a:r>
              <a:rPr lang="tr-TR" altLang="zh-CN" sz="1500" b="1" dirty="0" smtClean="0">
                <a:solidFill>
                  <a:srgbClr val="512405"/>
                </a:solidFill>
                <a:latin typeface="微软雅黑" panose="020B0503020204020204" pitchFamily="34" charset="-122"/>
                <a:ea typeface="微软雅黑" panose="020B0503020204020204" pitchFamily="34" charset="-122"/>
              </a:rPr>
              <a:t>Hastalık ve </a:t>
            </a:r>
            <a:r>
              <a:rPr lang="tr-TR" altLang="zh-CN" sz="1500" b="1" dirty="0" err="1" smtClean="0">
                <a:solidFill>
                  <a:srgbClr val="512405"/>
                </a:solidFill>
                <a:latin typeface="微软雅黑" panose="020B0503020204020204" pitchFamily="34" charset="-122"/>
                <a:ea typeface="微软雅黑" panose="020B0503020204020204" pitchFamily="34" charset="-122"/>
              </a:rPr>
              <a:t>Virsüler</a:t>
            </a:r>
            <a:endParaRPr lang="zh-CN" altLang="en-US" sz="1500" b="1" dirty="0">
              <a:solidFill>
                <a:srgbClr val="512405"/>
              </a:solidFill>
              <a:latin typeface="微软雅黑" panose="020B0503020204020204" pitchFamily="34" charset="-122"/>
              <a:ea typeface="微软雅黑" panose="020B0503020204020204" pitchFamily="34" charset="-122"/>
            </a:endParaRPr>
          </a:p>
        </p:txBody>
      </p:sp>
      <p:sp>
        <p:nvSpPr>
          <p:cNvPr id="101" name="淘宝网Chenying0907出品 103"/>
          <p:cNvSpPr txBox="1"/>
          <p:nvPr/>
        </p:nvSpPr>
        <p:spPr>
          <a:xfrm>
            <a:off x="7278952" y="2791558"/>
            <a:ext cx="1293452" cy="553998"/>
          </a:xfrm>
          <a:prstGeom prst="rect">
            <a:avLst/>
          </a:prstGeom>
          <a:noFill/>
        </p:spPr>
        <p:txBody>
          <a:bodyPr wrap="square" rtlCol="0">
            <a:spAutoFit/>
          </a:bodyPr>
          <a:lstStyle/>
          <a:p>
            <a:pPr algn="ctr" defTabSz="685617"/>
            <a:r>
              <a:rPr lang="tr-TR" altLang="zh-CN" sz="1500" b="1" dirty="0" smtClean="0">
                <a:solidFill>
                  <a:srgbClr val="01ACBE"/>
                </a:solidFill>
                <a:latin typeface="微软雅黑" panose="020B0503020204020204" pitchFamily="34" charset="-122"/>
                <a:ea typeface="微软雅黑" panose="020B0503020204020204" pitchFamily="34" charset="-122"/>
              </a:rPr>
              <a:t>Savaş ve kıtlık</a:t>
            </a:r>
            <a:endParaRPr lang="zh-CN" altLang="en-US" sz="1500" b="1" dirty="0">
              <a:solidFill>
                <a:srgbClr val="01ACB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0055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 presetClass="entr" presetSubtype="4" fill="hold" nodeType="withEffect">
                                  <p:stCondLst>
                                    <p:cond delay="7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75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75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ppt_x"/>
                                          </p:val>
                                        </p:tav>
                                        <p:tav tm="100000">
                                          <p:val>
                                            <p:strVal val="#ppt_x"/>
                                          </p:val>
                                        </p:tav>
                                      </p:tavLst>
                                    </p:anim>
                                    <p:anim calcmode="lin" valueType="num">
                                      <p:cBhvr additive="base">
                                        <p:cTn id="27" dur="500" fill="hold"/>
                                        <p:tgtEl>
                                          <p:spTgt spid="3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75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ppt_x"/>
                                          </p:val>
                                        </p:tav>
                                        <p:tav tm="100000">
                                          <p:val>
                                            <p:strVal val="#ppt_x"/>
                                          </p:val>
                                        </p:tav>
                                      </p:tavLst>
                                    </p:anim>
                                    <p:anim calcmode="lin" valueType="num">
                                      <p:cBhvr additive="base">
                                        <p:cTn id="31" dur="500" fill="hold"/>
                                        <p:tgtEl>
                                          <p:spTgt spid="4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75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75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75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75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75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ppt_x"/>
                                          </p:val>
                                        </p:tav>
                                        <p:tav tm="100000">
                                          <p:val>
                                            <p:strVal val="#ppt_x"/>
                                          </p:val>
                                        </p:tav>
                                      </p:tavLst>
                                    </p:anim>
                                    <p:anim calcmode="lin" valueType="num">
                                      <p:cBhvr additive="base">
                                        <p:cTn id="51" dur="500" fill="hold"/>
                                        <p:tgtEl>
                                          <p:spTgt spid="3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500" fill="hold"/>
                                        <p:tgtEl>
                                          <p:spTgt spid="51"/>
                                        </p:tgtEl>
                                        <p:attrNameLst>
                                          <p:attrName>ppt_x</p:attrName>
                                        </p:attrNameLst>
                                      </p:cBhvr>
                                      <p:tavLst>
                                        <p:tav tm="0">
                                          <p:val>
                                            <p:strVal val="#ppt_x"/>
                                          </p:val>
                                        </p:tav>
                                        <p:tav tm="100000">
                                          <p:val>
                                            <p:strVal val="#ppt_x"/>
                                          </p:val>
                                        </p:tav>
                                      </p:tavLst>
                                    </p:anim>
                                    <p:anim calcmode="lin" valueType="num">
                                      <p:cBhvr additive="base">
                                        <p:cTn id="55" dur="500" fill="hold"/>
                                        <p:tgtEl>
                                          <p:spTgt spid="51"/>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75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ppt_x"/>
                                          </p:val>
                                        </p:tav>
                                        <p:tav tm="100000">
                                          <p:val>
                                            <p:strVal val="#ppt_x"/>
                                          </p:val>
                                        </p:tav>
                                      </p:tavLst>
                                    </p:anim>
                                    <p:anim calcmode="lin" valueType="num">
                                      <p:cBhvr additive="base">
                                        <p:cTn id="59" dur="500" fill="hold"/>
                                        <p:tgtEl>
                                          <p:spTgt spid="46"/>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750"/>
                                  </p:stCondLst>
                                  <p:childTnLst>
                                    <p:set>
                                      <p:cBhvr>
                                        <p:cTn id="61" dur="1" fill="hold">
                                          <p:stCondLst>
                                            <p:cond delay="0"/>
                                          </p:stCondLst>
                                        </p:cTn>
                                        <p:tgtEl>
                                          <p:spTgt spid="72"/>
                                        </p:tgtEl>
                                        <p:attrNameLst>
                                          <p:attrName>style.visibility</p:attrName>
                                        </p:attrNameLst>
                                      </p:cBhvr>
                                      <p:to>
                                        <p:strVal val="visible"/>
                                      </p:to>
                                    </p:set>
                                    <p:anim calcmode="lin" valueType="num">
                                      <p:cBhvr additive="base">
                                        <p:cTn id="62" dur="500" fill="hold"/>
                                        <p:tgtEl>
                                          <p:spTgt spid="72"/>
                                        </p:tgtEl>
                                        <p:attrNameLst>
                                          <p:attrName>ppt_x</p:attrName>
                                        </p:attrNameLst>
                                      </p:cBhvr>
                                      <p:tavLst>
                                        <p:tav tm="0">
                                          <p:val>
                                            <p:strVal val="#ppt_x"/>
                                          </p:val>
                                        </p:tav>
                                        <p:tav tm="100000">
                                          <p:val>
                                            <p:strVal val="#ppt_x"/>
                                          </p:val>
                                        </p:tav>
                                      </p:tavLst>
                                    </p:anim>
                                    <p:anim calcmode="lin" valueType="num">
                                      <p:cBhvr additive="base">
                                        <p:cTn id="63" dur="500" fill="hold"/>
                                        <p:tgtEl>
                                          <p:spTgt spid="72"/>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750"/>
                                  </p:stCondLst>
                                  <p:childTnLst>
                                    <p:set>
                                      <p:cBhvr>
                                        <p:cTn id="65" dur="1" fill="hold">
                                          <p:stCondLst>
                                            <p:cond delay="0"/>
                                          </p:stCondLst>
                                        </p:cTn>
                                        <p:tgtEl>
                                          <p:spTgt spid="75"/>
                                        </p:tgtEl>
                                        <p:attrNameLst>
                                          <p:attrName>style.visibility</p:attrName>
                                        </p:attrNameLst>
                                      </p:cBhvr>
                                      <p:to>
                                        <p:strVal val="visible"/>
                                      </p:to>
                                    </p:set>
                                    <p:anim calcmode="lin" valueType="num">
                                      <p:cBhvr additive="base">
                                        <p:cTn id="66" dur="500" fill="hold"/>
                                        <p:tgtEl>
                                          <p:spTgt spid="75"/>
                                        </p:tgtEl>
                                        <p:attrNameLst>
                                          <p:attrName>ppt_x</p:attrName>
                                        </p:attrNameLst>
                                      </p:cBhvr>
                                      <p:tavLst>
                                        <p:tav tm="0">
                                          <p:val>
                                            <p:strVal val="#ppt_x"/>
                                          </p:val>
                                        </p:tav>
                                        <p:tav tm="100000">
                                          <p:val>
                                            <p:strVal val="#ppt_x"/>
                                          </p:val>
                                        </p:tav>
                                      </p:tavLst>
                                    </p:anim>
                                    <p:anim calcmode="lin" valueType="num">
                                      <p:cBhvr additive="base">
                                        <p:cTn id="67" dur="500" fill="hold"/>
                                        <p:tgtEl>
                                          <p:spTgt spid="75"/>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750"/>
                                  </p:stCondLst>
                                  <p:childTnLst>
                                    <p:set>
                                      <p:cBhvr>
                                        <p:cTn id="69" dur="1" fill="hold">
                                          <p:stCondLst>
                                            <p:cond delay="0"/>
                                          </p:stCondLst>
                                        </p:cTn>
                                        <p:tgtEl>
                                          <p:spTgt spid="80"/>
                                        </p:tgtEl>
                                        <p:attrNameLst>
                                          <p:attrName>style.visibility</p:attrName>
                                        </p:attrNameLst>
                                      </p:cBhvr>
                                      <p:to>
                                        <p:strVal val="visible"/>
                                      </p:to>
                                    </p:set>
                                    <p:anim calcmode="lin" valueType="num">
                                      <p:cBhvr additive="base">
                                        <p:cTn id="70" dur="500" fill="hold"/>
                                        <p:tgtEl>
                                          <p:spTgt spid="80"/>
                                        </p:tgtEl>
                                        <p:attrNameLst>
                                          <p:attrName>ppt_x</p:attrName>
                                        </p:attrNameLst>
                                      </p:cBhvr>
                                      <p:tavLst>
                                        <p:tav tm="0">
                                          <p:val>
                                            <p:strVal val="#ppt_x"/>
                                          </p:val>
                                        </p:tav>
                                        <p:tav tm="100000">
                                          <p:val>
                                            <p:strVal val="#ppt_x"/>
                                          </p:val>
                                        </p:tav>
                                      </p:tavLst>
                                    </p:anim>
                                    <p:anim calcmode="lin" valueType="num">
                                      <p:cBhvr additive="base">
                                        <p:cTn id="71" dur="500" fill="hold"/>
                                        <p:tgtEl>
                                          <p:spTgt spid="80"/>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750"/>
                                  </p:stCondLst>
                                  <p:childTnLst>
                                    <p:set>
                                      <p:cBhvr>
                                        <p:cTn id="73" dur="1" fill="hold">
                                          <p:stCondLst>
                                            <p:cond delay="0"/>
                                          </p:stCondLst>
                                        </p:cTn>
                                        <p:tgtEl>
                                          <p:spTgt spid="83"/>
                                        </p:tgtEl>
                                        <p:attrNameLst>
                                          <p:attrName>style.visibility</p:attrName>
                                        </p:attrNameLst>
                                      </p:cBhvr>
                                      <p:to>
                                        <p:strVal val="visible"/>
                                      </p:to>
                                    </p:set>
                                    <p:anim calcmode="lin" valueType="num">
                                      <p:cBhvr additive="base">
                                        <p:cTn id="74" dur="500" fill="hold"/>
                                        <p:tgtEl>
                                          <p:spTgt spid="83"/>
                                        </p:tgtEl>
                                        <p:attrNameLst>
                                          <p:attrName>ppt_x</p:attrName>
                                        </p:attrNameLst>
                                      </p:cBhvr>
                                      <p:tavLst>
                                        <p:tav tm="0">
                                          <p:val>
                                            <p:strVal val="#ppt_x"/>
                                          </p:val>
                                        </p:tav>
                                        <p:tav tm="100000">
                                          <p:val>
                                            <p:strVal val="#ppt_x"/>
                                          </p:val>
                                        </p:tav>
                                      </p:tavLst>
                                    </p:anim>
                                    <p:anim calcmode="lin" valueType="num">
                                      <p:cBhvr additive="base">
                                        <p:cTn id="75" dur="500" fill="hold"/>
                                        <p:tgtEl>
                                          <p:spTgt spid="83"/>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75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500" fill="hold"/>
                                        <p:tgtEl>
                                          <p:spTgt spid="91"/>
                                        </p:tgtEl>
                                        <p:attrNameLst>
                                          <p:attrName>ppt_x</p:attrName>
                                        </p:attrNameLst>
                                      </p:cBhvr>
                                      <p:tavLst>
                                        <p:tav tm="0">
                                          <p:val>
                                            <p:strVal val="#ppt_x"/>
                                          </p:val>
                                        </p:tav>
                                        <p:tav tm="100000">
                                          <p:val>
                                            <p:strVal val="#ppt_x"/>
                                          </p:val>
                                        </p:tav>
                                      </p:tavLst>
                                    </p:anim>
                                    <p:anim calcmode="lin" valueType="num">
                                      <p:cBhvr additive="base">
                                        <p:cTn id="79" dur="500" fill="hold"/>
                                        <p:tgtEl>
                                          <p:spTgt spid="91"/>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750"/>
                                  </p:stCondLst>
                                  <p:childTnLst>
                                    <p:set>
                                      <p:cBhvr>
                                        <p:cTn id="81" dur="1" fill="hold">
                                          <p:stCondLst>
                                            <p:cond delay="0"/>
                                          </p:stCondLst>
                                        </p:cTn>
                                        <p:tgtEl>
                                          <p:spTgt spid="88"/>
                                        </p:tgtEl>
                                        <p:attrNameLst>
                                          <p:attrName>style.visibility</p:attrName>
                                        </p:attrNameLst>
                                      </p:cBhvr>
                                      <p:to>
                                        <p:strVal val="visible"/>
                                      </p:to>
                                    </p:set>
                                    <p:anim calcmode="lin" valueType="num">
                                      <p:cBhvr additive="base">
                                        <p:cTn id="82" dur="500" fill="hold"/>
                                        <p:tgtEl>
                                          <p:spTgt spid="88"/>
                                        </p:tgtEl>
                                        <p:attrNameLst>
                                          <p:attrName>ppt_x</p:attrName>
                                        </p:attrNameLst>
                                      </p:cBhvr>
                                      <p:tavLst>
                                        <p:tav tm="0">
                                          <p:val>
                                            <p:strVal val="#ppt_x"/>
                                          </p:val>
                                        </p:tav>
                                        <p:tav tm="100000">
                                          <p:val>
                                            <p:strVal val="#ppt_x"/>
                                          </p:val>
                                        </p:tav>
                                      </p:tavLst>
                                    </p:anim>
                                    <p:anim calcmode="lin" valueType="num">
                                      <p:cBhvr additive="base">
                                        <p:cTn id="83" dur="500" fill="hold"/>
                                        <p:tgtEl>
                                          <p:spTgt spid="88"/>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750"/>
                                  </p:stCondLst>
                                  <p:childTnLst>
                                    <p:set>
                                      <p:cBhvr>
                                        <p:cTn id="85" dur="1" fill="hold">
                                          <p:stCondLst>
                                            <p:cond delay="0"/>
                                          </p:stCondLst>
                                        </p:cTn>
                                        <p:tgtEl>
                                          <p:spTgt spid="76"/>
                                        </p:tgtEl>
                                        <p:attrNameLst>
                                          <p:attrName>style.visibility</p:attrName>
                                        </p:attrNameLst>
                                      </p:cBhvr>
                                      <p:to>
                                        <p:strVal val="visible"/>
                                      </p:to>
                                    </p:set>
                                    <p:anim calcmode="lin" valueType="num">
                                      <p:cBhvr additive="base">
                                        <p:cTn id="86" dur="500" fill="hold"/>
                                        <p:tgtEl>
                                          <p:spTgt spid="76"/>
                                        </p:tgtEl>
                                        <p:attrNameLst>
                                          <p:attrName>ppt_x</p:attrName>
                                        </p:attrNameLst>
                                      </p:cBhvr>
                                      <p:tavLst>
                                        <p:tav tm="0">
                                          <p:val>
                                            <p:strVal val="#ppt_x"/>
                                          </p:val>
                                        </p:tav>
                                        <p:tav tm="100000">
                                          <p:val>
                                            <p:strVal val="#ppt_x"/>
                                          </p:val>
                                        </p:tav>
                                      </p:tavLst>
                                    </p:anim>
                                    <p:anim calcmode="lin" valueType="num">
                                      <p:cBhvr additive="base">
                                        <p:cTn id="87" dur="500" fill="hold"/>
                                        <p:tgtEl>
                                          <p:spTgt spid="76"/>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750"/>
                                  </p:stCondLst>
                                  <p:childTnLst>
                                    <p:set>
                                      <p:cBhvr>
                                        <p:cTn id="89" dur="1" fill="hold">
                                          <p:stCondLst>
                                            <p:cond delay="0"/>
                                          </p:stCondLst>
                                        </p:cTn>
                                        <p:tgtEl>
                                          <p:spTgt spid="79"/>
                                        </p:tgtEl>
                                        <p:attrNameLst>
                                          <p:attrName>style.visibility</p:attrName>
                                        </p:attrNameLst>
                                      </p:cBhvr>
                                      <p:to>
                                        <p:strVal val="visible"/>
                                      </p:to>
                                    </p:set>
                                    <p:anim calcmode="lin" valueType="num">
                                      <p:cBhvr additive="base">
                                        <p:cTn id="90" dur="500" fill="hold"/>
                                        <p:tgtEl>
                                          <p:spTgt spid="79"/>
                                        </p:tgtEl>
                                        <p:attrNameLst>
                                          <p:attrName>ppt_x</p:attrName>
                                        </p:attrNameLst>
                                      </p:cBhvr>
                                      <p:tavLst>
                                        <p:tav tm="0">
                                          <p:val>
                                            <p:strVal val="#ppt_x"/>
                                          </p:val>
                                        </p:tav>
                                        <p:tav tm="100000">
                                          <p:val>
                                            <p:strVal val="#ppt_x"/>
                                          </p:val>
                                        </p:tav>
                                      </p:tavLst>
                                    </p:anim>
                                    <p:anim calcmode="lin" valueType="num">
                                      <p:cBhvr additive="base">
                                        <p:cTn id="91" dur="500" fill="hold"/>
                                        <p:tgtEl>
                                          <p:spTgt spid="79"/>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750"/>
                                  </p:stCondLst>
                                  <p:childTnLst>
                                    <p:set>
                                      <p:cBhvr>
                                        <p:cTn id="93" dur="1" fill="hold">
                                          <p:stCondLst>
                                            <p:cond delay="0"/>
                                          </p:stCondLst>
                                        </p:cTn>
                                        <p:tgtEl>
                                          <p:spTgt spid="84"/>
                                        </p:tgtEl>
                                        <p:attrNameLst>
                                          <p:attrName>style.visibility</p:attrName>
                                        </p:attrNameLst>
                                      </p:cBhvr>
                                      <p:to>
                                        <p:strVal val="visible"/>
                                      </p:to>
                                    </p:set>
                                    <p:anim calcmode="lin" valueType="num">
                                      <p:cBhvr additive="base">
                                        <p:cTn id="94" dur="500" fill="hold"/>
                                        <p:tgtEl>
                                          <p:spTgt spid="84"/>
                                        </p:tgtEl>
                                        <p:attrNameLst>
                                          <p:attrName>ppt_x</p:attrName>
                                        </p:attrNameLst>
                                      </p:cBhvr>
                                      <p:tavLst>
                                        <p:tav tm="0">
                                          <p:val>
                                            <p:strVal val="#ppt_x"/>
                                          </p:val>
                                        </p:tav>
                                        <p:tav tm="100000">
                                          <p:val>
                                            <p:strVal val="#ppt_x"/>
                                          </p:val>
                                        </p:tav>
                                      </p:tavLst>
                                    </p:anim>
                                    <p:anim calcmode="lin" valueType="num">
                                      <p:cBhvr additive="base">
                                        <p:cTn id="95" dur="500" fill="hold"/>
                                        <p:tgtEl>
                                          <p:spTgt spid="84"/>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750"/>
                                  </p:stCondLst>
                                  <p:childTnLst>
                                    <p:set>
                                      <p:cBhvr>
                                        <p:cTn id="97" dur="1" fill="hold">
                                          <p:stCondLst>
                                            <p:cond delay="0"/>
                                          </p:stCondLst>
                                        </p:cTn>
                                        <p:tgtEl>
                                          <p:spTgt spid="87"/>
                                        </p:tgtEl>
                                        <p:attrNameLst>
                                          <p:attrName>style.visibility</p:attrName>
                                        </p:attrNameLst>
                                      </p:cBhvr>
                                      <p:to>
                                        <p:strVal val="visible"/>
                                      </p:to>
                                    </p:set>
                                    <p:anim calcmode="lin" valueType="num">
                                      <p:cBhvr additive="base">
                                        <p:cTn id="98" dur="500" fill="hold"/>
                                        <p:tgtEl>
                                          <p:spTgt spid="87"/>
                                        </p:tgtEl>
                                        <p:attrNameLst>
                                          <p:attrName>ppt_x</p:attrName>
                                        </p:attrNameLst>
                                      </p:cBhvr>
                                      <p:tavLst>
                                        <p:tav tm="0">
                                          <p:val>
                                            <p:strVal val="#ppt_x"/>
                                          </p:val>
                                        </p:tav>
                                        <p:tav tm="100000">
                                          <p:val>
                                            <p:strVal val="#ppt_x"/>
                                          </p:val>
                                        </p:tav>
                                      </p:tavLst>
                                    </p:anim>
                                    <p:anim calcmode="lin" valueType="num">
                                      <p:cBhvr additive="base">
                                        <p:cTn id="99" dur="500" fill="hold"/>
                                        <p:tgtEl>
                                          <p:spTgt spid="87"/>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750"/>
                                  </p:stCondLst>
                                  <p:childTnLst>
                                    <p:set>
                                      <p:cBhvr>
                                        <p:cTn id="101" dur="1" fill="hold">
                                          <p:stCondLst>
                                            <p:cond delay="0"/>
                                          </p:stCondLst>
                                        </p:cTn>
                                        <p:tgtEl>
                                          <p:spTgt spid="95"/>
                                        </p:tgtEl>
                                        <p:attrNameLst>
                                          <p:attrName>style.visibility</p:attrName>
                                        </p:attrNameLst>
                                      </p:cBhvr>
                                      <p:to>
                                        <p:strVal val="visible"/>
                                      </p:to>
                                    </p:set>
                                    <p:anim calcmode="lin" valueType="num">
                                      <p:cBhvr additive="base">
                                        <p:cTn id="102" dur="500" fill="hold"/>
                                        <p:tgtEl>
                                          <p:spTgt spid="95"/>
                                        </p:tgtEl>
                                        <p:attrNameLst>
                                          <p:attrName>ppt_x</p:attrName>
                                        </p:attrNameLst>
                                      </p:cBhvr>
                                      <p:tavLst>
                                        <p:tav tm="0">
                                          <p:val>
                                            <p:strVal val="#ppt_x"/>
                                          </p:val>
                                        </p:tav>
                                        <p:tav tm="100000">
                                          <p:val>
                                            <p:strVal val="#ppt_x"/>
                                          </p:val>
                                        </p:tav>
                                      </p:tavLst>
                                    </p:anim>
                                    <p:anim calcmode="lin" valueType="num">
                                      <p:cBhvr additive="base">
                                        <p:cTn id="103" dur="500" fill="hold"/>
                                        <p:tgtEl>
                                          <p:spTgt spid="95"/>
                                        </p:tgtEl>
                                        <p:attrNameLst>
                                          <p:attrName>ppt_y</p:attrName>
                                        </p:attrNameLst>
                                      </p:cBhvr>
                                      <p:tavLst>
                                        <p:tav tm="0">
                                          <p:val>
                                            <p:strVal val="1+#ppt_h/2"/>
                                          </p:val>
                                        </p:tav>
                                        <p:tav tm="100000">
                                          <p:val>
                                            <p:strVal val="#ppt_y"/>
                                          </p:val>
                                        </p:tav>
                                      </p:tavLst>
                                    </p:anim>
                                  </p:childTnLst>
                                </p:cTn>
                              </p:par>
                              <p:par>
                                <p:cTn id="104" presetID="2" presetClass="entr" presetSubtype="4" fill="hold" nodeType="withEffect">
                                  <p:stCondLst>
                                    <p:cond delay="750"/>
                                  </p:stCondLst>
                                  <p:childTnLst>
                                    <p:set>
                                      <p:cBhvr>
                                        <p:cTn id="105" dur="1" fill="hold">
                                          <p:stCondLst>
                                            <p:cond delay="0"/>
                                          </p:stCondLst>
                                        </p:cTn>
                                        <p:tgtEl>
                                          <p:spTgt spid="92"/>
                                        </p:tgtEl>
                                        <p:attrNameLst>
                                          <p:attrName>style.visibility</p:attrName>
                                        </p:attrNameLst>
                                      </p:cBhvr>
                                      <p:to>
                                        <p:strVal val="visible"/>
                                      </p:to>
                                    </p:set>
                                    <p:anim calcmode="lin" valueType="num">
                                      <p:cBhvr additive="base">
                                        <p:cTn id="106" dur="500" fill="hold"/>
                                        <p:tgtEl>
                                          <p:spTgt spid="92"/>
                                        </p:tgtEl>
                                        <p:attrNameLst>
                                          <p:attrName>ppt_x</p:attrName>
                                        </p:attrNameLst>
                                      </p:cBhvr>
                                      <p:tavLst>
                                        <p:tav tm="0">
                                          <p:val>
                                            <p:strVal val="#ppt_x"/>
                                          </p:val>
                                        </p:tav>
                                        <p:tav tm="100000">
                                          <p:val>
                                            <p:strVal val="#ppt_x"/>
                                          </p:val>
                                        </p:tav>
                                      </p:tavLst>
                                    </p:anim>
                                    <p:anim calcmode="lin" valueType="num">
                                      <p:cBhvr additive="base">
                                        <p:cTn id="107"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P spid="27" grpId="0"/>
      <p:bldP spid="33" grpId="0"/>
      <p:bldP spid="39" grpId="0"/>
      <p:bldP spid="45" grpId="0"/>
      <p:bldP spid="51" grpId="0"/>
      <p:bldP spid="75" grpId="0"/>
      <p:bldP spid="79" grpId="0"/>
      <p:bldP spid="83" grpId="0"/>
      <p:bldP spid="87" grpId="0"/>
      <p:bldP spid="91" grpId="0"/>
      <p:bldP spid="9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六边形 26"/>
          <p:cNvSpPr/>
          <p:nvPr/>
        </p:nvSpPr>
        <p:spPr>
          <a:xfrm flipH="1">
            <a:off x="3204179" y="95433"/>
            <a:ext cx="5939821" cy="793577"/>
          </a:xfrm>
          <a:prstGeom prst="hexagon">
            <a:avLst/>
          </a:prstGeom>
          <a:solidFill>
            <a:srgbClr val="FB6C75"/>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srgbClr val="FEB243"/>
              </a:solidFill>
              <a:effectLst/>
              <a:uLnTx/>
              <a:uFillTx/>
              <a:latin typeface="Calibri"/>
              <a:ea typeface="宋体" panose="02010600030101010101" pitchFamily="2" charset="-122"/>
            </a:endParaRPr>
          </a:p>
        </p:txBody>
      </p:sp>
      <p:sp>
        <p:nvSpPr>
          <p:cNvPr id="17" name="Freeform 5"/>
          <p:cNvSpPr/>
          <p:nvPr/>
        </p:nvSpPr>
        <p:spPr bwMode="auto">
          <a:xfrm rot="5400000">
            <a:off x="918141" y="483309"/>
            <a:ext cx="1611119" cy="14279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864D9D"/>
              </a:gs>
              <a:gs pos="0">
                <a:srgbClr val="4F2D5D"/>
              </a:gs>
            </a:gsLst>
            <a:lin ang="18900000" scaled="0"/>
            <a:tileRect/>
          </a:gradFill>
          <a:ln w="25400">
            <a:gradFill flip="none" rotWithShape="1">
              <a:gsLst>
                <a:gs pos="0">
                  <a:srgbClr val="864D9D"/>
                </a:gs>
                <a:gs pos="100000">
                  <a:srgbClr val="4F2D5D"/>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8" name="Freeform 5"/>
          <p:cNvSpPr/>
          <p:nvPr/>
        </p:nvSpPr>
        <p:spPr bwMode="auto">
          <a:xfrm rot="5400000">
            <a:off x="1670214" y="1406245"/>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1CFE5"/>
              </a:gs>
              <a:gs pos="0">
                <a:srgbClr val="0192A1"/>
              </a:gs>
            </a:gsLst>
            <a:lin ang="18900000" scaled="0"/>
            <a:tileRect/>
          </a:gradFill>
          <a:ln w="25400">
            <a:gradFill flip="none" rotWithShape="1">
              <a:gsLst>
                <a:gs pos="0">
                  <a:srgbClr val="01CFE5"/>
                </a:gs>
                <a:gs pos="100000">
                  <a:srgbClr val="0192A1"/>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9" name="Freeform 5"/>
          <p:cNvSpPr/>
          <p:nvPr/>
        </p:nvSpPr>
        <p:spPr bwMode="auto">
          <a:xfrm rot="5400000">
            <a:off x="40559" y="596365"/>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0" name="Freeform 5"/>
          <p:cNvSpPr/>
          <p:nvPr/>
        </p:nvSpPr>
        <p:spPr bwMode="auto">
          <a:xfrm rot="5400000">
            <a:off x="362976" y="512993"/>
            <a:ext cx="1890618" cy="16756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858E"/>
              </a:gs>
              <a:gs pos="0">
                <a:srgbClr val="F02832"/>
              </a:gs>
            </a:gsLst>
            <a:lin ang="18900000" scaled="0"/>
            <a:tileRect/>
          </a:gradFill>
          <a:ln w="25400">
            <a:gradFill flip="none" rotWithShape="1">
              <a:gsLst>
                <a:gs pos="0">
                  <a:srgbClr val="FF858E"/>
                </a:gs>
                <a:gs pos="100000">
                  <a:srgbClr val="F02832"/>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矩形 20"/>
          <p:cNvSpPr/>
          <p:nvPr/>
        </p:nvSpPr>
        <p:spPr>
          <a:xfrm>
            <a:off x="414982" y="991747"/>
            <a:ext cx="1786605" cy="64633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3600" b="1" i="0" u="none" strike="noStrike" kern="1200" cap="none" spc="0" normalizeH="0" baseline="0" noProof="0" dirty="0" smtClean="0">
                <a:ln>
                  <a:noFill/>
                </a:ln>
                <a:solidFill>
                  <a:prstClr val="white">
                    <a:lumMod val="95000"/>
                  </a:prstClr>
                </a:solidFill>
                <a:effectLst/>
                <a:uLnTx/>
                <a:uFillTx/>
                <a:latin typeface="Impact MT Std" pitchFamily="34" charset="0"/>
                <a:ea typeface="微软雅黑" panose="020B0503020204020204" pitchFamily="34" charset="-122"/>
                <a:cs typeface="+mn-cs"/>
                <a:sym typeface="微软雅黑" panose="020B0503020204020204" pitchFamily="34" charset="-122"/>
              </a:rPr>
              <a:t>STRES</a:t>
            </a:r>
            <a:endParaRPr kumimoji="0" lang="zh-CN" altLang="en-US" sz="3600" b="1" i="0" u="none" strike="noStrike" kern="1200" cap="none" spc="0" normalizeH="0" baseline="0" noProof="0" dirty="0">
              <a:ln>
                <a:noFill/>
              </a:ln>
              <a:solidFill>
                <a:prstClr val="white">
                  <a:lumMod val="95000"/>
                </a:prstClr>
              </a:solidFill>
              <a:effectLst/>
              <a:uLnTx/>
              <a:uFillTx/>
              <a:latin typeface="Impact MT Std" pitchFamily="34" charset="0"/>
              <a:ea typeface="微软雅黑" panose="020B0503020204020204" pitchFamily="34" charset="-122"/>
              <a:cs typeface="+mn-cs"/>
              <a:sym typeface="微软雅黑" panose="020B0503020204020204" pitchFamily="34" charset="-122"/>
            </a:endParaRPr>
          </a:p>
        </p:txBody>
      </p:sp>
      <p:sp>
        <p:nvSpPr>
          <p:cNvPr id="23" name="Rectangle 4"/>
          <p:cNvSpPr txBox="1">
            <a:spLocks noChangeArrowheads="1"/>
          </p:cNvSpPr>
          <p:nvPr/>
        </p:nvSpPr>
        <p:spPr bwMode="auto">
          <a:xfrm>
            <a:off x="3269140" y="1537338"/>
            <a:ext cx="2439095" cy="3606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tr-TR" altLang="zh-CN" sz="1400" i="0" u="none" strike="noStrike" kern="1200" cap="none" spc="0" normalizeH="0" baseline="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Bireyin olayları algılama</a:t>
            </a:r>
            <a:r>
              <a:rPr kumimoji="0" lang="tr-TR" altLang="zh-CN" sz="1400" i="0" u="none" strike="noStrike" kern="1200" cap="none" spc="0" normalizeH="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 durumuyla ortaya çıkan faktörlerdir.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altLang="zh-CN" sz="1400" baseline="0" dirty="0" smtClean="0">
                <a:solidFill>
                  <a:schemeClr val="tx1"/>
                </a:solidFill>
                <a:latin typeface="方正兰亭黑简体" panose="02000000000000000000" pitchFamily="2" charset="-122"/>
                <a:ea typeface="方正兰亭黑简体" panose="02000000000000000000" pitchFamily="2" charset="-122"/>
              </a:rPr>
              <a:t>Kişilik yapısı</a:t>
            </a:r>
            <a:endParaRPr lang="tr-TR" altLang="zh-CN" sz="1400" dirty="0" smtClean="0">
              <a:solidFill>
                <a:schemeClr val="tx1"/>
              </a:solidFill>
              <a:latin typeface="方正兰亭黑简体" panose="02000000000000000000" pitchFamily="2" charset="-122"/>
              <a:ea typeface="方正兰亭黑简体" panose="02000000000000000000" pitchFamily="2" charset="-122"/>
            </a:endParaRP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tr-TR" altLang="zh-CN" sz="1400" i="0" u="none" strike="noStrike" kern="1200" cap="none" spc="0" normalizeH="0" baseline="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Mükemmeliyetçilik</a:t>
            </a:r>
            <a:endParaRPr kumimoji="0" lang="tr-TR" altLang="zh-CN" sz="1400" i="0" u="none" strike="noStrike" kern="1200" cap="none" spc="0" normalizeH="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endParaRP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altLang="zh-CN" sz="1400" baseline="0" dirty="0" smtClean="0">
                <a:solidFill>
                  <a:schemeClr val="tx1"/>
                </a:solidFill>
                <a:latin typeface="方正兰亭黑简体" panose="02000000000000000000" pitchFamily="2" charset="-122"/>
                <a:ea typeface="方正兰亭黑简体" panose="02000000000000000000" pitchFamily="2" charset="-122"/>
              </a:rPr>
              <a:t>Başarısızlık Korkusu</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tr-TR" altLang="zh-CN" sz="1400" i="0" u="none" strike="noStrike" kern="1200" cap="none" spc="0" normalizeH="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Yetersizlik Duygusu</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altLang="zh-CN" sz="1400" baseline="0" dirty="0" smtClean="0">
                <a:solidFill>
                  <a:schemeClr val="tx1"/>
                </a:solidFill>
                <a:latin typeface="方正兰亭黑简体" panose="02000000000000000000" pitchFamily="2" charset="-122"/>
                <a:ea typeface="方正兰亭黑简体" panose="02000000000000000000" pitchFamily="2" charset="-122"/>
              </a:rPr>
              <a:t>Gerçekdışı Beklentiler</a:t>
            </a:r>
            <a:endParaRPr kumimoji="0" lang="zh-CN" altLang="en-US" sz="1400" i="0" u="none" strike="noStrike" kern="1200" cap="none" spc="0" normalizeH="0" baseline="0" noProof="0" dirty="0">
              <a:ln>
                <a:noFill/>
              </a:ln>
              <a:solidFill>
                <a:schemeClr val="tx1"/>
              </a:solidFill>
              <a:effectLst/>
              <a:uLnTx/>
              <a:uFillTx/>
              <a:latin typeface="方正兰亭黑简体" panose="02000000000000000000" pitchFamily="2" charset="-122"/>
              <a:ea typeface="方正兰亭黑简体" panose="02000000000000000000" pitchFamily="2" charset="-122"/>
            </a:endParaRPr>
          </a:p>
        </p:txBody>
      </p:sp>
      <p:sp>
        <p:nvSpPr>
          <p:cNvPr id="25" name="六边形 24"/>
          <p:cNvSpPr/>
          <p:nvPr/>
        </p:nvSpPr>
        <p:spPr>
          <a:xfrm flipH="1">
            <a:off x="3243045" y="1065567"/>
            <a:ext cx="2264968" cy="793487"/>
          </a:xfrm>
          <a:prstGeom prst="hexagon">
            <a:avLst/>
          </a:prstGeom>
          <a:solidFill>
            <a:srgbClr val="01ACBE"/>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PSİKOLOJİK(İÇSEL) FAKTÖRLER</a:t>
            </a:r>
            <a:endParaRPr kumimoji="0" lang="zh-CN" altLang="en-US" sz="16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27" name="六边形 26"/>
          <p:cNvSpPr/>
          <p:nvPr/>
        </p:nvSpPr>
        <p:spPr>
          <a:xfrm flipH="1">
            <a:off x="6631047" y="1089438"/>
            <a:ext cx="2220884" cy="793577"/>
          </a:xfrm>
          <a:prstGeom prst="hexagon">
            <a:avLst/>
          </a:prstGeom>
          <a:solidFill>
            <a:srgbClr val="FC717A"/>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600" b="1" dirty="0" smtClean="0">
                <a:solidFill>
                  <a:prstClr val="white"/>
                </a:solidFill>
                <a:latin typeface="Calibri"/>
                <a:ea typeface="宋体" panose="02010600030101010101" pitchFamily="2" charset="-122"/>
              </a:rPr>
              <a:t>ÇEVRESEL(DIŞSAL) FAKTÖRLER</a:t>
            </a:r>
            <a:endParaRPr kumimoji="0" lang="zh-CN" altLang="en-US" sz="1600" b="1" i="0" u="none" strike="noStrike" kern="1200" cap="none" spc="0" normalizeH="0" baseline="0" noProof="0" dirty="0">
              <a:ln>
                <a:noFill/>
              </a:ln>
              <a:solidFill>
                <a:prstClr val="white"/>
              </a:solidFill>
              <a:effectLst/>
              <a:uLnTx/>
              <a:uFillTx/>
              <a:latin typeface="Calibri"/>
              <a:ea typeface="宋体" panose="02010600030101010101" pitchFamily="2" charset="-122"/>
            </a:endParaRPr>
          </a:p>
        </p:txBody>
      </p:sp>
      <p:sp>
        <p:nvSpPr>
          <p:cNvPr id="24" name="Rectangle 4"/>
          <p:cNvSpPr txBox="1">
            <a:spLocks noChangeArrowheads="1"/>
          </p:cNvSpPr>
          <p:nvPr/>
        </p:nvSpPr>
        <p:spPr bwMode="auto">
          <a:xfrm>
            <a:off x="3813231" y="208124"/>
            <a:ext cx="4696405" cy="6103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2100"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j-cs"/>
              </a:rPr>
              <a:t>STRESE NEDEN OLAN FAKTÖRLER</a:t>
            </a:r>
            <a:endParaRPr kumimoji="0" lang="zh-CN" altLang="zh-CN" sz="21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j-cs"/>
            </a:endParaRPr>
          </a:p>
        </p:txBody>
      </p:sp>
      <p:sp>
        <p:nvSpPr>
          <p:cNvPr id="15" name="Rectangle 4"/>
          <p:cNvSpPr txBox="1">
            <a:spLocks noChangeArrowheads="1"/>
          </p:cNvSpPr>
          <p:nvPr/>
        </p:nvSpPr>
        <p:spPr bwMode="auto">
          <a:xfrm>
            <a:off x="6845522" y="2153255"/>
            <a:ext cx="2119765" cy="2772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tr-TR" altLang="zh-CN" sz="1400" i="0" u="none" strike="noStrike" kern="1200" cap="none" spc="0" normalizeH="0" baseline="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Bireyin dışında gelişen</a:t>
            </a:r>
            <a:r>
              <a:rPr kumimoji="0" lang="tr-TR" altLang="zh-CN" sz="1400" i="0" u="none" strike="noStrike" kern="1200" cap="none" spc="0" normalizeH="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 olaylardır.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altLang="zh-CN" sz="1400" baseline="0" dirty="0" smtClean="0">
                <a:solidFill>
                  <a:schemeClr val="tx1"/>
                </a:solidFill>
                <a:latin typeface="方正兰亭黑简体" panose="02000000000000000000" pitchFamily="2" charset="-122"/>
                <a:ea typeface="方正兰亭黑简体" panose="02000000000000000000" pitchFamily="2" charset="-122"/>
              </a:rPr>
              <a:t>Doğa</a:t>
            </a:r>
            <a:r>
              <a:rPr lang="tr-TR" altLang="zh-CN" sz="1400" dirty="0" smtClean="0">
                <a:solidFill>
                  <a:schemeClr val="tx1"/>
                </a:solidFill>
                <a:latin typeface="方正兰亭黑简体" panose="02000000000000000000" pitchFamily="2" charset="-122"/>
                <a:ea typeface="方正兰亭黑简体" panose="02000000000000000000" pitchFamily="2" charset="-122"/>
              </a:rPr>
              <a:t> şartları</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tr-TR" altLang="zh-CN" sz="1400" i="0" u="none" strike="noStrike" kern="1200" cap="none" spc="0" normalizeH="0" baseline="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İklim</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altLang="zh-CN" sz="1400" dirty="0" smtClean="0">
                <a:solidFill>
                  <a:schemeClr val="tx1"/>
                </a:solidFill>
                <a:latin typeface="方正兰亭黑简体" panose="02000000000000000000" pitchFamily="2" charset="-122"/>
                <a:ea typeface="方正兰亭黑简体" panose="02000000000000000000" pitchFamily="2" charset="-122"/>
              </a:rPr>
              <a:t>Savaşlar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tr-TR" altLang="zh-CN" sz="1400" i="0" u="none" strike="noStrike" kern="1200" cap="none" spc="0" normalizeH="0" baseline="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Kazalar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altLang="zh-CN" sz="1400" dirty="0" smtClean="0">
                <a:solidFill>
                  <a:schemeClr val="tx1"/>
                </a:solidFill>
                <a:latin typeface="方正兰亭黑简体" panose="02000000000000000000" pitchFamily="2" charset="-122"/>
                <a:ea typeface="方正兰亭黑简体" panose="02000000000000000000" pitchFamily="2" charset="-122"/>
              </a:rPr>
              <a:t>Çalışma koşulları</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tr-TR" altLang="zh-CN" sz="1400" i="0" u="none" strike="noStrike" kern="1200" cap="none" spc="0" normalizeH="0" baseline="0" noProof="0" dirty="0" smtClean="0">
                <a:ln>
                  <a:noFill/>
                </a:ln>
                <a:solidFill>
                  <a:schemeClr val="tx1"/>
                </a:solidFill>
                <a:effectLst/>
                <a:uLnTx/>
                <a:uFillTx/>
                <a:latin typeface="方正兰亭黑简体" panose="02000000000000000000" pitchFamily="2" charset="-122"/>
                <a:ea typeface="方正兰亭黑简体" panose="02000000000000000000" pitchFamily="2" charset="-122"/>
              </a:rPr>
              <a:t>Aile Kriz</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endParaRPr kumimoji="0" lang="zh-CN" altLang="en-US" sz="1400" i="0" u="none" strike="noStrike" kern="1200" cap="none" spc="0" normalizeH="0" baseline="0" noProof="0" dirty="0">
              <a:ln>
                <a:noFill/>
              </a:ln>
              <a:solidFill>
                <a:schemeClr val="tx1"/>
              </a:solidFill>
              <a:effectLst/>
              <a:uLnTx/>
              <a:uFillTx/>
              <a:latin typeface="方正兰亭黑简体" panose="02000000000000000000" pitchFamily="2" charset="-122"/>
              <a:ea typeface="方正兰亭黑简体" panose="02000000000000000000" pitchFamily="2" charset="-122"/>
            </a:endParaRPr>
          </a:p>
        </p:txBody>
      </p:sp>
      <p:pic>
        <p:nvPicPr>
          <p:cNvPr id="14" name="Resim 13"/>
          <p:cNvPicPr>
            <a:picLocks noChangeAspect="1"/>
          </p:cNvPicPr>
          <p:nvPr/>
        </p:nvPicPr>
        <p:blipFill rotWithShape="1">
          <a:blip r:embed="rId2"/>
          <a:srcRect l="32765" t="47880" r="3073" b="1813"/>
          <a:stretch/>
        </p:blipFill>
        <p:spPr>
          <a:xfrm>
            <a:off x="91876" y="2750947"/>
            <a:ext cx="2809568" cy="2005781"/>
          </a:xfrm>
          <a:prstGeom prst="rect">
            <a:avLst/>
          </a:prstGeom>
          <a:ln>
            <a:noFill/>
          </a:ln>
          <a:effectLst>
            <a:softEdge rad="112500"/>
          </a:effectLst>
        </p:spPr>
      </p:pic>
    </p:spTree>
    <p:extLst>
      <p:ext uri="{BB962C8B-B14F-4D97-AF65-F5344CB8AC3E}">
        <p14:creationId xmlns:p14="http://schemas.microsoft.com/office/powerpoint/2010/main" val="9194670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1"/>
                                        </p:tgtEl>
                                        <p:attrNameLst>
                                          <p:attrName>ppt_y</p:attrName>
                                        </p:attrNameLst>
                                      </p:cBhvr>
                                      <p:tavLst>
                                        <p:tav tm="0">
                                          <p:val>
                                            <p:strVal val="#ppt_y"/>
                                          </p:val>
                                        </p:tav>
                                        <p:tav tm="100000">
                                          <p:val>
                                            <p:strVal val="#ppt_y"/>
                                          </p:val>
                                        </p:tav>
                                      </p:tavLst>
                                    </p:anim>
                                    <p:anim calcmode="lin" valueType="num">
                                      <p:cBhvr>
                                        <p:cTn id="3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1"/>
                                        </p:tgtEl>
                                      </p:cBhvr>
                                    </p:animEffect>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par>
                          <p:cTn id="37" fill="hold">
                            <p:stCondLst>
                              <p:cond delay="1950"/>
                            </p:stCondLst>
                            <p:childTnLst>
                              <p:par>
                                <p:cTn id="38" presetID="2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245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950"/>
                            </p:stCondLst>
                            <p:childTnLst>
                              <p:par>
                                <p:cTn id="46" presetID="10"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par>
                          <p:cTn id="49" fill="hold">
                            <p:stCondLst>
                              <p:cond delay="3450"/>
                            </p:stCondLst>
                            <p:childTnLst>
                              <p:par>
                                <p:cTn id="50" presetID="2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395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animBg="1"/>
      <p:bldP spid="19" grpId="0" animBg="1"/>
      <p:bldP spid="20" grpId="0" animBg="1"/>
      <p:bldP spid="21" grpId="0"/>
      <p:bldP spid="23" grpId="0"/>
      <p:bldP spid="25" grpId="0" animBg="1"/>
      <p:bldP spid="27" grpId="0" animBg="1"/>
      <p:bldP spid="24"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六边形 24"/>
          <p:cNvSpPr/>
          <p:nvPr/>
        </p:nvSpPr>
        <p:spPr>
          <a:xfrm flipH="1">
            <a:off x="2981184" y="114717"/>
            <a:ext cx="6052567" cy="657715"/>
          </a:xfrm>
          <a:prstGeom prst="hexagon">
            <a:avLst/>
          </a:prstGeom>
          <a:solidFill>
            <a:srgbClr val="01BBCE"/>
          </a:solidFill>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7" name="Freeform 5"/>
          <p:cNvSpPr/>
          <p:nvPr/>
        </p:nvSpPr>
        <p:spPr bwMode="auto">
          <a:xfrm rot="5400000">
            <a:off x="938588" y="669064"/>
            <a:ext cx="1611119" cy="14279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864D9D"/>
              </a:gs>
              <a:gs pos="0">
                <a:srgbClr val="4F2D5D"/>
              </a:gs>
            </a:gsLst>
            <a:lin ang="18900000" scaled="0"/>
            <a:tileRect/>
          </a:gradFill>
          <a:ln w="25400">
            <a:gradFill flip="none" rotWithShape="1">
              <a:gsLst>
                <a:gs pos="0">
                  <a:srgbClr val="864D9D"/>
                </a:gs>
                <a:gs pos="100000">
                  <a:srgbClr val="4F2D5D"/>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8" name="Freeform 5"/>
          <p:cNvSpPr/>
          <p:nvPr/>
        </p:nvSpPr>
        <p:spPr bwMode="auto">
          <a:xfrm rot="5400000">
            <a:off x="1690661" y="1592000"/>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C727C"/>
          </a:solidFill>
          <a:ln w="25400">
            <a:solidFill>
              <a:srgbClr val="FC727C"/>
            </a:soli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9" name="Freeform 5"/>
          <p:cNvSpPr/>
          <p:nvPr/>
        </p:nvSpPr>
        <p:spPr bwMode="auto">
          <a:xfrm rot="5400000">
            <a:off x="61006" y="782120"/>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0" name="Freeform 5"/>
          <p:cNvSpPr/>
          <p:nvPr/>
        </p:nvSpPr>
        <p:spPr bwMode="auto">
          <a:xfrm rot="5400000">
            <a:off x="383423" y="698748"/>
            <a:ext cx="1890618" cy="16756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BBCE"/>
          </a:solidFill>
          <a:ln w="25400">
            <a:solidFill>
              <a:schemeClr val="bg1"/>
            </a:soli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矩形 20"/>
          <p:cNvSpPr/>
          <p:nvPr/>
        </p:nvSpPr>
        <p:spPr>
          <a:xfrm>
            <a:off x="435429" y="1177502"/>
            <a:ext cx="1786605" cy="64633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3600" b="1" i="0" u="none" strike="noStrike" kern="1200" cap="none" spc="0" normalizeH="0" baseline="0" noProof="0" dirty="0" smtClean="0">
                <a:ln>
                  <a:noFill/>
                </a:ln>
                <a:solidFill>
                  <a:prstClr val="white">
                    <a:lumMod val="95000"/>
                  </a:prstClr>
                </a:solidFill>
                <a:effectLst/>
                <a:uLnTx/>
                <a:uFillTx/>
                <a:latin typeface="Impact MT Std" pitchFamily="34" charset="0"/>
                <a:ea typeface="微软雅黑" panose="020B0503020204020204" pitchFamily="34" charset="-122"/>
                <a:cs typeface="+mn-cs"/>
                <a:sym typeface="微软雅黑" panose="020B0503020204020204" pitchFamily="34" charset="-122"/>
              </a:rPr>
              <a:t>STRES</a:t>
            </a:r>
            <a:endParaRPr kumimoji="0" lang="zh-CN" altLang="en-US" sz="3600" b="1" i="0" u="none" strike="noStrike" kern="1200" cap="none" spc="0" normalizeH="0" baseline="0" noProof="0" dirty="0">
              <a:ln>
                <a:noFill/>
              </a:ln>
              <a:solidFill>
                <a:prstClr val="white">
                  <a:lumMod val="95000"/>
                </a:prstClr>
              </a:solidFill>
              <a:effectLst/>
              <a:uLnTx/>
              <a:uFillTx/>
              <a:latin typeface="Impact MT Std" pitchFamily="34" charset="0"/>
              <a:ea typeface="微软雅黑" panose="020B0503020204020204" pitchFamily="34" charset="-122"/>
              <a:cs typeface="+mn-cs"/>
              <a:sym typeface="微软雅黑" panose="020B0503020204020204" pitchFamily="34" charset="-122"/>
            </a:endParaRPr>
          </a:p>
        </p:txBody>
      </p:sp>
      <p:sp>
        <p:nvSpPr>
          <p:cNvPr id="23" name="Rectangle 4"/>
          <p:cNvSpPr txBox="1">
            <a:spLocks noChangeArrowheads="1"/>
          </p:cNvSpPr>
          <p:nvPr/>
        </p:nvSpPr>
        <p:spPr bwMode="auto">
          <a:xfrm>
            <a:off x="3190896" y="1581303"/>
            <a:ext cx="2497876" cy="34365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400" kern="0" dirty="0" smtClean="0">
                <a:solidFill>
                  <a:schemeClr val="tx1"/>
                </a:solidFill>
                <a:latin typeface="Times New Roman"/>
              </a:rPr>
              <a:t>Bireyin kaynaklarını ve baş etme yeteneklerini tüketen durumlar </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400" kern="0" dirty="0" smtClean="0">
                <a:solidFill>
                  <a:schemeClr val="tx1"/>
                </a:solidFill>
                <a:latin typeface="Times New Roman"/>
              </a:rPr>
              <a:t>Algı </a:t>
            </a:r>
            <a:r>
              <a:rPr lang="tr-TR" sz="1400" kern="0" dirty="0">
                <a:solidFill>
                  <a:schemeClr val="tx1"/>
                </a:solidFill>
                <a:latin typeface="Times New Roman"/>
              </a:rPr>
              <a:t>ve dikkat düzeyini </a:t>
            </a:r>
            <a:r>
              <a:rPr lang="tr-TR" sz="1400" kern="0" dirty="0" smtClean="0">
                <a:solidFill>
                  <a:schemeClr val="tx1"/>
                </a:solidFill>
                <a:latin typeface="Times New Roman"/>
              </a:rPr>
              <a:t>bozar.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400" kern="0" dirty="0" smtClean="0">
                <a:solidFill>
                  <a:schemeClr val="tx1"/>
                </a:solidFill>
                <a:latin typeface="Times New Roman"/>
              </a:rPr>
              <a:t>Öğrenme </a:t>
            </a:r>
            <a:r>
              <a:rPr lang="tr-TR" sz="1400" kern="0" dirty="0">
                <a:solidFill>
                  <a:schemeClr val="tx1"/>
                </a:solidFill>
                <a:latin typeface="Times New Roman"/>
              </a:rPr>
              <a:t>seviyesini </a:t>
            </a:r>
            <a:r>
              <a:rPr lang="tr-TR" sz="1400" kern="0" dirty="0" smtClean="0">
                <a:solidFill>
                  <a:schemeClr val="tx1"/>
                </a:solidFill>
                <a:latin typeface="Times New Roman"/>
              </a:rPr>
              <a:t>düşürür.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400" kern="0" dirty="0" smtClean="0">
                <a:solidFill>
                  <a:schemeClr val="tx1"/>
                </a:solidFill>
                <a:latin typeface="Times New Roman"/>
              </a:rPr>
              <a:t>Zihinsel </a:t>
            </a:r>
            <a:r>
              <a:rPr lang="tr-TR" sz="1400" kern="0" dirty="0">
                <a:solidFill>
                  <a:schemeClr val="tx1"/>
                </a:solidFill>
                <a:latin typeface="Times New Roman"/>
              </a:rPr>
              <a:t>verimliliği </a:t>
            </a:r>
            <a:r>
              <a:rPr lang="tr-TR" sz="1400" kern="0" dirty="0" smtClean="0">
                <a:solidFill>
                  <a:schemeClr val="tx1"/>
                </a:solidFill>
                <a:latin typeface="Times New Roman"/>
              </a:rPr>
              <a:t>azaltır.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400" kern="0" dirty="0" smtClean="0">
                <a:solidFill>
                  <a:schemeClr val="tx1"/>
                </a:solidFill>
                <a:latin typeface="Times New Roman"/>
              </a:rPr>
              <a:t>Yapılan </a:t>
            </a:r>
            <a:r>
              <a:rPr lang="tr-TR" sz="1400" kern="0" dirty="0">
                <a:solidFill>
                  <a:schemeClr val="tx1"/>
                </a:solidFill>
                <a:latin typeface="Times New Roman"/>
              </a:rPr>
              <a:t>her tür işte performansı düşürür</a:t>
            </a:r>
            <a:r>
              <a:rPr lang="tr-TR" sz="1400" kern="0" dirty="0" smtClean="0">
                <a:solidFill>
                  <a:schemeClr val="tx1"/>
                </a:solidFill>
                <a:latin typeface="Times New Roman"/>
              </a:rPr>
              <a:t>.</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tr-TR" altLang="zh-CN" sz="1400" i="0" u="none" strike="noStrike" kern="0" cap="none" spc="0" normalizeH="0" baseline="0" noProof="0" dirty="0" smtClean="0">
                <a:ln>
                  <a:noFill/>
                </a:ln>
                <a:solidFill>
                  <a:schemeClr val="tx1"/>
                </a:solidFill>
                <a:effectLst/>
                <a:uLnTx/>
                <a:uFillTx/>
                <a:latin typeface="Times New Roman"/>
                <a:ea typeface="方正兰亭黑简体" panose="02000000000000000000" pitchFamily="2" charset="-122"/>
              </a:rPr>
              <a:t>Sağlığımızı</a:t>
            </a:r>
            <a:r>
              <a:rPr kumimoji="0" lang="tr-TR" altLang="zh-CN" sz="1400" i="0" u="none" strike="noStrike" kern="0" cap="none" spc="0" normalizeH="0" noProof="0" dirty="0" smtClean="0">
                <a:ln>
                  <a:noFill/>
                </a:ln>
                <a:solidFill>
                  <a:schemeClr val="tx1"/>
                </a:solidFill>
                <a:effectLst/>
                <a:uLnTx/>
                <a:uFillTx/>
                <a:latin typeface="Times New Roman"/>
                <a:ea typeface="方正兰亭黑简体" panose="02000000000000000000" pitchFamily="2" charset="-122"/>
              </a:rPr>
              <a:t> etkiler. Kolay yorulup çabuk sinirlenmemize neden olur.</a:t>
            </a:r>
            <a:endParaRPr kumimoji="0" lang="zh-CN" altLang="en-US" sz="1400" i="0" u="none" strike="noStrike" kern="1200" cap="none" spc="0" normalizeH="0" baseline="0" noProof="0" dirty="0">
              <a:ln>
                <a:noFill/>
              </a:ln>
              <a:solidFill>
                <a:schemeClr val="tx1"/>
              </a:solidFill>
              <a:effectLst/>
              <a:uLnTx/>
              <a:uFillTx/>
              <a:latin typeface="方正兰亭黑简体" panose="02000000000000000000" pitchFamily="2" charset="-122"/>
              <a:ea typeface="方正兰亭黑简体" panose="02000000000000000000" pitchFamily="2" charset="-122"/>
            </a:endParaRPr>
          </a:p>
        </p:txBody>
      </p:sp>
      <p:sp>
        <p:nvSpPr>
          <p:cNvPr id="25" name="六边形 24"/>
          <p:cNvSpPr/>
          <p:nvPr/>
        </p:nvSpPr>
        <p:spPr>
          <a:xfrm flipH="1">
            <a:off x="3190896" y="1076848"/>
            <a:ext cx="2497876" cy="555982"/>
          </a:xfrm>
          <a:prstGeom prst="hexagon">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KÖTÜ(OLUMSUZ) STRES</a:t>
            </a:r>
            <a:endParaRPr kumimoji="0" lang="zh-CN" altLang="en-US" sz="16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27" name="六边形 26"/>
          <p:cNvSpPr/>
          <p:nvPr/>
        </p:nvSpPr>
        <p:spPr>
          <a:xfrm flipH="1">
            <a:off x="6453415" y="1060601"/>
            <a:ext cx="2394783" cy="572229"/>
          </a:xfrm>
          <a:prstGeom prst="hexagon">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1600" b="1" dirty="0" smtClean="0">
                <a:solidFill>
                  <a:prstClr val="white"/>
                </a:solidFill>
                <a:latin typeface="Calibri"/>
                <a:ea typeface="宋体" panose="02010600030101010101" pitchFamily="2" charset="-122"/>
              </a:rPr>
              <a:t>İYİ(OLUMLU) STRES</a:t>
            </a:r>
            <a:endParaRPr kumimoji="0" lang="zh-CN" altLang="en-US" sz="1600" b="1" i="0" u="none" strike="noStrike" kern="1200" cap="none" spc="0" normalizeH="0" baseline="0" noProof="0" dirty="0">
              <a:ln>
                <a:noFill/>
              </a:ln>
              <a:solidFill>
                <a:prstClr val="white"/>
              </a:solidFill>
              <a:effectLst/>
              <a:uLnTx/>
              <a:uFillTx/>
              <a:latin typeface="Calibri"/>
              <a:ea typeface="宋体" panose="02010600030101010101" pitchFamily="2" charset="-122"/>
            </a:endParaRPr>
          </a:p>
        </p:txBody>
      </p:sp>
      <p:sp>
        <p:nvSpPr>
          <p:cNvPr id="24" name="Rectangle 4"/>
          <p:cNvSpPr txBox="1">
            <a:spLocks noChangeArrowheads="1"/>
          </p:cNvSpPr>
          <p:nvPr/>
        </p:nvSpPr>
        <p:spPr bwMode="auto">
          <a:xfrm>
            <a:off x="3724334" y="117034"/>
            <a:ext cx="4696405" cy="6103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a:r>
              <a:rPr lang="tr-TR" altLang="zh-CN" sz="2800" noProof="0" dirty="0" smtClean="0">
                <a:latin typeface="微软雅黑" panose="020B0503020204020204" pitchFamily="34" charset="-122"/>
                <a:ea typeface="微软雅黑" panose="020B0503020204020204" pitchFamily="34" charset="-122"/>
              </a:rPr>
              <a:t>STRES ÇEŞİTLERİ</a:t>
            </a:r>
            <a:endParaRPr kumimoji="0" lang="zh-CN" altLang="zh-CN" sz="28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5" name="Rectangle 4"/>
          <p:cNvSpPr txBox="1">
            <a:spLocks noChangeArrowheads="1"/>
          </p:cNvSpPr>
          <p:nvPr/>
        </p:nvSpPr>
        <p:spPr bwMode="auto">
          <a:xfrm>
            <a:off x="6453416" y="1830090"/>
            <a:ext cx="2424310" cy="318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200" kern="0" dirty="0" smtClean="0">
                <a:solidFill>
                  <a:srgbClr val="000000"/>
                </a:solidFill>
                <a:latin typeface="Times New Roman"/>
              </a:rPr>
              <a:t>Sonucunda </a:t>
            </a:r>
            <a:r>
              <a:rPr lang="tr-TR" sz="1200" kern="0" dirty="0">
                <a:solidFill>
                  <a:srgbClr val="000000"/>
                </a:solidFill>
                <a:latin typeface="Times New Roman"/>
              </a:rPr>
              <a:t>kazanç veya keyif sağlayan </a:t>
            </a:r>
            <a:r>
              <a:rPr lang="tr-TR" sz="1200" kern="0" dirty="0" smtClean="0">
                <a:solidFill>
                  <a:srgbClr val="000000"/>
                </a:solidFill>
                <a:latin typeface="Times New Roman"/>
              </a:rPr>
              <a:t>durumlar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200" kern="0" dirty="0" smtClean="0">
                <a:solidFill>
                  <a:srgbClr val="000000"/>
                </a:solidFill>
                <a:latin typeface="Times New Roman"/>
              </a:rPr>
              <a:t>Başarı </a:t>
            </a:r>
            <a:r>
              <a:rPr lang="tr-TR" sz="1200" kern="0" dirty="0">
                <a:solidFill>
                  <a:srgbClr val="000000"/>
                </a:solidFill>
                <a:latin typeface="Times New Roman"/>
              </a:rPr>
              <a:t>sağlamak, işe girmek </a:t>
            </a:r>
            <a:r>
              <a:rPr lang="tr-TR" sz="1200" kern="0" dirty="0" err="1" smtClean="0">
                <a:solidFill>
                  <a:srgbClr val="000000"/>
                </a:solidFill>
                <a:latin typeface="Times New Roman"/>
              </a:rPr>
              <a:t>vs</a:t>
            </a:r>
            <a:endParaRPr lang="tr-TR" sz="1200" kern="0" dirty="0" smtClean="0">
              <a:solidFill>
                <a:srgbClr val="000000"/>
              </a:solidFill>
              <a:latin typeface="Times New Roman"/>
            </a:endParaRP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200" kern="0" dirty="0" smtClean="0">
                <a:solidFill>
                  <a:srgbClr val="000000"/>
                </a:solidFill>
                <a:latin typeface="Times New Roman"/>
              </a:rPr>
              <a:t>Organizmayı </a:t>
            </a:r>
            <a:r>
              <a:rPr lang="tr-TR" sz="1200" kern="0" dirty="0">
                <a:solidFill>
                  <a:srgbClr val="000000"/>
                </a:solidFill>
                <a:latin typeface="Times New Roman"/>
              </a:rPr>
              <a:t>harekete </a:t>
            </a:r>
            <a:r>
              <a:rPr lang="tr-TR" sz="1200" kern="0" dirty="0" smtClean="0">
                <a:solidFill>
                  <a:srgbClr val="000000"/>
                </a:solidFill>
                <a:latin typeface="Times New Roman"/>
              </a:rPr>
              <a:t>geçirir.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200" kern="0" dirty="0" smtClean="0">
                <a:solidFill>
                  <a:srgbClr val="000000"/>
                </a:solidFill>
                <a:latin typeface="Times New Roman"/>
              </a:rPr>
              <a:t>Genel </a:t>
            </a:r>
            <a:r>
              <a:rPr lang="tr-TR" sz="1200" kern="0" dirty="0" err="1">
                <a:solidFill>
                  <a:srgbClr val="000000"/>
                </a:solidFill>
                <a:latin typeface="Times New Roman"/>
              </a:rPr>
              <a:t>uyarılmışlık</a:t>
            </a:r>
            <a:r>
              <a:rPr lang="tr-TR" sz="1200" kern="0" dirty="0">
                <a:solidFill>
                  <a:srgbClr val="000000"/>
                </a:solidFill>
                <a:latin typeface="Times New Roman"/>
              </a:rPr>
              <a:t> düzeyini yükseltir. </a:t>
            </a:r>
            <a:endParaRPr lang="tr-TR" sz="1200" kern="0" dirty="0" smtClean="0">
              <a:solidFill>
                <a:srgbClr val="000000"/>
              </a:solidFill>
              <a:latin typeface="Times New Roman"/>
            </a:endParaRP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200" kern="0" dirty="0" smtClean="0">
                <a:solidFill>
                  <a:srgbClr val="000000"/>
                </a:solidFill>
                <a:latin typeface="Times New Roman"/>
              </a:rPr>
              <a:t>Algı </a:t>
            </a:r>
            <a:r>
              <a:rPr lang="tr-TR" sz="1200" kern="0" dirty="0">
                <a:solidFill>
                  <a:srgbClr val="000000"/>
                </a:solidFill>
                <a:latin typeface="Times New Roman"/>
              </a:rPr>
              <a:t>ve dikkat düzeyini </a:t>
            </a:r>
            <a:r>
              <a:rPr lang="tr-TR" sz="1200" kern="0" dirty="0" smtClean="0">
                <a:solidFill>
                  <a:srgbClr val="000000"/>
                </a:solidFill>
                <a:latin typeface="Times New Roman"/>
              </a:rPr>
              <a:t>arttırır.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200" kern="0" dirty="0" smtClean="0">
                <a:solidFill>
                  <a:srgbClr val="000000"/>
                </a:solidFill>
                <a:latin typeface="Times New Roman"/>
              </a:rPr>
              <a:t>Öğrenme </a:t>
            </a:r>
            <a:r>
              <a:rPr lang="tr-TR" sz="1400" kern="0" dirty="0">
                <a:solidFill>
                  <a:srgbClr val="000000"/>
                </a:solidFill>
                <a:latin typeface="Times New Roman"/>
              </a:rPr>
              <a:t>seviyesini</a:t>
            </a:r>
            <a:r>
              <a:rPr lang="tr-TR" sz="1200" kern="0" dirty="0">
                <a:solidFill>
                  <a:srgbClr val="000000"/>
                </a:solidFill>
                <a:latin typeface="Times New Roman"/>
              </a:rPr>
              <a:t> yükseltir.   -Zihinsel aktiviteyi </a:t>
            </a:r>
            <a:r>
              <a:rPr lang="tr-TR" sz="1200" kern="0" dirty="0" smtClean="0">
                <a:solidFill>
                  <a:srgbClr val="000000"/>
                </a:solidFill>
                <a:latin typeface="Times New Roman"/>
              </a:rPr>
              <a:t>arttırır.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lang="tr-TR" sz="1200" kern="0" dirty="0" smtClean="0">
                <a:solidFill>
                  <a:srgbClr val="000000"/>
                </a:solidFill>
                <a:latin typeface="Times New Roman"/>
              </a:rPr>
              <a:t>Yapılan </a:t>
            </a:r>
            <a:r>
              <a:rPr lang="tr-TR" sz="1200" kern="0" dirty="0">
                <a:solidFill>
                  <a:srgbClr val="000000"/>
                </a:solidFill>
                <a:latin typeface="Times New Roman"/>
              </a:rPr>
              <a:t>her tür işte iyi bir performans gösterilmesini sağlar.</a:t>
            </a:r>
          </a:p>
          <a:p>
            <a:pPr marL="171450" marR="0" lvl="0" indent="-171450" algn="l" defTabSz="685800" rtl="0" eaLnBrk="1" fontAlgn="auto" latinLnBrk="0" hangingPunct="1">
              <a:lnSpc>
                <a:spcPct val="100000"/>
              </a:lnSpc>
              <a:spcBef>
                <a:spcPts val="600"/>
              </a:spcBef>
              <a:spcAft>
                <a:spcPts val="600"/>
              </a:spcAft>
              <a:buClrTx/>
              <a:buSzTx/>
              <a:buFont typeface="Wingdings" panose="05000000000000000000" pitchFamily="2" charset="2"/>
              <a:buChar char="ü"/>
              <a:tabLst/>
              <a:defRPr/>
            </a:pPr>
            <a:endParaRPr kumimoji="0" lang="zh-CN" altLang="en-US" sz="1100" i="0" u="none" strike="noStrike" kern="1200" cap="none" spc="0" normalizeH="0" baseline="0" noProof="0" dirty="0">
              <a:ln>
                <a:noFill/>
              </a:ln>
              <a:solidFill>
                <a:schemeClr val="tx1"/>
              </a:solidFill>
              <a:effectLst/>
              <a:uLnTx/>
              <a:uFillTx/>
              <a:latin typeface="方正兰亭黑简体" panose="02000000000000000000" pitchFamily="2" charset="-122"/>
              <a:ea typeface="方正兰亭黑简体" panose="02000000000000000000" pitchFamily="2" charset="-122"/>
            </a:endParaRPr>
          </a:p>
        </p:txBody>
      </p:sp>
      <p:graphicFrame>
        <p:nvGraphicFramePr>
          <p:cNvPr id="14" name="Object 4"/>
          <p:cNvGraphicFramePr>
            <a:graphicFrameLocks noChangeAspect="1"/>
          </p:cNvGraphicFramePr>
          <p:nvPr>
            <p:extLst>
              <p:ext uri="{D42A27DB-BD31-4B8C-83A1-F6EECF244321}">
                <p14:modId xmlns:p14="http://schemas.microsoft.com/office/powerpoint/2010/main" val="569896962"/>
              </p:ext>
            </p:extLst>
          </p:nvPr>
        </p:nvGraphicFramePr>
        <p:xfrm>
          <a:off x="8324285" y="574334"/>
          <a:ext cx="819715" cy="1043040"/>
        </p:xfrm>
        <a:graphic>
          <a:graphicData uri="http://schemas.openxmlformats.org/presentationml/2006/ole">
            <mc:AlternateContent xmlns:mc="http://schemas.openxmlformats.org/markup-compatibility/2006">
              <mc:Choice xmlns:v="urn:schemas-microsoft-com:vml" Requires="v">
                <p:oleObj spid="_x0000_s12538" name="Klip" r:id="rId3" imgW="3466800" imgH="5631840" progId="MS_ClipArt_Gallery.2">
                  <p:embed/>
                </p:oleObj>
              </mc:Choice>
              <mc:Fallback>
                <p:oleObj name="Klip" r:id="rId3" imgW="3466800" imgH="5631840" progId="MS_ClipArt_Gallery.2">
                  <p:embed/>
                  <p:pic>
                    <p:nvPicPr>
                      <p:cNvPr id="717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4285" y="574334"/>
                        <a:ext cx="819715" cy="1043040"/>
                      </a:xfrm>
                      <a:prstGeom prst="rect">
                        <a:avLst/>
                      </a:prstGeom>
                      <a:noFill/>
                      <a:ln>
                        <a:noFill/>
                      </a:ln>
                      <a:effectLst/>
                    </p:spPr>
                  </p:pic>
                </p:oleObj>
              </mc:Fallback>
            </mc:AlternateContent>
          </a:graphicData>
        </a:graphic>
      </p:graphicFrame>
      <p:graphicFrame>
        <p:nvGraphicFramePr>
          <p:cNvPr id="16" name="Object 4"/>
          <p:cNvGraphicFramePr>
            <a:graphicFrameLocks noChangeAspect="1"/>
          </p:cNvGraphicFramePr>
          <p:nvPr>
            <p:extLst>
              <p:ext uri="{D42A27DB-BD31-4B8C-83A1-F6EECF244321}">
                <p14:modId xmlns:p14="http://schemas.microsoft.com/office/powerpoint/2010/main" val="135168673"/>
              </p:ext>
            </p:extLst>
          </p:nvPr>
        </p:nvGraphicFramePr>
        <p:xfrm>
          <a:off x="2847456" y="934414"/>
          <a:ext cx="973332" cy="806647"/>
        </p:xfrm>
        <a:graphic>
          <a:graphicData uri="http://schemas.openxmlformats.org/presentationml/2006/ole">
            <mc:AlternateContent xmlns:mc="http://schemas.openxmlformats.org/markup-compatibility/2006">
              <mc:Choice xmlns:v="urn:schemas-microsoft-com:vml" Requires="v">
                <p:oleObj spid="_x0000_s12539" name="Klip" r:id="rId5" imgW="4046400" imgH="3352320" progId="MS_ClipArt_Gallery.2">
                  <p:embed/>
                </p:oleObj>
              </mc:Choice>
              <mc:Fallback>
                <p:oleObj name="Klip" r:id="rId5" imgW="4046400" imgH="3352320" progId="MS_ClipArt_Gallery.2">
                  <p:embed/>
                  <p:pic>
                    <p:nvPicPr>
                      <p:cNvPr id="819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7456" y="934414"/>
                        <a:ext cx="973332" cy="806647"/>
                      </a:xfrm>
                      <a:prstGeom prst="rect">
                        <a:avLst/>
                      </a:prstGeom>
                      <a:noFill/>
                      <a:ln>
                        <a:noFill/>
                      </a:ln>
                      <a:effectLst/>
                    </p:spPr>
                  </p:pic>
                </p:oleObj>
              </mc:Fallback>
            </mc:AlternateContent>
          </a:graphicData>
        </a:graphic>
      </p:graphicFrame>
      <p:pic>
        <p:nvPicPr>
          <p:cNvPr id="26" name="Resim 25"/>
          <p:cNvPicPr>
            <a:picLocks noChangeAspect="1"/>
          </p:cNvPicPr>
          <p:nvPr/>
        </p:nvPicPr>
        <p:blipFill rotWithShape="1">
          <a:blip r:embed="rId7"/>
          <a:srcRect l="2621" t="1085" r="35070" b="51566"/>
          <a:stretch/>
        </p:blipFill>
        <p:spPr>
          <a:xfrm>
            <a:off x="131254" y="2787049"/>
            <a:ext cx="2728451" cy="2116789"/>
          </a:xfrm>
          <a:prstGeom prst="ellipse">
            <a:avLst/>
          </a:prstGeom>
          <a:ln>
            <a:noFill/>
          </a:ln>
          <a:effectLst>
            <a:softEdge rad="112500"/>
          </a:effectLst>
        </p:spPr>
      </p:pic>
    </p:spTree>
    <p:extLst>
      <p:ext uri="{BB962C8B-B14F-4D97-AF65-F5344CB8AC3E}">
        <p14:creationId xmlns:p14="http://schemas.microsoft.com/office/powerpoint/2010/main" val="4881321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1"/>
                                        </p:tgtEl>
                                        <p:attrNameLst>
                                          <p:attrName>ppt_y</p:attrName>
                                        </p:attrNameLst>
                                      </p:cBhvr>
                                      <p:tavLst>
                                        <p:tav tm="0">
                                          <p:val>
                                            <p:strVal val="#ppt_y"/>
                                          </p:val>
                                        </p:tav>
                                        <p:tav tm="100000">
                                          <p:val>
                                            <p:strVal val="#ppt_y"/>
                                          </p:val>
                                        </p:tav>
                                      </p:tavLst>
                                    </p:anim>
                                    <p:anim calcmode="lin" valueType="num">
                                      <p:cBhvr>
                                        <p:cTn id="3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1"/>
                                        </p:tgtEl>
                                      </p:cBhvr>
                                    </p:animEffect>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par>
                          <p:cTn id="37" fill="hold">
                            <p:stCondLst>
                              <p:cond delay="1950"/>
                            </p:stCondLst>
                            <p:childTnLst>
                              <p:par>
                                <p:cTn id="38" presetID="2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245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950"/>
                            </p:stCondLst>
                            <p:childTnLst>
                              <p:par>
                                <p:cTn id="46" presetID="10"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par>
                          <p:cTn id="49" fill="hold">
                            <p:stCondLst>
                              <p:cond delay="3450"/>
                            </p:stCondLst>
                            <p:childTnLst>
                              <p:par>
                                <p:cTn id="50" presetID="2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3950"/>
                            </p:stCondLst>
                            <p:childTnLst>
                              <p:par>
                                <p:cTn id="54" presetID="10" presetClass="entr" presetSubtype="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7" grpId="0" animBg="1"/>
      <p:bldP spid="18" grpId="0" animBg="1"/>
      <p:bldP spid="19" grpId="0" animBg="1"/>
      <p:bldP spid="20" grpId="0" animBg="1"/>
      <p:bldP spid="21" grpId="0"/>
      <p:bldP spid="23" grpId="0"/>
      <p:bldP spid="25" grpId="0" animBg="1"/>
      <p:bldP spid="27" grpId="0" animBg="1"/>
      <p:bldP spid="24"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733213" y="412120"/>
            <a:ext cx="7594628" cy="902162"/>
          </a:xfrm>
        </p:spPr>
        <p:txBody>
          <a:bodyPr>
            <a:noAutofit/>
          </a:bodyPr>
          <a:lstStyle/>
          <a:p>
            <a:pPr algn="ctr"/>
            <a:r>
              <a:rPr lang="tr-TR" sz="5400" dirty="0" smtClean="0">
                <a:latin typeface="Hollywood Hills" panose="00000400000000000000" pitchFamily="2" charset="0"/>
              </a:rPr>
              <a:t>STRESİN BELİRTİLERİ</a:t>
            </a:r>
            <a:endParaRPr lang="en-US" sz="5400" dirty="0">
              <a:latin typeface="Hollywood Hills" panose="00000400000000000000" pitchFamily="2" charset="0"/>
            </a:endParaRPr>
          </a:p>
        </p:txBody>
      </p:sp>
      <p:sp>
        <p:nvSpPr>
          <p:cNvPr id="8" name="Shape">
            <a:extLst>
              <a:ext uri="{FF2B5EF4-FFF2-40B4-BE49-F238E27FC236}">
                <a16:creationId xmlns:a16="http://schemas.microsoft.com/office/drawing/2014/main" id="{246E8C22-E350-44A3-81DD-3D3770A38F31}"/>
              </a:ext>
            </a:extLst>
          </p:cNvPr>
          <p:cNvSpPr/>
          <p:nvPr/>
        </p:nvSpPr>
        <p:spPr>
          <a:xfrm>
            <a:off x="593772" y="1829800"/>
            <a:ext cx="1878716" cy="2007374"/>
          </a:xfrm>
          <a:custGeom>
            <a:avLst/>
            <a:gdLst/>
            <a:ahLst/>
            <a:cxnLst>
              <a:cxn ang="0">
                <a:pos x="wd2" y="hd2"/>
              </a:cxn>
              <a:cxn ang="5400000">
                <a:pos x="wd2" y="hd2"/>
              </a:cxn>
              <a:cxn ang="10800000">
                <a:pos x="wd2" y="hd2"/>
              </a:cxn>
              <a:cxn ang="16200000">
                <a:pos x="wd2" y="hd2"/>
              </a:cxn>
            </a:cxnLst>
            <a:rect l="0" t="0" r="r" b="b"/>
            <a:pathLst>
              <a:path w="21409" h="21460" extrusionOk="0">
                <a:moveTo>
                  <a:pt x="21314" y="8535"/>
                </a:moveTo>
                <a:cubicBezTo>
                  <a:pt x="21184" y="7550"/>
                  <a:pt x="20923" y="6564"/>
                  <a:pt x="20507" y="5662"/>
                </a:cubicBezTo>
                <a:cubicBezTo>
                  <a:pt x="19674" y="3796"/>
                  <a:pt x="18113" y="2202"/>
                  <a:pt x="15979" y="1174"/>
                </a:cubicBezTo>
                <a:cubicBezTo>
                  <a:pt x="14600" y="524"/>
                  <a:pt x="13038" y="105"/>
                  <a:pt x="11451" y="21"/>
                </a:cubicBezTo>
                <a:cubicBezTo>
                  <a:pt x="11164" y="0"/>
                  <a:pt x="10904" y="0"/>
                  <a:pt x="10618" y="0"/>
                </a:cubicBezTo>
                <a:cubicBezTo>
                  <a:pt x="4762" y="0"/>
                  <a:pt x="0" y="3838"/>
                  <a:pt x="0" y="8556"/>
                </a:cubicBezTo>
                <a:cubicBezTo>
                  <a:pt x="0" y="11765"/>
                  <a:pt x="2186" y="14554"/>
                  <a:pt x="5439" y="16022"/>
                </a:cubicBezTo>
                <a:cubicBezTo>
                  <a:pt x="5439" y="16022"/>
                  <a:pt x="5439" y="16022"/>
                  <a:pt x="5465" y="16022"/>
                </a:cubicBezTo>
                <a:cubicBezTo>
                  <a:pt x="5491" y="16043"/>
                  <a:pt x="5517" y="16043"/>
                  <a:pt x="5569" y="16064"/>
                </a:cubicBezTo>
                <a:cubicBezTo>
                  <a:pt x="5569" y="16064"/>
                  <a:pt x="5569" y="16064"/>
                  <a:pt x="5569" y="16064"/>
                </a:cubicBezTo>
                <a:cubicBezTo>
                  <a:pt x="6584" y="16504"/>
                  <a:pt x="7651" y="16861"/>
                  <a:pt x="8770" y="17112"/>
                </a:cubicBezTo>
                <a:cubicBezTo>
                  <a:pt x="9863" y="17364"/>
                  <a:pt x="11060" y="17469"/>
                  <a:pt x="12101" y="17825"/>
                </a:cubicBezTo>
                <a:cubicBezTo>
                  <a:pt x="13767" y="18412"/>
                  <a:pt x="13845" y="19713"/>
                  <a:pt x="13038" y="20845"/>
                </a:cubicBezTo>
                <a:cubicBezTo>
                  <a:pt x="12778" y="21202"/>
                  <a:pt x="13272" y="21600"/>
                  <a:pt x="13715" y="21411"/>
                </a:cubicBezTo>
                <a:cubicBezTo>
                  <a:pt x="16812" y="20048"/>
                  <a:pt x="19128" y="17657"/>
                  <a:pt x="20325" y="14973"/>
                </a:cubicBezTo>
                <a:cubicBezTo>
                  <a:pt x="21236" y="12918"/>
                  <a:pt x="21600" y="10695"/>
                  <a:pt x="21314" y="8535"/>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grpSp>
        <p:nvGrpSpPr>
          <p:cNvPr id="33" name="Group 32">
            <a:extLst>
              <a:ext uri="{FF2B5EF4-FFF2-40B4-BE49-F238E27FC236}">
                <a16:creationId xmlns:a16="http://schemas.microsoft.com/office/drawing/2014/main" id="{97550FAC-601C-477F-9D8C-22A31E922775}"/>
              </a:ext>
            </a:extLst>
          </p:cNvPr>
          <p:cNvGrpSpPr/>
          <p:nvPr/>
        </p:nvGrpSpPr>
        <p:grpSpPr>
          <a:xfrm>
            <a:off x="733213" y="1878919"/>
            <a:ext cx="1644445" cy="1486262"/>
            <a:chOff x="1938639" y="1513832"/>
            <a:chExt cx="2412015" cy="2412015"/>
          </a:xfrm>
        </p:grpSpPr>
        <p:sp>
          <p:nvSpPr>
            <p:cNvPr id="9" name="Circle">
              <a:extLst>
                <a:ext uri="{FF2B5EF4-FFF2-40B4-BE49-F238E27FC236}">
                  <a16:creationId xmlns:a16="http://schemas.microsoft.com/office/drawing/2014/main" id="{142CAC2B-1ADE-4B96-928D-8435C0C7A900}"/>
                </a:ext>
              </a:extLst>
            </p:cNvPr>
            <p:cNvSpPr/>
            <p:nvPr/>
          </p:nvSpPr>
          <p:spPr>
            <a:xfrm>
              <a:off x="1938639" y="1513832"/>
              <a:ext cx="2412015" cy="2412015"/>
            </a:xfrm>
            <a:prstGeom prst="ellipse">
              <a:avLst/>
            </a:pr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12" name="Circle">
              <a:extLst>
                <a:ext uri="{FF2B5EF4-FFF2-40B4-BE49-F238E27FC236}">
                  <a16:creationId xmlns:a16="http://schemas.microsoft.com/office/drawing/2014/main" id="{5AC1D528-D637-494D-A0B3-28F5E994EF2D}"/>
                </a:ext>
              </a:extLst>
            </p:cNvPr>
            <p:cNvSpPr/>
            <p:nvPr/>
          </p:nvSpPr>
          <p:spPr>
            <a:xfrm>
              <a:off x="2018376" y="1593567"/>
              <a:ext cx="2192720" cy="2208954"/>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25" name="TextBox 24">
              <a:extLst>
                <a:ext uri="{FF2B5EF4-FFF2-40B4-BE49-F238E27FC236}">
                  <a16:creationId xmlns:a16="http://schemas.microsoft.com/office/drawing/2014/main" id="{AE69C6AA-99B1-4F99-9681-93D516FE5D0B}"/>
                </a:ext>
              </a:extLst>
            </p:cNvPr>
            <p:cNvSpPr txBox="1"/>
            <p:nvPr/>
          </p:nvSpPr>
          <p:spPr>
            <a:xfrm>
              <a:off x="2701256" y="1604597"/>
              <a:ext cx="596744" cy="954108"/>
            </a:xfrm>
            <a:prstGeom prst="rect">
              <a:avLst/>
            </a:prstGeom>
            <a:noFill/>
          </p:spPr>
          <p:txBody>
            <a:bodyPr wrap="none" rtlCol="0">
              <a:spAutoFit/>
            </a:bodyPr>
            <a:lstStyle/>
            <a:p>
              <a:r>
                <a:rPr lang="en-US" sz="4050" b="1" dirty="0" smtClean="0">
                  <a:solidFill>
                    <a:srgbClr val="A2B969">
                      <a:lumMod val="50000"/>
                    </a:srgbClr>
                  </a:solidFill>
                  <a:latin typeface="Calibri" panose="020F0502020204030204"/>
                </a:rPr>
                <a:t>1</a:t>
              </a:r>
              <a:endParaRPr lang="en-US" sz="4050" b="1" dirty="0">
                <a:solidFill>
                  <a:srgbClr val="A2B969">
                    <a:lumMod val="50000"/>
                  </a:srgbClr>
                </a:solidFill>
                <a:latin typeface="Calibri" panose="020F0502020204030204"/>
              </a:endParaRPr>
            </a:p>
          </p:txBody>
        </p:sp>
        <p:sp>
          <p:nvSpPr>
            <p:cNvPr id="28" name="TextBox 27">
              <a:extLst>
                <a:ext uri="{FF2B5EF4-FFF2-40B4-BE49-F238E27FC236}">
                  <a16:creationId xmlns:a16="http://schemas.microsoft.com/office/drawing/2014/main" id="{C889F328-E666-4171-B481-4BCF5E82CFD1}"/>
                </a:ext>
              </a:extLst>
            </p:cNvPr>
            <p:cNvSpPr txBox="1"/>
            <p:nvPr/>
          </p:nvSpPr>
          <p:spPr>
            <a:xfrm>
              <a:off x="2092632" y="2550946"/>
              <a:ext cx="2044002" cy="884331"/>
            </a:xfrm>
            <a:prstGeom prst="rect">
              <a:avLst/>
            </a:prstGeom>
            <a:noFill/>
          </p:spPr>
          <p:txBody>
            <a:bodyPr wrap="square" lIns="0" rIns="0" rtlCol="0" anchor="ctr">
              <a:spAutoFit/>
            </a:bodyPr>
            <a:lstStyle/>
            <a:p>
              <a:pPr lvl="0" algn="ctr"/>
              <a:r>
                <a:rPr lang="tr-TR" sz="1600" b="1" dirty="0">
                  <a:solidFill>
                    <a:srgbClr val="A2B969"/>
                  </a:solidFill>
                  <a:latin typeface="Comic Sans MS" panose="030F0702030302020204" pitchFamily="66" charset="0"/>
                  <a:ea typeface="Times New Roman" panose="02020603050405020304" pitchFamily="18" charset="0"/>
                </a:rPr>
                <a:t>FİZİKSEL BELİRTİLER</a:t>
              </a:r>
              <a:endParaRPr lang="tr-TR" sz="1800" b="1" dirty="0">
                <a:solidFill>
                  <a:srgbClr val="A2B969"/>
                </a:solidFill>
                <a:latin typeface="Times New Roman" panose="02020603050405020304" pitchFamily="18" charset="0"/>
                <a:ea typeface="Times New Roman" panose="02020603050405020304" pitchFamily="18" charset="0"/>
              </a:endParaRPr>
            </a:p>
          </p:txBody>
        </p:sp>
      </p:grpSp>
      <p:sp>
        <p:nvSpPr>
          <p:cNvPr id="4" name="Shape">
            <a:extLst>
              <a:ext uri="{FF2B5EF4-FFF2-40B4-BE49-F238E27FC236}">
                <a16:creationId xmlns:a16="http://schemas.microsoft.com/office/drawing/2014/main" id="{1AA428B8-C85C-46EA-A3D5-052A13EF6305}"/>
              </a:ext>
            </a:extLst>
          </p:cNvPr>
          <p:cNvSpPr/>
          <p:nvPr/>
        </p:nvSpPr>
        <p:spPr>
          <a:xfrm>
            <a:off x="3896753" y="1799502"/>
            <a:ext cx="1792951" cy="2037672"/>
          </a:xfrm>
          <a:custGeom>
            <a:avLst/>
            <a:gdLst/>
            <a:ahLst/>
            <a:cxnLst>
              <a:cxn ang="0">
                <a:pos x="wd2" y="hd2"/>
              </a:cxn>
              <a:cxn ang="5400000">
                <a:pos x="wd2" y="hd2"/>
              </a:cxn>
              <a:cxn ang="10800000">
                <a:pos x="wd2" y="hd2"/>
              </a:cxn>
              <a:cxn ang="16200000">
                <a:pos x="wd2" y="hd2"/>
              </a:cxn>
            </a:cxnLst>
            <a:rect l="0" t="0" r="r" b="b"/>
            <a:pathLst>
              <a:path w="21409" h="21460" extrusionOk="0">
                <a:moveTo>
                  <a:pt x="21314" y="8535"/>
                </a:moveTo>
                <a:cubicBezTo>
                  <a:pt x="21184" y="7550"/>
                  <a:pt x="20923" y="6564"/>
                  <a:pt x="20507" y="5662"/>
                </a:cubicBezTo>
                <a:cubicBezTo>
                  <a:pt x="19674" y="3796"/>
                  <a:pt x="18113" y="2202"/>
                  <a:pt x="15979" y="1174"/>
                </a:cubicBezTo>
                <a:cubicBezTo>
                  <a:pt x="14600" y="524"/>
                  <a:pt x="13038" y="105"/>
                  <a:pt x="11451" y="21"/>
                </a:cubicBezTo>
                <a:cubicBezTo>
                  <a:pt x="11164" y="0"/>
                  <a:pt x="10904" y="0"/>
                  <a:pt x="10618" y="0"/>
                </a:cubicBezTo>
                <a:cubicBezTo>
                  <a:pt x="4762" y="0"/>
                  <a:pt x="0" y="3838"/>
                  <a:pt x="0" y="8556"/>
                </a:cubicBezTo>
                <a:cubicBezTo>
                  <a:pt x="0" y="11765"/>
                  <a:pt x="2186" y="14554"/>
                  <a:pt x="5439" y="16022"/>
                </a:cubicBezTo>
                <a:cubicBezTo>
                  <a:pt x="5439" y="16022"/>
                  <a:pt x="5439" y="16022"/>
                  <a:pt x="5465" y="16022"/>
                </a:cubicBezTo>
                <a:cubicBezTo>
                  <a:pt x="5491" y="16043"/>
                  <a:pt x="5517" y="16043"/>
                  <a:pt x="5569" y="16064"/>
                </a:cubicBezTo>
                <a:cubicBezTo>
                  <a:pt x="5569" y="16064"/>
                  <a:pt x="5569" y="16064"/>
                  <a:pt x="5569" y="16064"/>
                </a:cubicBezTo>
                <a:cubicBezTo>
                  <a:pt x="6584" y="16504"/>
                  <a:pt x="7651" y="16861"/>
                  <a:pt x="8770" y="17112"/>
                </a:cubicBezTo>
                <a:cubicBezTo>
                  <a:pt x="9863" y="17364"/>
                  <a:pt x="11060" y="17469"/>
                  <a:pt x="12101" y="17825"/>
                </a:cubicBezTo>
                <a:cubicBezTo>
                  <a:pt x="13767" y="18412"/>
                  <a:pt x="13845" y="19713"/>
                  <a:pt x="13038" y="20845"/>
                </a:cubicBezTo>
                <a:cubicBezTo>
                  <a:pt x="12778" y="21202"/>
                  <a:pt x="13272" y="21600"/>
                  <a:pt x="13715" y="21411"/>
                </a:cubicBezTo>
                <a:cubicBezTo>
                  <a:pt x="16812" y="20048"/>
                  <a:pt x="19128" y="17657"/>
                  <a:pt x="20325" y="14973"/>
                </a:cubicBezTo>
                <a:cubicBezTo>
                  <a:pt x="21236" y="12918"/>
                  <a:pt x="21600" y="10695"/>
                  <a:pt x="21314" y="8535"/>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grpSp>
        <p:nvGrpSpPr>
          <p:cNvPr id="31" name="Group 30">
            <a:extLst>
              <a:ext uri="{FF2B5EF4-FFF2-40B4-BE49-F238E27FC236}">
                <a16:creationId xmlns:a16="http://schemas.microsoft.com/office/drawing/2014/main" id="{C1A621D6-0311-459E-BF82-C79DABDBBC17}"/>
              </a:ext>
            </a:extLst>
          </p:cNvPr>
          <p:cNvGrpSpPr/>
          <p:nvPr/>
        </p:nvGrpSpPr>
        <p:grpSpPr>
          <a:xfrm>
            <a:off x="3975733" y="1890195"/>
            <a:ext cx="1632457" cy="1542236"/>
            <a:chOff x="4862294" y="1475103"/>
            <a:chExt cx="2412015" cy="2450744"/>
          </a:xfrm>
        </p:grpSpPr>
        <p:sp>
          <p:nvSpPr>
            <p:cNvPr id="5" name="Circle">
              <a:extLst>
                <a:ext uri="{FF2B5EF4-FFF2-40B4-BE49-F238E27FC236}">
                  <a16:creationId xmlns:a16="http://schemas.microsoft.com/office/drawing/2014/main" id="{D36E4706-67F9-4421-B155-F914FFECF768}"/>
                </a:ext>
              </a:extLst>
            </p:cNvPr>
            <p:cNvSpPr/>
            <p:nvPr/>
          </p:nvSpPr>
          <p:spPr>
            <a:xfrm>
              <a:off x="4862294" y="1513832"/>
              <a:ext cx="2412015" cy="2412015"/>
            </a:xfrm>
            <a:prstGeom prst="ellipse">
              <a:avLst/>
            </a:pr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10" name="Circle">
              <a:extLst>
                <a:ext uri="{FF2B5EF4-FFF2-40B4-BE49-F238E27FC236}">
                  <a16:creationId xmlns:a16="http://schemas.microsoft.com/office/drawing/2014/main" id="{2B265088-F189-4E5E-9C4F-53B00037FA83}"/>
                </a:ext>
              </a:extLst>
            </p:cNvPr>
            <p:cNvSpPr/>
            <p:nvPr/>
          </p:nvSpPr>
          <p:spPr>
            <a:xfrm>
              <a:off x="4942031" y="1593568"/>
              <a:ext cx="2252543" cy="2252543"/>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26" name="TextBox 25">
              <a:extLst>
                <a:ext uri="{FF2B5EF4-FFF2-40B4-BE49-F238E27FC236}">
                  <a16:creationId xmlns:a16="http://schemas.microsoft.com/office/drawing/2014/main" id="{AA48375E-8EAA-4031-880F-F6965166C1D4}"/>
                </a:ext>
              </a:extLst>
            </p:cNvPr>
            <p:cNvSpPr txBox="1"/>
            <p:nvPr/>
          </p:nvSpPr>
          <p:spPr>
            <a:xfrm>
              <a:off x="5708754" y="1475103"/>
              <a:ext cx="596745" cy="954107"/>
            </a:xfrm>
            <a:prstGeom prst="rect">
              <a:avLst/>
            </a:prstGeom>
            <a:noFill/>
          </p:spPr>
          <p:txBody>
            <a:bodyPr wrap="none" rtlCol="0">
              <a:spAutoFit/>
            </a:bodyPr>
            <a:lstStyle/>
            <a:p>
              <a:r>
                <a:rPr lang="en-US" sz="4050" b="1" dirty="0" smtClean="0">
                  <a:solidFill>
                    <a:srgbClr val="4CC1EF">
                      <a:lumMod val="50000"/>
                    </a:srgbClr>
                  </a:solidFill>
                  <a:latin typeface="Calibri" panose="020F0502020204030204"/>
                </a:rPr>
                <a:t>2</a:t>
              </a:r>
              <a:endParaRPr lang="en-US" sz="4050" b="1" dirty="0">
                <a:solidFill>
                  <a:srgbClr val="4CC1EF">
                    <a:lumMod val="50000"/>
                  </a:srgbClr>
                </a:solidFill>
                <a:latin typeface="Calibri" panose="020F0502020204030204"/>
              </a:endParaRPr>
            </a:p>
          </p:txBody>
        </p:sp>
        <p:sp>
          <p:nvSpPr>
            <p:cNvPr id="29" name="TextBox 28">
              <a:extLst>
                <a:ext uri="{FF2B5EF4-FFF2-40B4-BE49-F238E27FC236}">
                  <a16:creationId xmlns:a16="http://schemas.microsoft.com/office/drawing/2014/main" id="{1822A727-5E94-4451-8F16-7EFC5E50070E}"/>
                </a:ext>
              </a:extLst>
            </p:cNvPr>
            <p:cNvSpPr txBox="1"/>
            <p:nvPr/>
          </p:nvSpPr>
          <p:spPr>
            <a:xfrm>
              <a:off x="5027876" y="2475205"/>
              <a:ext cx="2044002" cy="929257"/>
            </a:xfrm>
            <a:prstGeom prst="rect">
              <a:avLst/>
            </a:prstGeom>
            <a:noFill/>
          </p:spPr>
          <p:txBody>
            <a:bodyPr wrap="square" lIns="0" rIns="0" rtlCol="0" anchor="ctr">
              <a:spAutoFit/>
            </a:bodyPr>
            <a:lstStyle/>
            <a:p>
              <a:pPr algn="ctr">
                <a:spcAft>
                  <a:spcPts val="0"/>
                </a:spcAft>
              </a:pPr>
              <a:r>
                <a:rPr lang="tr-TR" sz="1600" b="1" dirty="0">
                  <a:solidFill>
                    <a:srgbClr val="4CC1EF"/>
                  </a:solidFill>
                  <a:latin typeface="Comic Sans MS" panose="030F0702030302020204" pitchFamily="66" charset="0"/>
                  <a:ea typeface="Times New Roman" panose="02020603050405020304" pitchFamily="18" charset="0"/>
                </a:rPr>
                <a:t>DUYGUSAL BELİRTİLER</a:t>
              </a:r>
              <a:endParaRPr lang="tr-TR" sz="1800" b="1" dirty="0">
                <a:solidFill>
                  <a:srgbClr val="4CC1EF"/>
                </a:solidFill>
                <a:latin typeface="Times New Roman" panose="02020603050405020304" pitchFamily="18" charset="0"/>
                <a:ea typeface="Times New Roman" panose="02020603050405020304" pitchFamily="18" charset="0"/>
              </a:endParaRPr>
            </a:p>
          </p:txBody>
        </p:sp>
      </p:grpSp>
      <p:sp>
        <p:nvSpPr>
          <p:cNvPr id="6" name="Shape">
            <a:extLst>
              <a:ext uri="{FF2B5EF4-FFF2-40B4-BE49-F238E27FC236}">
                <a16:creationId xmlns:a16="http://schemas.microsoft.com/office/drawing/2014/main" id="{6C67322D-5399-41C3-BB1D-B5381DD4B45C}"/>
              </a:ext>
            </a:extLst>
          </p:cNvPr>
          <p:cNvSpPr/>
          <p:nvPr/>
        </p:nvSpPr>
        <p:spPr>
          <a:xfrm>
            <a:off x="6907007" y="1727217"/>
            <a:ext cx="1913786" cy="2182241"/>
          </a:xfrm>
          <a:custGeom>
            <a:avLst/>
            <a:gdLst/>
            <a:ahLst/>
            <a:cxnLst>
              <a:cxn ang="0">
                <a:pos x="wd2" y="hd2"/>
              </a:cxn>
              <a:cxn ang="5400000">
                <a:pos x="wd2" y="hd2"/>
              </a:cxn>
              <a:cxn ang="10800000">
                <a:pos x="wd2" y="hd2"/>
              </a:cxn>
              <a:cxn ang="16200000">
                <a:pos x="wd2" y="hd2"/>
              </a:cxn>
            </a:cxnLst>
            <a:rect l="0" t="0" r="r" b="b"/>
            <a:pathLst>
              <a:path w="21409" h="21460" extrusionOk="0">
                <a:moveTo>
                  <a:pt x="21314" y="8535"/>
                </a:moveTo>
                <a:cubicBezTo>
                  <a:pt x="21184" y="7550"/>
                  <a:pt x="20923" y="6564"/>
                  <a:pt x="20507" y="5662"/>
                </a:cubicBezTo>
                <a:cubicBezTo>
                  <a:pt x="19674" y="3796"/>
                  <a:pt x="18113" y="2202"/>
                  <a:pt x="15979" y="1174"/>
                </a:cubicBezTo>
                <a:cubicBezTo>
                  <a:pt x="14600" y="524"/>
                  <a:pt x="13038" y="105"/>
                  <a:pt x="11451" y="21"/>
                </a:cubicBezTo>
                <a:cubicBezTo>
                  <a:pt x="11164" y="0"/>
                  <a:pt x="10904" y="0"/>
                  <a:pt x="10618" y="0"/>
                </a:cubicBezTo>
                <a:cubicBezTo>
                  <a:pt x="4762" y="0"/>
                  <a:pt x="0" y="3838"/>
                  <a:pt x="0" y="8556"/>
                </a:cubicBezTo>
                <a:cubicBezTo>
                  <a:pt x="0" y="11765"/>
                  <a:pt x="2186" y="14554"/>
                  <a:pt x="5439" y="16022"/>
                </a:cubicBezTo>
                <a:cubicBezTo>
                  <a:pt x="5439" y="16022"/>
                  <a:pt x="5439" y="16022"/>
                  <a:pt x="5465" y="16022"/>
                </a:cubicBezTo>
                <a:cubicBezTo>
                  <a:pt x="5491" y="16043"/>
                  <a:pt x="5517" y="16043"/>
                  <a:pt x="5569" y="16064"/>
                </a:cubicBezTo>
                <a:cubicBezTo>
                  <a:pt x="5569" y="16064"/>
                  <a:pt x="5569" y="16064"/>
                  <a:pt x="5569" y="16064"/>
                </a:cubicBezTo>
                <a:cubicBezTo>
                  <a:pt x="6584" y="16504"/>
                  <a:pt x="7651" y="16861"/>
                  <a:pt x="8770" y="17112"/>
                </a:cubicBezTo>
                <a:cubicBezTo>
                  <a:pt x="9863" y="17364"/>
                  <a:pt x="11060" y="17469"/>
                  <a:pt x="12101" y="17825"/>
                </a:cubicBezTo>
                <a:cubicBezTo>
                  <a:pt x="13767" y="18412"/>
                  <a:pt x="13845" y="19713"/>
                  <a:pt x="13038" y="20845"/>
                </a:cubicBezTo>
                <a:cubicBezTo>
                  <a:pt x="12778" y="21202"/>
                  <a:pt x="13272" y="21600"/>
                  <a:pt x="13715" y="21411"/>
                </a:cubicBezTo>
                <a:cubicBezTo>
                  <a:pt x="16812" y="20048"/>
                  <a:pt x="19128" y="17657"/>
                  <a:pt x="20325" y="14973"/>
                </a:cubicBezTo>
                <a:cubicBezTo>
                  <a:pt x="21236" y="12918"/>
                  <a:pt x="21600" y="10695"/>
                  <a:pt x="21314" y="8535"/>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grpSp>
        <p:nvGrpSpPr>
          <p:cNvPr id="32" name="Group 31">
            <a:extLst>
              <a:ext uri="{FF2B5EF4-FFF2-40B4-BE49-F238E27FC236}">
                <a16:creationId xmlns:a16="http://schemas.microsoft.com/office/drawing/2014/main" id="{E105ABDE-7644-41E1-8634-7A3678CE7223}"/>
              </a:ext>
            </a:extLst>
          </p:cNvPr>
          <p:cNvGrpSpPr/>
          <p:nvPr/>
        </p:nvGrpSpPr>
        <p:grpSpPr>
          <a:xfrm>
            <a:off x="6991512" y="1812349"/>
            <a:ext cx="1744775" cy="1605920"/>
            <a:chOff x="7785949" y="1513832"/>
            <a:chExt cx="2412015" cy="2412015"/>
          </a:xfrm>
        </p:grpSpPr>
        <p:sp>
          <p:nvSpPr>
            <p:cNvPr id="7" name="Circle">
              <a:extLst>
                <a:ext uri="{FF2B5EF4-FFF2-40B4-BE49-F238E27FC236}">
                  <a16:creationId xmlns:a16="http://schemas.microsoft.com/office/drawing/2014/main" id="{8328E432-598A-4898-A19A-A4AB6656D41B}"/>
                </a:ext>
              </a:extLst>
            </p:cNvPr>
            <p:cNvSpPr/>
            <p:nvPr/>
          </p:nvSpPr>
          <p:spPr>
            <a:xfrm>
              <a:off x="7785949" y="1513832"/>
              <a:ext cx="2412015" cy="2412015"/>
            </a:xfrm>
            <a:prstGeom prst="ellipse">
              <a:avLst/>
            </a:pr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11" name="Circle">
              <a:extLst>
                <a:ext uri="{FF2B5EF4-FFF2-40B4-BE49-F238E27FC236}">
                  <a16:creationId xmlns:a16="http://schemas.microsoft.com/office/drawing/2014/main" id="{7576C2E0-752A-4488-AF99-6A5D0E1D8B0C}"/>
                </a:ext>
              </a:extLst>
            </p:cNvPr>
            <p:cNvSpPr/>
            <p:nvPr/>
          </p:nvSpPr>
          <p:spPr>
            <a:xfrm>
              <a:off x="7865685" y="1593568"/>
              <a:ext cx="2252543" cy="2252543"/>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27" name="TextBox 26">
              <a:extLst>
                <a:ext uri="{FF2B5EF4-FFF2-40B4-BE49-F238E27FC236}">
                  <a16:creationId xmlns:a16="http://schemas.microsoft.com/office/drawing/2014/main" id="{3EB55C9C-E9AF-42D5-BDE0-1F051019292C}"/>
                </a:ext>
              </a:extLst>
            </p:cNvPr>
            <p:cNvSpPr txBox="1"/>
            <p:nvPr/>
          </p:nvSpPr>
          <p:spPr>
            <a:xfrm>
              <a:off x="8548566" y="1604597"/>
              <a:ext cx="596744" cy="954108"/>
            </a:xfrm>
            <a:prstGeom prst="rect">
              <a:avLst/>
            </a:prstGeom>
            <a:noFill/>
          </p:spPr>
          <p:txBody>
            <a:bodyPr wrap="none" rtlCol="0">
              <a:spAutoFit/>
            </a:bodyPr>
            <a:lstStyle/>
            <a:p>
              <a:r>
                <a:rPr lang="en-US" sz="4050" b="1" dirty="0" smtClean="0">
                  <a:solidFill>
                    <a:srgbClr val="F7931F">
                      <a:lumMod val="75000"/>
                    </a:srgbClr>
                  </a:solidFill>
                  <a:latin typeface="Calibri" panose="020F0502020204030204"/>
                </a:rPr>
                <a:t>3</a:t>
              </a:r>
              <a:endParaRPr lang="en-US" sz="4050" b="1" dirty="0">
                <a:solidFill>
                  <a:srgbClr val="F7931F">
                    <a:lumMod val="75000"/>
                  </a:srgbClr>
                </a:solidFill>
                <a:latin typeface="Calibri" panose="020F0502020204030204"/>
              </a:endParaRPr>
            </a:p>
          </p:txBody>
        </p:sp>
        <p:sp>
          <p:nvSpPr>
            <p:cNvPr id="30" name="TextBox 29">
              <a:extLst>
                <a:ext uri="{FF2B5EF4-FFF2-40B4-BE49-F238E27FC236}">
                  <a16:creationId xmlns:a16="http://schemas.microsoft.com/office/drawing/2014/main" id="{E0E06963-C963-4FCD-A203-29DE22A6E4D2}"/>
                </a:ext>
              </a:extLst>
            </p:cNvPr>
            <p:cNvSpPr txBox="1"/>
            <p:nvPr/>
          </p:nvSpPr>
          <p:spPr>
            <a:xfrm>
              <a:off x="7969953" y="2499607"/>
              <a:ext cx="2044002" cy="878304"/>
            </a:xfrm>
            <a:prstGeom prst="rect">
              <a:avLst/>
            </a:prstGeom>
            <a:noFill/>
          </p:spPr>
          <p:txBody>
            <a:bodyPr wrap="square" lIns="0" rIns="0" rtlCol="0" anchor="ctr">
              <a:spAutoFit/>
            </a:bodyPr>
            <a:lstStyle/>
            <a:p>
              <a:pPr algn="ctr">
                <a:spcAft>
                  <a:spcPts val="0"/>
                </a:spcAft>
              </a:pPr>
              <a:r>
                <a:rPr lang="tr-TR" sz="1600" b="1" dirty="0" smtClean="0">
                  <a:solidFill>
                    <a:srgbClr val="F7931F"/>
                  </a:solidFill>
                  <a:latin typeface="Comic Sans MS" panose="030F0702030302020204" pitchFamily="66" charset="0"/>
                  <a:ea typeface="Times New Roman" panose="02020603050405020304" pitchFamily="18" charset="0"/>
                </a:rPr>
                <a:t>ZİHİNSEL </a:t>
              </a:r>
              <a:r>
                <a:rPr lang="tr-TR" sz="1600" b="1" dirty="0">
                  <a:solidFill>
                    <a:srgbClr val="F7931F"/>
                  </a:solidFill>
                  <a:latin typeface="Comic Sans MS" panose="030F0702030302020204" pitchFamily="66" charset="0"/>
                  <a:ea typeface="Times New Roman" panose="02020603050405020304" pitchFamily="18" charset="0"/>
                </a:rPr>
                <a:t>BELİRTİLER</a:t>
              </a:r>
              <a:endParaRPr lang="tr-TR" sz="1800" b="1" dirty="0">
                <a:solidFill>
                  <a:srgbClr val="F7931F"/>
                </a:solidFill>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935317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 name="Oval 27"/>
          <p:cNvSpPr>
            <a:spLocks noChangeArrowheads="1"/>
          </p:cNvSpPr>
          <p:nvPr/>
        </p:nvSpPr>
        <p:spPr bwMode="auto">
          <a:xfrm>
            <a:off x="6537223" y="4302356"/>
            <a:ext cx="2343150" cy="753530"/>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sp>
        <p:nvSpPr>
          <p:cNvPr id="63" name="Oval 26"/>
          <p:cNvSpPr>
            <a:spLocks noChangeArrowheads="1"/>
          </p:cNvSpPr>
          <p:nvPr/>
        </p:nvSpPr>
        <p:spPr bwMode="auto">
          <a:xfrm>
            <a:off x="6609761" y="3083793"/>
            <a:ext cx="2343150" cy="985385"/>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sp>
        <p:nvSpPr>
          <p:cNvPr id="64" name="Oval 25"/>
          <p:cNvSpPr>
            <a:spLocks noChangeArrowheads="1"/>
          </p:cNvSpPr>
          <p:nvPr/>
        </p:nvSpPr>
        <p:spPr bwMode="auto">
          <a:xfrm>
            <a:off x="6420159" y="1643526"/>
            <a:ext cx="2228850" cy="927421"/>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sp>
        <p:nvSpPr>
          <p:cNvPr id="65" name="Oval 24"/>
          <p:cNvSpPr>
            <a:spLocks noChangeArrowheads="1"/>
          </p:cNvSpPr>
          <p:nvPr/>
        </p:nvSpPr>
        <p:spPr bwMode="auto">
          <a:xfrm>
            <a:off x="6420159" y="805369"/>
            <a:ext cx="2171700" cy="637602"/>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sp>
        <p:nvSpPr>
          <p:cNvPr id="66" name="Oval 18"/>
          <p:cNvSpPr>
            <a:spLocks noChangeArrowheads="1"/>
          </p:cNvSpPr>
          <p:nvPr/>
        </p:nvSpPr>
        <p:spPr bwMode="auto">
          <a:xfrm>
            <a:off x="373958" y="4229235"/>
            <a:ext cx="2171700" cy="753530"/>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sp>
        <p:nvSpPr>
          <p:cNvPr id="67" name="Oval 16"/>
          <p:cNvSpPr>
            <a:spLocks noChangeArrowheads="1"/>
          </p:cNvSpPr>
          <p:nvPr/>
        </p:nvSpPr>
        <p:spPr bwMode="auto">
          <a:xfrm>
            <a:off x="1560921" y="3360367"/>
            <a:ext cx="1771650" cy="579638"/>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sp>
        <p:nvSpPr>
          <p:cNvPr id="68" name="Oval 14"/>
          <p:cNvSpPr>
            <a:spLocks noChangeArrowheads="1"/>
          </p:cNvSpPr>
          <p:nvPr/>
        </p:nvSpPr>
        <p:spPr bwMode="auto">
          <a:xfrm>
            <a:off x="116883" y="2406859"/>
            <a:ext cx="2000250" cy="762080"/>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sp>
        <p:nvSpPr>
          <p:cNvPr id="69" name="Oval 12"/>
          <p:cNvSpPr>
            <a:spLocks noChangeArrowheads="1"/>
          </p:cNvSpPr>
          <p:nvPr/>
        </p:nvSpPr>
        <p:spPr bwMode="auto">
          <a:xfrm>
            <a:off x="1736623" y="1951448"/>
            <a:ext cx="1771650" cy="529211"/>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sp>
        <p:nvSpPr>
          <p:cNvPr id="70" name="Oval 10"/>
          <p:cNvSpPr>
            <a:spLocks noChangeArrowheads="1"/>
          </p:cNvSpPr>
          <p:nvPr/>
        </p:nvSpPr>
        <p:spPr bwMode="auto">
          <a:xfrm>
            <a:off x="235136" y="694502"/>
            <a:ext cx="2473037" cy="985385"/>
          </a:xfrm>
          <a:prstGeom prst="ellipse">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tr-TR" altLang="tr-TR" sz="1800">
              <a:solidFill>
                <a:srgbClr val="000000"/>
              </a:solidFill>
            </a:endParaRPr>
          </a:p>
        </p:txBody>
      </p:sp>
      <p:graphicFrame>
        <p:nvGraphicFramePr>
          <p:cNvPr id="71" name="Object 4"/>
          <p:cNvGraphicFramePr>
            <a:graphicFrameLocks noChangeAspect="1"/>
          </p:cNvGraphicFramePr>
          <p:nvPr>
            <p:extLst>
              <p:ext uri="{D42A27DB-BD31-4B8C-83A1-F6EECF244321}">
                <p14:modId xmlns:p14="http://schemas.microsoft.com/office/powerpoint/2010/main" val="2884179463"/>
              </p:ext>
            </p:extLst>
          </p:nvPr>
        </p:nvGraphicFramePr>
        <p:xfrm>
          <a:off x="3679723" y="1170460"/>
          <a:ext cx="1828800" cy="3767649"/>
        </p:xfrm>
        <a:graphic>
          <a:graphicData uri="http://schemas.openxmlformats.org/presentationml/2006/ole">
            <mc:AlternateContent xmlns:mc="http://schemas.openxmlformats.org/markup-compatibility/2006">
              <mc:Choice xmlns:v="urn:schemas-microsoft-com:vml" Requires="v">
                <p:oleObj spid="_x0000_s6273" name="Klip" r:id="rId3" imgW="3848040" imgH="5478120" progId="MS_ClipArt_Gallery.2">
                  <p:embed/>
                </p:oleObj>
              </mc:Choice>
              <mc:Fallback>
                <p:oleObj name="Klip" r:id="rId3" imgW="3848040" imgH="5478120" progId="MS_ClipArt_Gallery.2">
                  <p:embed/>
                  <p:pic>
                    <p:nvPicPr>
                      <p:cNvPr id="409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9723" y="1170460"/>
                        <a:ext cx="1828800" cy="3767649"/>
                      </a:xfrm>
                      <a:prstGeom prst="rect">
                        <a:avLst/>
                      </a:prstGeom>
                      <a:noFill/>
                      <a:ln>
                        <a:noFill/>
                      </a:ln>
                      <a:effectLst/>
                    </p:spPr>
                  </p:pic>
                </p:oleObj>
              </mc:Fallback>
            </mc:AlternateContent>
          </a:graphicData>
        </a:graphic>
      </p:graphicFrame>
      <p:sp>
        <p:nvSpPr>
          <p:cNvPr id="72" name="Text Box 5"/>
          <p:cNvSpPr txBox="1">
            <a:spLocks noChangeArrowheads="1"/>
          </p:cNvSpPr>
          <p:nvPr/>
        </p:nvSpPr>
        <p:spPr bwMode="auto">
          <a:xfrm>
            <a:off x="193573" y="786817"/>
            <a:ext cx="25146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50000"/>
              </a:spcBef>
              <a:spcAft>
                <a:spcPct val="0"/>
              </a:spcAft>
            </a:pPr>
            <a:r>
              <a:rPr lang="tr-TR" altLang="tr-TR" sz="1500" b="1" dirty="0">
                <a:solidFill>
                  <a:srgbClr val="000000"/>
                </a:solidFill>
                <a:latin typeface="Comic Sans MS" panose="030F0702030302020204" pitchFamily="66" charset="0"/>
              </a:rPr>
              <a:t>Kan akımı beyine ve kaslara yönlenir, düşünce ve hafıza keskinleşir</a:t>
            </a:r>
            <a:endParaRPr lang="tr-TR" altLang="tr-TR" sz="1500" dirty="0">
              <a:solidFill>
                <a:srgbClr val="000000"/>
              </a:solidFill>
              <a:latin typeface="Comic Sans MS" panose="030F0702030302020204" pitchFamily="66" charset="0"/>
            </a:endParaRPr>
          </a:p>
        </p:txBody>
      </p:sp>
      <p:sp>
        <p:nvSpPr>
          <p:cNvPr id="73" name="Text Box 6"/>
          <p:cNvSpPr txBox="1">
            <a:spLocks noChangeArrowheads="1"/>
          </p:cNvSpPr>
          <p:nvPr/>
        </p:nvSpPr>
        <p:spPr bwMode="auto">
          <a:xfrm>
            <a:off x="1927791" y="2026940"/>
            <a:ext cx="14859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tr-TR" altLang="tr-TR" sz="1500" b="1" dirty="0">
                <a:solidFill>
                  <a:srgbClr val="000000"/>
                </a:solidFill>
                <a:latin typeface="Comic Sans MS" panose="030F0702030302020204" pitchFamily="66" charset="0"/>
              </a:rPr>
              <a:t>Tükürük artar</a:t>
            </a:r>
          </a:p>
        </p:txBody>
      </p:sp>
      <p:sp>
        <p:nvSpPr>
          <p:cNvPr id="74" name="Text Box 7"/>
          <p:cNvSpPr txBox="1">
            <a:spLocks noChangeArrowheads="1"/>
          </p:cNvSpPr>
          <p:nvPr/>
        </p:nvSpPr>
        <p:spPr bwMode="auto">
          <a:xfrm>
            <a:off x="258558" y="2371426"/>
            <a:ext cx="17716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50000"/>
              </a:spcBef>
              <a:spcAft>
                <a:spcPct val="0"/>
              </a:spcAft>
            </a:pPr>
            <a:r>
              <a:rPr lang="tr-TR" altLang="tr-TR" sz="1500" b="1" dirty="0">
                <a:solidFill>
                  <a:srgbClr val="000000"/>
                </a:solidFill>
                <a:latin typeface="Comic Sans MS" panose="030F0702030302020204" pitchFamily="66" charset="0"/>
              </a:rPr>
              <a:t>Ter bezi faaliyetleri artar</a:t>
            </a:r>
          </a:p>
        </p:txBody>
      </p:sp>
      <p:sp>
        <p:nvSpPr>
          <p:cNvPr id="75" name="Text Box 8"/>
          <p:cNvSpPr txBox="1">
            <a:spLocks noChangeArrowheads="1"/>
          </p:cNvSpPr>
          <p:nvPr/>
        </p:nvSpPr>
        <p:spPr bwMode="auto">
          <a:xfrm>
            <a:off x="1708048" y="3421440"/>
            <a:ext cx="1600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50000"/>
              </a:spcBef>
              <a:spcAft>
                <a:spcPct val="0"/>
              </a:spcAft>
            </a:pPr>
            <a:r>
              <a:rPr lang="tr-TR" altLang="tr-TR" sz="1500" b="1">
                <a:solidFill>
                  <a:srgbClr val="000000"/>
                </a:solidFill>
                <a:latin typeface="Comic Sans MS" panose="030F0702030302020204" pitchFamily="66" charset="0"/>
              </a:rPr>
              <a:t>Solunum sayısı artar</a:t>
            </a:r>
          </a:p>
        </p:txBody>
      </p:sp>
      <p:sp>
        <p:nvSpPr>
          <p:cNvPr id="76" name="Text Box 9"/>
          <p:cNvSpPr txBox="1">
            <a:spLocks noChangeArrowheads="1"/>
          </p:cNvSpPr>
          <p:nvPr/>
        </p:nvSpPr>
        <p:spPr bwMode="auto">
          <a:xfrm>
            <a:off x="593623" y="4279294"/>
            <a:ext cx="1885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50000"/>
              </a:spcBef>
              <a:spcAft>
                <a:spcPct val="0"/>
              </a:spcAft>
            </a:pPr>
            <a:r>
              <a:rPr lang="tr-TR" altLang="tr-TR" sz="1500" b="1" dirty="0">
                <a:solidFill>
                  <a:srgbClr val="000000"/>
                </a:solidFill>
                <a:latin typeface="Comic Sans MS" panose="030F0702030302020204" pitchFamily="66" charset="0"/>
              </a:rPr>
              <a:t>Depolanmış yağ ve şeker kana karışır</a:t>
            </a:r>
          </a:p>
        </p:txBody>
      </p:sp>
      <p:sp>
        <p:nvSpPr>
          <p:cNvPr id="77" name="Line 11"/>
          <p:cNvSpPr>
            <a:spLocks noChangeShapeType="1"/>
          </p:cNvSpPr>
          <p:nvPr/>
        </p:nvSpPr>
        <p:spPr bwMode="auto">
          <a:xfrm>
            <a:off x="2671501" y="1251913"/>
            <a:ext cx="1808322" cy="485797"/>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78" name="Line 13"/>
          <p:cNvSpPr>
            <a:spLocks noChangeShapeType="1"/>
          </p:cNvSpPr>
          <p:nvPr/>
        </p:nvSpPr>
        <p:spPr bwMode="auto">
          <a:xfrm flipV="1">
            <a:off x="3508273" y="2020204"/>
            <a:ext cx="1028700" cy="231855"/>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79" name="Line 15"/>
          <p:cNvSpPr>
            <a:spLocks noChangeShapeType="1"/>
          </p:cNvSpPr>
          <p:nvPr/>
        </p:nvSpPr>
        <p:spPr bwMode="auto">
          <a:xfrm flipV="1">
            <a:off x="2095193" y="2532111"/>
            <a:ext cx="2327480" cy="194824"/>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80" name="Line 17"/>
          <p:cNvSpPr>
            <a:spLocks noChangeShapeType="1"/>
          </p:cNvSpPr>
          <p:nvPr/>
        </p:nvSpPr>
        <p:spPr bwMode="auto">
          <a:xfrm flipV="1">
            <a:off x="3295343" y="2637458"/>
            <a:ext cx="1241630" cy="931651"/>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81" name="Line 19"/>
          <p:cNvSpPr>
            <a:spLocks noChangeShapeType="1"/>
          </p:cNvSpPr>
          <p:nvPr/>
        </p:nvSpPr>
        <p:spPr bwMode="auto">
          <a:xfrm flipV="1">
            <a:off x="2536723" y="3031197"/>
            <a:ext cx="1910273" cy="1577673"/>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82" name="Text Box 20"/>
          <p:cNvSpPr txBox="1">
            <a:spLocks noChangeArrowheads="1"/>
          </p:cNvSpPr>
          <p:nvPr/>
        </p:nvSpPr>
        <p:spPr bwMode="auto">
          <a:xfrm>
            <a:off x="6754202" y="860768"/>
            <a:ext cx="1600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50000"/>
              </a:spcBef>
              <a:spcAft>
                <a:spcPct val="0"/>
              </a:spcAft>
            </a:pPr>
            <a:r>
              <a:rPr lang="tr-TR" altLang="tr-TR" sz="1500" b="1" dirty="0">
                <a:solidFill>
                  <a:srgbClr val="000000"/>
                </a:solidFill>
                <a:latin typeface="Comic Sans MS" panose="030F0702030302020204" pitchFamily="66" charset="0"/>
              </a:rPr>
              <a:t>Göz bebekleri büyür</a:t>
            </a:r>
            <a:endParaRPr lang="tr-TR" altLang="tr-TR" sz="1500" dirty="0">
              <a:solidFill>
                <a:srgbClr val="000000"/>
              </a:solidFill>
              <a:latin typeface="Comic Sans MS" panose="030F0702030302020204" pitchFamily="66" charset="0"/>
            </a:endParaRPr>
          </a:p>
        </p:txBody>
      </p:sp>
      <p:sp>
        <p:nvSpPr>
          <p:cNvPr id="83" name="Text Box 21"/>
          <p:cNvSpPr txBox="1">
            <a:spLocks noChangeArrowheads="1"/>
          </p:cNvSpPr>
          <p:nvPr/>
        </p:nvSpPr>
        <p:spPr bwMode="auto">
          <a:xfrm>
            <a:off x="6554177" y="1748929"/>
            <a:ext cx="20002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50000"/>
              </a:spcBef>
              <a:spcAft>
                <a:spcPct val="0"/>
              </a:spcAft>
            </a:pPr>
            <a:r>
              <a:rPr lang="tr-TR" altLang="tr-TR" sz="1500" b="1" dirty="0">
                <a:solidFill>
                  <a:srgbClr val="000000"/>
                </a:solidFill>
                <a:latin typeface="Comic Sans MS" panose="030F0702030302020204" pitchFamily="66" charset="0"/>
              </a:rPr>
              <a:t>Kalbin atım sayısı artar, kan basıncı yükselir</a:t>
            </a:r>
            <a:endParaRPr lang="tr-TR" altLang="tr-TR" sz="1500" dirty="0">
              <a:solidFill>
                <a:srgbClr val="000000"/>
              </a:solidFill>
              <a:latin typeface="Comic Sans MS" panose="030F0702030302020204" pitchFamily="66" charset="0"/>
            </a:endParaRPr>
          </a:p>
        </p:txBody>
      </p:sp>
      <p:sp>
        <p:nvSpPr>
          <p:cNvPr id="84" name="Text Box 22"/>
          <p:cNvSpPr txBox="1">
            <a:spLocks noChangeArrowheads="1"/>
          </p:cNvSpPr>
          <p:nvPr/>
        </p:nvSpPr>
        <p:spPr bwMode="auto">
          <a:xfrm>
            <a:off x="6727109" y="3192794"/>
            <a:ext cx="22860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50000"/>
              </a:spcBef>
              <a:spcAft>
                <a:spcPct val="0"/>
              </a:spcAft>
            </a:pPr>
            <a:r>
              <a:rPr lang="tr-TR" altLang="tr-TR" sz="1500" b="1" dirty="0">
                <a:solidFill>
                  <a:srgbClr val="000000"/>
                </a:solidFill>
                <a:latin typeface="Comic Sans MS" panose="030F0702030302020204" pitchFamily="66" charset="0"/>
              </a:rPr>
              <a:t>Kan pıhtılaşma mekanizması harekete geçer</a:t>
            </a:r>
            <a:endParaRPr lang="tr-TR" altLang="tr-TR" sz="1500" dirty="0">
              <a:solidFill>
                <a:srgbClr val="000000"/>
              </a:solidFill>
              <a:latin typeface="Comic Sans MS" panose="030F0702030302020204" pitchFamily="66" charset="0"/>
            </a:endParaRPr>
          </a:p>
        </p:txBody>
      </p:sp>
      <p:sp>
        <p:nvSpPr>
          <p:cNvPr id="85" name="Text Box 23"/>
          <p:cNvSpPr txBox="1">
            <a:spLocks noChangeArrowheads="1"/>
          </p:cNvSpPr>
          <p:nvPr/>
        </p:nvSpPr>
        <p:spPr bwMode="auto">
          <a:xfrm>
            <a:off x="6768589" y="4365871"/>
            <a:ext cx="1885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50000"/>
              </a:spcBef>
              <a:spcAft>
                <a:spcPct val="0"/>
              </a:spcAft>
            </a:pPr>
            <a:r>
              <a:rPr lang="tr-TR" altLang="tr-TR" sz="1500" b="1" dirty="0">
                <a:solidFill>
                  <a:srgbClr val="000000"/>
                </a:solidFill>
                <a:latin typeface="Comic Sans MS" panose="030F0702030302020204" pitchFamily="66" charset="0"/>
              </a:rPr>
              <a:t>Sindirim yavaşlar, mide </a:t>
            </a:r>
            <a:r>
              <a:rPr lang="tr-TR" altLang="tr-TR" sz="1500" b="1" dirty="0" err="1">
                <a:solidFill>
                  <a:srgbClr val="000000"/>
                </a:solidFill>
                <a:latin typeface="Comic Sans MS" panose="030F0702030302020204" pitchFamily="66" charset="0"/>
              </a:rPr>
              <a:t>asiti</a:t>
            </a:r>
            <a:r>
              <a:rPr lang="tr-TR" altLang="tr-TR" sz="1500" b="1" dirty="0">
                <a:solidFill>
                  <a:srgbClr val="000000"/>
                </a:solidFill>
                <a:latin typeface="Comic Sans MS" panose="030F0702030302020204" pitchFamily="66" charset="0"/>
              </a:rPr>
              <a:t> artar</a:t>
            </a:r>
            <a:endParaRPr lang="tr-TR" altLang="tr-TR" sz="1500" dirty="0">
              <a:solidFill>
                <a:srgbClr val="000000"/>
              </a:solidFill>
              <a:latin typeface="Comic Sans MS" panose="030F0702030302020204" pitchFamily="66" charset="0"/>
            </a:endParaRPr>
          </a:p>
        </p:txBody>
      </p:sp>
      <p:sp>
        <p:nvSpPr>
          <p:cNvPr id="86" name="Line 29"/>
          <p:cNvSpPr>
            <a:spLocks noChangeShapeType="1"/>
          </p:cNvSpPr>
          <p:nvPr/>
        </p:nvSpPr>
        <p:spPr bwMode="auto">
          <a:xfrm flipV="1">
            <a:off x="4651273" y="1251913"/>
            <a:ext cx="1865472" cy="600095"/>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87" name="Line 30"/>
          <p:cNvSpPr>
            <a:spLocks noChangeShapeType="1"/>
          </p:cNvSpPr>
          <p:nvPr/>
        </p:nvSpPr>
        <p:spPr bwMode="auto">
          <a:xfrm flipV="1">
            <a:off x="4651273" y="2020203"/>
            <a:ext cx="1768886" cy="460455"/>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88" name="Line 31"/>
          <p:cNvSpPr>
            <a:spLocks noChangeShapeType="1"/>
          </p:cNvSpPr>
          <p:nvPr/>
        </p:nvSpPr>
        <p:spPr bwMode="auto">
          <a:xfrm>
            <a:off x="5165623" y="2588449"/>
            <a:ext cx="1543050" cy="759436"/>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89" name="Line 32"/>
          <p:cNvSpPr>
            <a:spLocks noChangeShapeType="1"/>
          </p:cNvSpPr>
          <p:nvPr/>
        </p:nvSpPr>
        <p:spPr bwMode="auto">
          <a:xfrm>
            <a:off x="4708423" y="2919141"/>
            <a:ext cx="1943100" cy="1561768"/>
          </a:xfrm>
          <a:prstGeom prst="line">
            <a:avLst/>
          </a:prstGeom>
          <a:noFill/>
          <a:ln w="38100" cap="sq">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tr-TR" sz="1800">
              <a:solidFill>
                <a:srgbClr val="000000"/>
              </a:solidFill>
              <a:latin typeface="Times New Roman" panose="02020603050405020304" pitchFamily="18" charset="0"/>
            </a:endParaRPr>
          </a:p>
        </p:txBody>
      </p:sp>
      <p:sp>
        <p:nvSpPr>
          <p:cNvPr id="36" name="文本框 11"/>
          <p:cNvSpPr txBox="1">
            <a:spLocks noGrp="1"/>
          </p:cNvSpPr>
          <p:nvPr>
            <p:ph type="title"/>
          </p:nvPr>
        </p:nvSpPr>
        <p:spPr>
          <a:xfrm>
            <a:off x="593623" y="-2133"/>
            <a:ext cx="8287782" cy="701731"/>
          </a:xfrm>
          <a:prstGeom prst="rect">
            <a:avLst/>
          </a:prstGeom>
          <a:noFill/>
        </p:spPr>
        <p:txBody>
          <a:bodyPr wrap="none" rtlCol="0">
            <a:spAutoFit/>
          </a:bodyPr>
          <a:lstStyle/>
          <a:p>
            <a:r>
              <a:rPr lang="tr-TR" altLang="zh-CN" sz="4400" b="1" dirty="0" smtClean="0">
                <a:solidFill>
                  <a:srgbClr val="1B587C"/>
                </a:solidFill>
                <a:latin typeface="Flubber" panose="00000400000000000000" pitchFamily="2" charset="0"/>
                <a:ea typeface="微软雅黑" panose="020B0503020204020204" pitchFamily="34" charset="-122"/>
              </a:rPr>
              <a:t>STRESİN FİZİKSEL BELİRTİLERİ</a:t>
            </a:r>
            <a:endParaRPr lang="zh-CN" altLang="en-US" sz="4000" b="1" dirty="0">
              <a:solidFill>
                <a:srgbClr val="1B587C"/>
              </a:solidFill>
              <a:latin typeface="Flubber" panose="00000400000000000000" pitchFamily="2" charset="0"/>
            </a:endParaRPr>
          </a:p>
        </p:txBody>
      </p:sp>
    </p:spTree>
    <p:extLst>
      <p:ext uri="{BB962C8B-B14F-4D97-AF65-F5344CB8AC3E}">
        <p14:creationId xmlns:p14="http://schemas.microsoft.com/office/powerpoint/2010/main" val="1458705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500"/>
                                        <p:tgtEl>
                                          <p:spTgt spid="7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500"/>
                                        <p:tgtEl>
                                          <p:spTgt spid="8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fade">
                                      <p:cBhvr>
                                        <p:cTn id="21" dur="500"/>
                                        <p:tgtEl>
                                          <p:spTgt spid="8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500"/>
                                        <p:tgtEl>
                                          <p:spTgt spid="7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500"/>
                                        <p:tgtEl>
                                          <p:spTgt spid="7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500"/>
                                        <p:tgtEl>
                                          <p:spTgt spid="7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fade">
                                      <p:cBhvr>
                                        <p:cTn id="51" dur="500"/>
                                        <p:tgtEl>
                                          <p:spTgt spid="8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500"/>
                                        <p:tgtEl>
                                          <p:spTgt spid="6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500"/>
                                        <p:tgtEl>
                                          <p:spTgt spid="8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500"/>
                                        <p:tgtEl>
                                          <p:spTgt spid="7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66"/>
                                        </p:tgtEl>
                                        <p:attrNameLst>
                                          <p:attrName>style.visibility</p:attrName>
                                        </p:attrNameLst>
                                      </p:cBhvr>
                                      <p:to>
                                        <p:strVal val="visible"/>
                                      </p:to>
                                    </p:set>
                                    <p:animEffect transition="in" filter="fade">
                                      <p:cBhvr>
                                        <p:cTn id="90" dur="500"/>
                                        <p:tgtEl>
                                          <p:spTgt spid="66"/>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85"/>
                                        </p:tgtEl>
                                        <p:attrNameLst>
                                          <p:attrName>style.visibility</p:attrName>
                                        </p:attrNameLst>
                                      </p:cBhvr>
                                      <p:to>
                                        <p:strVal val="visible"/>
                                      </p:to>
                                    </p:set>
                                    <p:animEffect transition="in" filter="fade">
                                      <p:cBhvr>
                                        <p:cTn id="95" dur="500"/>
                                        <p:tgtEl>
                                          <p:spTgt spid="8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89"/>
                                        </p:tgtEl>
                                        <p:attrNameLst>
                                          <p:attrName>style.visibility</p:attrName>
                                        </p:attrNameLst>
                                      </p:cBhvr>
                                      <p:to>
                                        <p:strVal val="visible"/>
                                      </p:to>
                                    </p:set>
                                    <p:animEffect transition="in" filter="fade">
                                      <p:cBhvr>
                                        <p:cTn id="10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68" grpId="0" animBg="1"/>
      <p:bldP spid="69" grpId="0" animBg="1"/>
      <p:bldP spid="70" grpId="0" animBg="1"/>
      <p:bldP spid="72" grpId="0"/>
      <p:bldP spid="73" grpId="0"/>
      <p:bldP spid="74" grpId="0"/>
      <p:bldP spid="75" grpId="0"/>
      <p:bldP spid="76" grpId="0"/>
      <p:bldP spid="77" grpId="0" animBg="1"/>
      <p:bldP spid="78" grpId="0" animBg="1"/>
      <p:bldP spid="79" grpId="0" animBg="1"/>
      <p:bldP spid="80" grpId="0" animBg="1"/>
      <p:bldP spid="81" grpId="0" animBg="1"/>
      <p:bldP spid="82" grpId="0"/>
      <p:bldP spid="83" grpId="0"/>
      <p:bldP spid="84" grpId="0"/>
      <p:bldP spid="85" grpId="0"/>
      <p:bldP spid="86" grpId="0" animBg="1"/>
      <p:bldP spid="87" grpId="0" animBg="1"/>
      <p:bldP spid="88" grpId="0" animBg="1"/>
      <p:bldP spid="89"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Shape">
            <a:extLst>
              <a:ext uri="{FF2B5EF4-FFF2-40B4-BE49-F238E27FC236}">
                <a16:creationId xmlns:a16="http://schemas.microsoft.com/office/drawing/2014/main" id="{246E8C22-E350-44A3-81DD-3D3770A38F31}"/>
              </a:ext>
            </a:extLst>
          </p:cNvPr>
          <p:cNvSpPr/>
          <p:nvPr/>
        </p:nvSpPr>
        <p:spPr>
          <a:xfrm>
            <a:off x="767584" y="756703"/>
            <a:ext cx="1878716" cy="2007374"/>
          </a:xfrm>
          <a:custGeom>
            <a:avLst/>
            <a:gdLst/>
            <a:ahLst/>
            <a:cxnLst>
              <a:cxn ang="0">
                <a:pos x="wd2" y="hd2"/>
              </a:cxn>
              <a:cxn ang="5400000">
                <a:pos x="wd2" y="hd2"/>
              </a:cxn>
              <a:cxn ang="10800000">
                <a:pos x="wd2" y="hd2"/>
              </a:cxn>
              <a:cxn ang="16200000">
                <a:pos x="wd2" y="hd2"/>
              </a:cxn>
            </a:cxnLst>
            <a:rect l="0" t="0" r="r" b="b"/>
            <a:pathLst>
              <a:path w="21409" h="21460" extrusionOk="0">
                <a:moveTo>
                  <a:pt x="21314" y="8535"/>
                </a:moveTo>
                <a:cubicBezTo>
                  <a:pt x="21184" y="7550"/>
                  <a:pt x="20923" y="6564"/>
                  <a:pt x="20507" y="5662"/>
                </a:cubicBezTo>
                <a:cubicBezTo>
                  <a:pt x="19674" y="3796"/>
                  <a:pt x="18113" y="2202"/>
                  <a:pt x="15979" y="1174"/>
                </a:cubicBezTo>
                <a:cubicBezTo>
                  <a:pt x="14600" y="524"/>
                  <a:pt x="13038" y="105"/>
                  <a:pt x="11451" y="21"/>
                </a:cubicBezTo>
                <a:cubicBezTo>
                  <a:pt x="11164" y="0"/>
                  <a:pt x="10904" y="0"/>
                  <a:pt x="10618" y="0"/>
                </a:cubicBezTo>
                <a:cubicBezTo>
                  <a:pt x="4762" y="0"/>
                  <a:pt x="0" y="3838"/>
                  <a:pt x="0" y="8556"/>
                </a:cubicBezTo>
                <a:cubicBezTo>
                  <a:pt x="0" y="11765"/>
                  <a:pt x="2186" y="14554"/>
                  <a:pt x="5439" y="16022"/>
                </a:cubicBezTo>
                <a:cubicBezTo>
                  <a:pt x="5439" y="16022"/>
                  <a:pt x="5439" y="16022"/>
                  <a:pt x="5465" y="16022"/>
                </a:cubicBezTo>
                <a:cubicBezTo>
                  <a:pt x="5491" y="16043"/>
                  <a:pt x="5517" y="16043"/>
                  <a:pt x="5569" y="16064"/>
                </a:cubicBezTo>
                <a:cubicBezTo>
                  <a:pt x="5569" y="16064"/>
                  <a:pt x="5569" y="16064"/>
                  <a:pt x="5569" y="16064"/>
                </a:cubicBezTo>
                <a:cubicBezTo>
                  <a:pt x="6584" y="16504"/>
                  <a:pt x="7651" y="16861"/>
                  <a:pt x="8770" y="17112"/>
                </a:cubicBezTo>
                <a:cubicBezTo>
                  <a:pt x="9863" y="17364"/>
                  <a:pt x="11060" y="17469"/>
                  <a:pt x="12101" y="17825"/>
                </a:cubicBezTo>
                <a:cubicBezTo>
                  <a:pt x="13767" y="18412"/>
                  <a:pt x="13845" y="19713"/>
                  <a:pt x="13038" y="20845"/>
                </a:cubicBezTo>
                <a:cubicBezTo>
                  <a:pt x="12778" y="21202"/>
                  <a:pt x="13272" y="21600"/>
                  <a:pt x="13715" y="21411"/>
                </a:cubicBezTo>
                <a:cubicBezTo>
                  <a:pt x="16812" y="20048"/>
                  <a:pt x="19128" y="17657"/>
                  <a:pt x="20325" y="14973"/>
                </a:cubicBezTo>
                <a:cubicBezTo>
                  <a:pt x="21236" y="12918"/>
                  <a:pt x="21600" y="10695"/>
                  <a:pt x="21314" y="8535"/>
                </a:cubicBezTo>
                <a:close/>
              </a:path>
            </a:pathLst>
          </a:custGeom>
          <a:solidFill>
            <a:schemeClr val="accent6"/>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2397286" y="59428"/>
            <a:ext cx="4576702" cy="554292"/>
          </a:xfrm>
        </p:spPr>
        <p:txBody>
          <a:bodyPr>
            <a:noAutofit/>
          </a:bodyPr>
          <a:lstStyle/>
          <a:p>
            <a:pPr algn="ctr"/>
            <a:r>
              <a:rPr lang="tr-TR" sz="4000" dirty="0" smtClean="0">
                <a:latin typeface="Hollywood Hills" panose="00000400000000000000" pitchFamily="2" charset="0"/>
              </a:rPr>
              <a:t>STRESİN BELİRTİLERİ</a:t>
            </a:r>
            <a:endParaRPr lang="en-US" sz="4000" dirty="0">
              <a:latin typeface="Hollywood Hills" panose="00000400000000000000" pitchFamily="2" charset="0"/>
            </a:endParaRPr>
          </a:p>
        </p:txBody>
      </p:sp>
      <p:grpSp>
        <p:nvGrpSpPr>
          <p:cNvPr id="33" name="Group 32">
            <a:extLst>
              <a:ext uri="{FF2B5EF4-FFF2-40B4-BE49-F238E27FC236}">
                <a16:creationId xmlns:a16="http://schemas.microsoft.com/office/drawing/2014/main" id="{97550FAC-601C-477F-9D8C-22A31E922775}"/>
              </a:ext>
            </a:extLst>
          </p:cNvPr>
          <p:cNvGrpSpPr/>
          <p:nvPr/>
        </p:nvGrpSpPr>
        <p:grpSpPr>
          <a:xfrm>
            <a:off x="907025" y="805822"/>
            <a:ext cx="1644445" cy="1486262"/>
            <a:chOff x="1938639" y="1513832"/>
            <a:chExt cx="2412015" cy="2412015"/>
          </a:xfrm>
        </p:grpSpPr>
        <p:sp>
          <p:nvSpPr>
            <p:cNvPr id="9" name="Circle">
              <a:extLst>
                <a:ext uri="{FF2B5EF4-FFF2-40B4-BE49-F238E27FC236}">
                  <a16:creationId xmlns:a16="http://schemas.microsoft.com/office/drawing/2014/main" id="{142CAC2B-1ADE-4B96-928D-8435C0C7A900}"/>
                </a:ext>
              </a:extLst>
            </p:cNvPr>
            <p:cNvSpPr/>
            <p:nvPr/>
          </p:nvSpPr>
          <p:spPr>
            <a:xfrm>
              <a:off x="1938639" y="1513832"/>
              <a:ext cx="2412015" cy="2412015"/>
            </a:xfrm>
            <a:prstGeom prst="ellipse">
              <a:avLst/>
            </a:prstGeom>
            <a:solidFill>
              <a:schemeClr val="accent6">
                <a:lumMod val="75000"/>
              </a:schemeClr>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Circle">
              <a:extLst>
                <a:ext uri="{FF2B5EF4-FFF2-40B4-BE49-F238E27FC236}">
                  <a16:creationId xmlns:a16="http://schemas.microsoft.com/office/drawing/2014/main" id="{5AC1D528-D637-494D-A0B3-28F5E994EF2D}"/>
                </a:ext>
              </a:extLst>
            </p:cNvPr>
            <p:cNvSpPr/>
            <p:nvPr/>
          </p:nvSpPr>
          <p:spPr>
            <a:xfrm>
              <a:off x="2018376" y="1593567"/>
              <a:ext cx="2192720" cy="2208954"/>
            </a:xfrm>
            <a:prstGeom prst="ellipse">
              <a:avLst/>
            </a:prstGeom>
            <a:solidFill>
              <a:schemeClr val="bg1"/>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AE69C6AA-99B1-4F99-9681-93D516FE5D0B}"/>
                </a:ext>
              </a:extLst>
            </p:cNvPr>
            <p:cNvSpPr txBox="1"/>
            <p:nvPr/>
          </p:nvSpPr>
          <p:spPr>
            <a:xfrm>
              <a:off x="2701256" y="1604597"/>
              <a:ext cx="596744" cy="95410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050" b="1" i="0" u="none" strike="noStrike" kern="1200" cap="none" spc="0" normalizeH="0" baseline="0" noProof="0" dirty="0" smtClean="0">
                  <a:ln>
                    <a:noFill/>
                  </a:ln>
                  <a:solidFill>
                    <a:srgbClr val="A2B969">
                      <a:lumMod val="50000"/>
                    </a:srgbClr>
                  </a:solidFill>
                  <a:effectLst/>
                  <a:uLnTx/>
                  <a:uFillTx/>
                  <a:latin typeface="Calibri" panose="020F0502020204030204"/>
                  <a:ea typeface="+mn-ea"/>
                  <a:cs typeface="+mn-cs"/>
                </a:rPr>
                <a:t>1</a:t>
              </a:r>
              <a:endParaRPr kumimoji="0" lang="en-US" sz="4050" b="1" i="0" u="none" strike="noStrike" kern="1200" cap="none" spc="0" normalizeH="0" baseline="0" noProof="0" dirty="0">
                <a:ln>
                  <a:noFill/>
                </a:ln>
                <a:solidFill>
                  <a:srgbClr val="A2B969">
                    <a:lumMod val="50000"/>
                  </a:srgbClr>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C889F328-E666-4171-B481-4BCF5E82CFD1}"/>
                </a:ext>
              </a:extLst>
            </p:cNvPr>
            <p:cNvSpPr txBox="1"/>
            <p:nvPr/>
          </p:nvSpPr>
          <p:spPr>
            <a:xfrm>
              <a:off x="2092632" y="2550946"/>
              <a:ext cx="2044002" cy="884331"/>
            </a:xfrm>
            <a:prstGeom prst="rect">
              <a:avLst/>
            </a:prstGeom>
            <a:noFill/>
          </p:spPr>
          <p:txBody>
            <a:bodyPr wrap="square" lIns="0" rIns="0"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1600" b="1" i="0" u="none" strike="noStrike" kern="1200" cap="none" spc="0" normalizeH="0" baseline="0" noProof="0" dirty="0">
                  <a:ln>
                    <a:noFill/>
                  </a:ln>
                  <a:solidFill>
                    <a:srgbClr val="A2B969"/>
                  </a:solidFill>
                  <a:effectLst/>
                  <a:uLnTx/>
                  <a:uFillTx/>
                  <a:latin typeface="Comic Sans MS" panose="030F0702030302020204" pitchFamily="66" charset="0"/>
                  <a:ea typeface="Times New Roman" panose="02020603050405020304" pitchFamily="18" charset="0"/>
                  <a:cs typeface="+mn-cs"/>
                </a:rPr>
                <a:t>FİZİKSEL BELİRTİLER</a:t>
              </a:r>
              <a:endParaRPr kumimoji="0" lang="tr-TR" sz="1800" b="1" i="0" u="none" strike="noStrike" kern="1200" cap="none" spc="0" normalizeH="0" baseline="0" noProof="0" dirty="0">
                <a:ln>
                  <a:noFill/>
                </a:ln>
                <a:solidFill>
                  <a:srgbClr val="A2B969"/>
                </a:solidFill>
                <a:effectLst/>
                <a:uLnTx/>
                <a:uFillTx/>
                <a:latin typeface="Times New Roman" panose="02020603050405020304" pitchFamily="18" charset="0"/>
                <a:ea typeface="Times New Roman" panose="02020603050405020304" pitchFamily="18" charset="0"/>
                <a:cs typeface="+mn-cs"/>
              </a:endParaRPr>
            </a:p>
          </p:txBody>
        </p:sp>
      </p:grpSp>
      <p:sp>
        <p:nvSpPr>
          <p:cNvPr id="4" name="Shape">
            <a:extLst>
              <a:ext uri="{FF2B5EF4-FFF2-40B4-BE49-F238E27FC236}">
                <a16:creationId xmlns:a16="http://schemas.microsoft.com/office/drawing/2014/main" id="{1AA428B8-C85C-46EA-A3D5-052A13EF6305}"/>
              </a:ext>
            </a:extLst>
          </p:cNvPr>
          <p:cNvSpPr/>
          <p:nvPr/>
        </p:nvSpPr>
        <p:spPr>
          <a:xfrm>
            <a:off x="4070565" y="726405"/>
            <a:ext cx="1792951" cy="2037672"/>
          </a:xfrm>
          <a:custGeom>
            <a:avLst/>
            <a:gdLst/>
            <a:ahLst/>
            <a:cxnLst>
              <a:cxn ang="0">
                <a:pos x="wd2" y="hd2"/>
              </a:cxn>
              <a:cxn ang="5400000">
                <a:pos x="wd2" y="hd2"/>
              </a:cxn>
              <a:cxn ang="10800000">
                <a:pos x="wd2" y="hd2"/>
              </a:cxn>
              <a:cxn ang="16200000">
                <a:pos x="wd2" y="hd2"/>
              </a:cxn>
            </a:cxnLst>
            <a:rect l="0" t="0" r="r" b="b"/>
            <a:pathLst>
              <a:path w="21409" h="21460" extrusionOk="0">
                <a:moveTo>
                  <a:pt x="21314" y="8535"/>
                </a:moveTo>
                <a:cubicBezTo>
                  <a:pt x="21184" y="7550"/>
                  <a:pt x="20923" y="6564"/>
                  <a:pt x="20507" y="5662"/>
                </a:cubicBezTo>
                <a:cubicBezTo>
                  <a:pt x="19674" y="3796"/>
                  <a:pt x="18113" y="2202"/>
                  <a:pt x="15979" y="1174"/>
                </a:cubicBezTo>
                <a:cubicBezTo>
                  <a:pt x="14600" y="524"/>
                  <a:pt x="13038" y="105"/>
                  <a:pt x="11451" y="21"/>
                </a:cubicBezTo>
                <a:cubicBezTo>
                  <a:pt x="11164" y="0"/>
                  <a:pt x="10904" y="0"/>
                  <a:pt x="10618" y="0"/>
                </a:cubicBezTo>
                <a:cubicBezTo>
                  <a:pt x="4762" y="0"/>
                  <a:pt x="0" y="3838"/>
                  <a:pt x="0" y="8556"/>
                </a:cubicBezTo>
                <a:cubicBezTo>
                  <a:pt x="0" y="11765"/>
                  <a:pt x="2186" y="14554"/>
                  <a:pt x="5439" y="16022"/>
                </a:cubicBezTo>
                <a:cubicBezTo>
                  <a:pt x="5439" y="16022"/>
                  <a:pt x="5439" y="16022"/>
                  <a:pt x="5465" y="16022"/>
                </a:cubicBezTo>
                <a:cubicBezTo>
                  <a:pt x="5491" y="16043"/>
                  <a:pt x="5517" y="16043"/>
                  <a:pt x="5569" y="16064"/>
                </a:cubicBezTo>
                <a:cubicBezTo>
                  <a:pt x="5569" y="16064"/>
                  <a:pt x="5569" y="16064"/>
                  <a:pt x="5569" y="16064"/>
                </a:cubicBezTo>
                <a:cubicBezTo>
                  <a:pt x="6584" y="16504"/>
                  <a:pt x="7651" y="16861"/>
                  <a:pt x="8770" y="17112"/>
                </a:cubicBezTo>
                <a:cubicBezTo>
                  <a:pt x="9863" y="17364"/>
                  <a:pt x="11060" y="17469"/>
                  <a:pt x="12101" y="17825"/>
                </a:cubicBezTo>
                <a:cubicBezTo>
                  <a:pt x="13767" y="18412"/>
                  <a:pt x="13845" y="19713"/>
                  <a:pt x="13038" y="20845"/>
                </a:cubicBezTo>
                <a:cubicBezTo>
                  <a:pt x="12778" y="21202"/>
                  <a:pt x="13272" y="21600"/>
                  <a:pt x="13715" y="21411"/>
                </a:cubicBezTo>
                <a:cubicBezTo>
                  <a:pt x="16812" y="20048"/>
                  <a:pt x="19128" y="17657"/>
                  <a:pt x="20325" y="14973"/>
                </a:cubicBezTo>
                <a:cubicBezTo>
                  <a:pt x="21236" y="12918"/>
                  <a:pt x="21600" y="10695"/>
                  <a:pt x="21314" y="8535"/>
                </a:cubicBezTo>
                <a:close/>
              </a:path>
            </a:pathLst>
          </a:custGeom>
          <a:solidFill>
            <a:schemeClr val="accent3"/>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C1A621D6-0311-459E-BF82-C79DABDBBC17}"/>
              </a:ext>
            </a:extLst>
          </p:cNvPr>
          <p:cNvGrpSpPr/>
          <p:nvPr/>
        </p:nvGrpSpPr>
        <p:grpSpPr>
          <a:xfrm>
            <a:off x="4149545" y="817098"/>
            <a:ext cx="1632457" cy="1542236"/>
            <a:chOff x="4862294" y="1475103"/>
            <a:chExt cx="2412015" cy="2450744"/>
          </a:xfrm>
        </p:grpSpPr>
        <p:sp>
          <p:nvSpPr>
            <p:cNvPr id="5" name="Circle">
              <a:extLst>
                <a:ext uri="{FF2B5EF4-FFF2-40B4-BE49-F238E27FC236}">
                  <a16:creationId xmlns:a16="http://schemas.microsoft.com/office/drawing/2014/main" id="{D36E4706-67F9-4421-B155-F914FFECF768}"/>
                </a:ext>
              </a:extLst>
            </p:cNvPr>
            <p:cNvSpPr/>
            <p:nvPr/>
          </p:nvSpPr>
          <p:spPr>
            <a:xfrm>
              <a:off x="4862294" y="1513832"/>
              <a:ext cx="2412015" cy="2412015"/>
            </a:xfrm>
            <a:prstGeom prst="ellipse">
              <a:avLst/>
            </a:prstGeom>
            <a:solidFill>
              <a:schemeClr val="accent3">
                <a:lumMod val="75000"/>
              </a:schemeClr>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Circle">
              <a:extLst>
                <a:ext uri="{FF2B5EF4-FFF2-40B4-BE49-F238E27FC236}">
                  <a16:creationId xmlns:a16="http://schemas.microsoft.com/office/drawing/2014/main" id="{2B265088-F189-4E5E-9C4F-53B00037FA83}"/>
                </a:ext>
              </a:extLst>
            </p:cNvPr>
            <p:cNvSpPr/>
            <p:nvPr/>
          </p:nvSpPr>
          <p:spPr>
            <a:xfrm>
              <a:off x="4942031" y="1593568"/>
              <a:ext cx="2252543" cy="2252543"/>
            </a:xfrm>
            <a:prstGeom prst="ellipse">
              <a:avLst/>
            </a:prstGeom>
            <a:solidFill>
              <a:schemeClr val="bg1"/>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AA48375E-8EAA-4031-880F-F6965166C1D4}"/>
                </a:ext>
              </a:extLst>
            </p:cNvPr>
            <p:cNvSpPr txBox="1"/>
            <p:nvPr/>
          </p:nvSpPr>
          <p:spPr>
            <a:xfrm>
              <a:off x="5708754" y="1475103"/>
              <a:ext cx="596745" cy="95410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050" b="1" i="0" u="none" strike="noStrike" kern="1200" cap="none" spc="0" normalizeH="0" baseline="0" noProof="0" dirty="0" smtClean="0">
                  <a:ln>
                    <a:noFill/>
                  </a:ln>
                  <a:solidFill>
                    <a:srgbClr val="4CC1EF">
                      <a:lumMod val="50000"/>
                    </a:srgbClr>
                  </a:solidFill>
                  <a:effectLst/>
                  <a:uLnTx/>
                  <a:uFillTx/>
                  <a:latin typeface="Calibri" panose="020F0502020204030204"/>
                  <a:ea typeface="+mn-ea"/>
                  <a:cs typeface="+mn-cs"/>
                </a:rPr>
                <a:t>2</a:t>
              </a:r>
              <a:endParaRPr kumimoji="0" lang="en-US" sz="4050" b="1" i="0" u="none" strike="noStrike" kern="1200" cap="none" spc="0" normalizeH="0" baseline="0" noProof="0" dirty="0">
                <a:ln>
                  <a:noFill/>
                </a:ln>
                <a:solidFill>
                  <a:srgbClr val="4CC1EF">
                    <a:lumMod val="50000"/>
                  </a:srgbClr>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1822A727-5E94-4451-8F16-7EFC5E50070E}"/>
                </a:ext>
              </a:extLst>
            </p:cNvPr>
            <p:cNvSpPr txBox="1"/>
            <p:nvPr/>
          </p:nvSpPr>
          <p:spPr>
            <a:xfrm>
              <a:off x="5027876" y="2475205"/>
              <a:ext cx="2044002" cy="929257"/>
            </a:xfrm>
            <a:prstGeom prst="rect">
              <a:avLst/>
            </a:prstGeom>
            <a:noFill/>
          </p:spPr>
          <p:txBody>
            <a:bodyPr wrap="square" lIns="0" rIns="0"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1600" b="1" i="0" u="none" strike="noStrike" kern="1200" cap="none" spc="0" normalizeH="0" baseline="0" noProof="0" dirty="0">
                  <a:ln>
                    <a:noFill/>
                  </a:ln>
                  <a:solidFill>
                    <a:srgbClr val="4CC1EF"/>
                  </a:solidFill>
                  <a:effectLst/>
                  <a:uLnTx/>
                  <a:uFillTx/>
                  <a:latin typeface="Comic Sans MS" panose="030F0702030302020204" pitchFamily="66" charset="0"/>
                  <a:ea typeface="Times New Roman" panose="02020603050405020304" pitchFamily="18" charset="0"/>
                  <a:cs typeface="+mn-cs"/>
                </a:rPr>
                <a:t>DUYGUSAL BELİRTİLER</a:t>
              </a:r>
              <a:endParaRPr kumimoji="0" lang="tr-TR" sz="1800" b="1" i="0" u="none" strike="noStrike" kern="1200" cap="none" spc="0" normalizeH="0" baseline="0" noProof="0" dirty="0">
                <a:ln>
                  <a:noFill/>
                </a:ln>
                <a:solidFill>
                  <a:srgbClr val="4CC1EF"/>
                </a:solidFill>
                <a:effectLst/>
                <a:uLnTx/>
                <a:uFillTx/>
                <a:latin typeface="Times New Roman" panose="02020603050405020304" pitchFamily="18" charset="0"/>
                <a:ea typeface="Times New Roman" panose="02020603050405020304" pitchFamily="18" charset="0"/>
                <a:cs typeface="+mn-cs"/>
              </a:endParaRPr>
            </a:p>
          </p:txBody>
        </p:sp>
      </p:grpSp>
      <p:sp>
        <p:nvSpPr>
          <p:cNvPr id="6" name="Shape">
            <a:extLst>
              <a:ext uri="{FF2B5EF4-FFF2-40B4-BE49-F238E27FC236}">
                <a16:creationId xmlns:a16="http://schemas.microsoft.com/office/drawing/2014/main" id="{6C67322D-5399-41C3-BB1D-B5381DD4B45C}"/>
              </a:ext>
            </a:extLst>
          </p:cNvPr>
          <p:cNvSpPr/>
          <p:nvPr/>
        </p:nvSpPr>
        <p:spPr>
          <a:xfrm>
            <a:off x="7080819" y="654120"/>
            <a:ext cx="1913786" cy="2182241"/>
          </a:xfrm>
          <a:custGeom>
            <a:avLst/>
            <a:gdLst/>
            <a:ahLst/>
            <a:cxnLst>
              <a:cxn ang="0">
                <a:pos x="wd2" y="hd2"/>
              </a:cxn>
              <a:cxn ang="5400000">
                <a:pos x="wd2" y="hd2"/>
              </a:cxn>
              <a:cxn ang="10800000">
                <a:pos x="wd2" y="hd2"/>
              </a:cxn>
              <a:cxn ang="16200000">
                <a:pos x="wd2" y="hd2"/>
              </a:cxn>
            </a:cxnLst>
            <a:rect l="0" t="0" r="r" b="b"/>
            <a:pathLst>
              <a:path w="21409" h="21460" extrusionOk="0">
                <a:moveTo>
                  <a:pt x="21314" y="8535"/>
                </a:moveTo>
                <a:cubicBezTo>
                  <a:pt x="21184" y="7550"/>
                  <a:pt x="20923" y="6564"/>
                  <a:pt x="20507" y="5662"/>
                </a:cubicBezTo>
                <a:cubicBezTo>
                  <a:pt x="19674" y="3796"/>
                  <a:pt x="18113" y="2202"/>
                  <a:pt x="15979" y="1174"/>
                </a:cubicBezTo>
                <a:cubicBezTo>
                  <a:pt x="14600" y="524"/>
                  <a:pt x="13038" y="105"/>
                  <a:pt x="11451" y="21"/>
                </a:cubicBezTo>
                <a:cubicBezTo>
                  <a:pt x="11164" y="0"/>
                  <a:pt x="10904" y="0"/>
                  <a:pt x="10618" y="0"/>
                </a:cubicBezTo>
                <a:cubicBezTo>
                  <a:pt x="4762" y="0"/>
                  <a:pt x="0" y="3838"/>
                  <a:pt x="0" y="8556"/>
                </a:cubicBezTo>
                <a:cubicBezTo>
                  <a:pt x="0" y="11765"/>
                  <a:pt x="2186" y="14554"/>
                  <a:pt x="5439" y="16022"/>
                </a:cubicBezTo>
                <a:cubicBezTo>
                  <a:pt x="5439" y="16022"/>
                  <a:pt x="5439" y="16022"/>
                  <a:pt x="5465" y="16022"/>
                </a:cubicBezTo>
                <a:cubicBezTo>
                  <a:pt x="5491" y="16043"/>
                  <a:pt x="5517" y="16043"/>
                  <a:pt x="5569" y="16064"/>
                </a:cubicBezTo>
                <a:cubicBezTo>
                  <a:pt x="5569" y="16064"/>
                  <a:pt x="5569" y="16064"/>
                  <a:pt x="5569" y="16064"/>
                </a:cubicBezTo>
                <a:cubicBezTo>
                  <a:pt x="6584" y="16504"/>
                  <a:pt x="7651" y="16861"/>
                  <a:pt x="8770" y="17112"/>
                </a:cubicBezTo>
                <a:cubicBezTo>
                  <a:pt x="9863" y="17364"/>
                  <a:pt x="11060" y="17469"/>
                  <a:pt x="12101" y="17825"/>
                </a:cubicBezTo>
                <a:cubicBezTo>
                  <a:pt x="13767" y="18412"/>
                  <a:pt x="13845" y="19713"/>
                  <a:pt x="13038" y="20845"/>
                </a:cubicBezTo>
                <a:cubicBezTo>
                  <a:pt x="12778" y="21202"/>
                  <a:pt x="13272" y="21600"/>
                  <a:pt x="13715" y="21411"/>
                </a:cubicBezTo>
                <a:cubicBezTo>
                  <a:pt x="16812" y="20048"/>
                  <a:pt x="19128" y="17657"/>
                  <a:pt x="20325" y="14973"/>
                </a:cubicBezTo>
                <a:cubicBezTo>
                  <a:pt x="21236" y="12918"/>
                  <a:pt x="21600" y="10695"/>
                  <a:pt x="21314" y="8535"/>
                </a:cubicBezTo>
                <a:close/>
              </a:path>
            </a:pathLst>
          </a:custGeom>
          <a:solidFill>
            <a:schemeClr val="accent2"/>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E105ABDE-7644-41E1-8634-7A3678CE7223}"/>
              </a:ext>
            </a:extLst>
          </p:cNvPr>
          <p:cNvGrpSpPr/>
          <p:nvPr/>
        </p:nvGrpSpPr>
        <p:grpSpPr>
          <a:xfrm>
            <a:off x="7165324" y="739252"/>
            <a:ext cx="1744775" cy="1605920"/>
            <a:chOff x="7785949" y="1513832"/>
            <a:chExt cx="2412015" cy="2412015"/>
          </a:xfrm>
        </p:grpSpPr>
        <p:sp>
          <p:nvSpPr>
            <p:cNvPr id="7" name="Circle">
              <a:extLst>
                <a:ext uri="{FF2B5EF4-FFF2-40B4-BE49-F238E27FC236}">
                  <a16:creationId xmlns:a16="http://schemas.microsoft.com/office/drawing/2014/main" id="{8328E432-598A-4898-A19A-A4AB6656D41B}"/>
                </a:ext>
              </a:extLst>
            </p:cNvPr>
            <p:cNvSpPr/>
            <p:nvPr/>
          </p:nvSpPr>
          <p:spPr>
            <a:xfrm>
              <a:off x="7785949" y="1513832"/>
              <a:ext cx="2412015" cy="2412015"/>
            </a:xfrm>
            <a:prstGeom prst="ellipse">
              <a:avLst/>
            </a:prstGeom>
            <a:solidFill>
              <a:schemeClr val="accent2">
                <a:lumMod val="75000"/>
              </a:schemeClr>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Circle">
              <a:extLst>
                <a:ext uri="{FF2B5EF4-FFF2-40B4-BE49-F238E27FC236}">
                  <a16:creationId xmlns:a16="http://schemas.microsoft.com/office/drawing/2014/main" id="{7576C2E0-752A-4488-AF99-6A5D0E1D8B0C}"/>
                </a:ext>
              </a:extLst>
            </p:cNvPr>
            <p:cNvSpPr/>
            <p:nvPr/>
          </p:nvSpPr>
          <p:spPr>
            <a:xfrm>
              <a:off x="7865685" y="1593568"/>
              <a:ext cx="2252543" cy="2252543"/>
            </a:xfrm>
            <a:prstGeom prst="ellipse">
              <a:avLst/>
            </a:prstGeom>
            <a:solidFill>
              <a:schemeClr val="bg1"/>
            </a:solidFill>
            <a:ln w="12700">
              <a:miter lim="400000"/>
            </a:ln>
          </p:spPr>
          <p:txBody>
            <a:bodyPr lIns="28575" tIns="28575" rIns="28575" bIns="28575" anchor="ctr"/>
            <a:lstStyle/>
            <a:p>
              <a:pPr marL="0" marR="0" lvl="0" indent="0" algn="l" defTabSz="6858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3EB55C9C-E9AF-42D5-BDE0-1F051019292C}"/>
                </a:ext>
              </a:extLst>
            </p:cNvPr>
            <p:cNvSpPr txBox="1"/>
            <p:nvPr/>
          </p:nvSpPr>
          <p:spPr>
            <a:xfrm>
              <a:off x="8548566" y="1604597"/>
              <a:ext cx="596744" cy="95410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050" b="1" i="0" u="none" strike="noStrike" kern="1200" cap="none" spc="0" normalizeH="0" baseline="0" noProof="0" dirty="0" smtClean="0">
                  <a:ln>
                    <a:noFill/>
                  </a:ln>
                  <a:solidFill>
                    <a:srgbClr val="F7931F">
                      <a:lumMod val="75000"/>
                    </a:srgbClr>
                  </a:solidFill>
                  <a:effectLst/>
                  <a:uLnTx/>
                  <a:uFillTx/>
                  <a:latin typeface="Calibri" panose="020F0502020204030204"/>
                  <a:ea typeface="+mn-ea"/>
                  <a:cs typeface="+mn-cs"/>
                </a:rPr>
                <a:t>3</a:t>
              </a:r>
              <a:endParaRPr kumimoji="0" lang="en-US" sz="4050" b="1" i="0" u="none" strike="noStrike" kern="1200" cap="none" spc="0" normalizeH="0" baseline="0" noProof="0" dirty="0">
                <a:ln>
                  <a:noFill/>
                </a:ln>
                <a:solidFill>
                  <a:srgbClr val="F7931F">
                    <a:lumMod val="75000"/>
                  </a:srgbClr>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E0E06963-C963-4FCD-A203-29DE22A6E4D2}"/>
                </a:ext>
              </a:extLst>
            </p:cNvPr>
            <p:cNvSpPr txBox="1"/>
            <p:nvPr/>
          </p:nvSpPr>
          <p:spPr>
            <a:xfrm>
              <a:off x="7969953" y="2499607"/>
              <a:ext cx="2044002" cy="878304"/>
            </a:xfrm>
            <a:prstGeom prst="rect">
              <a:avLst/>
            </a:prstGeom>
            <a:noFill/>
          </p:spPr>
          <p:txBody>
            <a:bodyPr wrap="square" lIns="0" rIns="0"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1600" b="1" i="0" u="none" strike="noStrike" kern="1200" cap="none" spc="0" normalizeH="0" baseline="0" noProof="0" dirty="0" smtClean="0">
                  <a:ln>
                    <a:noFill/>
                  </a:ln>
                  <a:solidFill>
                    <a:srgbClr val="F7931F"/>
                  </a:solidFill>
                  <a:effectLst/>
                  <a:uLnTx/>
                  <a:uFillTx/>
                  <a:latin typeface="Comic Sans MS" panose="030F0702030302020204" pitchFamily="66" charset="0"/>
                  <a:ea typeface="Times New Roman" panose="02020603050405020304" pitchFamily="18" charset="0"/>
                  <a:cs typeface="+mn-cs"/>
                </a:rPr>
                <a:t>ZİHİNSEL </a:t>
              </a:r>
              <a:r>
                <a:rPr kumimoji="0" lang="tr-TR" sz="1600" b="1" i="0" u="none" strike="noStrike" kern="1200" cap="none" spc="0" normalizeH="0" baseline="0" noProof="0" dirty="0">
                  <a:ln>
                    <a:noFill/>
                  </a:ln>
                  <a:solidFill>
                    <a:srgbClr val="F7931F"/>
                  </a:solidFill>
                  <a:effectLst/>
                  <a:uLnTx/>
                  <a:uFillTx/>
                  <a:latin typeface="Comic Sans MS" panose="030F0702030302020204" pitchFamily="66" charset="0"/>
                  <a:ea typeface="Times New Roman" panose="02020603050405020304" pitchFamily="18" charset="0"/>
                  <a:cs typeface="+mn-cs"/>
                </a:rPr>
                <a:t>BELİRTİLER</a:t>
              </a:r>
              <a:endParaRPr kumimoji="0" lang="tr-TR" sz="1800" b="1" i="0" u="none" strike="noStrike" kern="1200" cap="none" spc="0" normalizeH="0" baseline="0" noProof="0" dirty="0">
                <a:ln>
                  <a:noFill/>
                </a:ln>
                <a:solidFill>
                  <a:srgbClr val="F7931F"/>
                </a:solidFill>
                <a:effectLst/>
                <a:uLnTx/>
                <a:uFillTx/>
                <a:latin typeface="Times New Roman" panose="02020603050405020304" pitchFamily="18" charset="0"/>
                <a:ea typeface="Times New Roman" panose="02020603050405020304" pitchFamily="18" charset="0"/>
                <a:cs typeface="+mn-cs"/>
              </a:endParaRPr>
            </a:p>
          </p:txBody>
        </p:sp>
      </p:grpSp>
      <p:sp>
        <p:nvSpPr>
          <p:cNvPr id="3" name="Dikdörtgen 2"/>
          <p:cNvSpPr/>
          <p:nvPr/>
        </p:nvSpPr>
        <p:spPr>
          <a:xfrm>
            <a:off x="122130" y="2632061"/>
            <a:ext cx="3302102" cy="2492990"/>
          </a:xfrm>
          <a:prstGeom prst="rect">
            <a:avLst/>
          </a:prstGeom>
          <a:ln w="38100">
            <a:solidFill>
              <a:schemeClr val="accent6"/>
            </a:solidFill>
          </a:ln>
        </p:spPr>
        <p:txBody>
          <a:bodyPr wrap="square">
            <a:spAutoFit/>
          </a:bodyPr>
          <a:lstStyle/>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Çarpıntı</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err="1" smtClean="0">
                <a:ln>
                  <a:noFill/>
                </a:ln>
                <a:solidFill>
                  <a:prstClr val="black"/>
                </a:solidFill>
                <a:effectLst/>
                <a:uLnTx/>
                <a:uFillTx/>
                <a:latin typeface="Comic Sans MS" panose="030F0702030302020204" pitchFamily="66" charset="0"/>
                <a:ea typeface="Times New Roman" panose="02020603050405020304" pitchFamily="18" charset="0"/>
                <a:cs typeface="+mn-cs"/>
              </a:rPr>
              <a:t>Yorgunluk,Baş</a:t>
            </a: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 ağrısı</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Soğuk ya da sıcak basması</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Mide-bağırsak bozukluğu, sindirim zorlukları</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Nefes </a:t>
            </a:r>
            <a:r>
              <a:rPr kumimoji="0" lang="tr-TR" sz="1200" b="1" i="0" u="none" strike="noStrike" kern="1200" cap="none" spc="0" normalizeH="0" baseline="0" noProof="0" dirty="0" err="1" smtClean="0">
                <a:ln>
                  <a:noFill/>
                </a:ln>
                <a:solidFill>
                  <a:prstClr val="black"/>
                </a:solidFill>
                <a:effectLst/>
                <a:uLnTx/>
                <a:uFillTx/>
                <a:latin typeface="Comic Sans MS" panose="030F0702030302020204" pitchFamily="66" charset="0"/>
                <a:ea typeface="Times New Roman" panose="02020603050405020304" pitchFamily="18" charset="0"/>
                <a:cs typeface="+mn-cs"/>
              </a:rPr>
              <a:t>darlığı,Mide</a:t>
            </a: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 bulantısı</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Ellerde </a:t>
            </a:r>
            <a:r>
              <a:rPr kumimoji="0" lang="tr-TR" sz="1200" b="1" i="0" u="none" strike="noStrike" kern="1200" cap="none" spc="0" normalizeH="0" baseline="0" noProof="0" dirty="0" err="1" smtClean="0">
                <a:ln>
                  <a:noFill/>
                </a:ln>
                <a:solidFill>
                  <a:prstClr val="black"/>
                </a:solidFill>
                <a:effectLst/>
                <a:uLnTx/>
                <a:uFillTx/>
                <a:latin typeface="Comic Sans MS" panose="030F0702030302020204" pitchFamily="66" charset="0"/>
                <a:ea typeface="Times New Roman" panose="02020603050405020304" pitchFamily="18" charset="0"/>
                <a:cs typeface="+mn-cs"/>
              </a:rPr>
              <a:t>titreme,Uyku</a:t>
            </a: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 bozuklukları</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İştahta bozulmalar(çok az </a:t>
            </a:r>
            <a:r>
              <a:rPr kumimoji="0" lang="tr-TR" sz="1200" b="1" i="0" u="none" strike="noStrike" kern="1200" cap="none" spc="0" normalizeH="0" baseline="0" noProof="0" dirty="0" err="1" smtClean="0">
                <a:ln>
                  <a:noFill/>
                </a:ln>
                <a:solidFill>
                  <a:prstClr val="black"/>
                </a:solidFill>
                <a:effectLst/>
                <a:uLnTx/>
                <a:uFillTx/>
                <a:latin typeface="Comic Sans MS" panose="030F0702030302020204" pitchFamily="66" charset="0"/>
                <a:ea typeface="Times New Roman" panose="02020603050405020304" pitchFamily="18" charset="0"/>
                <a:cs typeface="+mn-cs"/>
              </a:rPr>
              <a:t>yeme,aşırı</a:t>
            </a: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 yeme)</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Gürültü-sese karşı aşırı duyarlılık</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Bitkinlik</a:t>
            </a:r>
            <a:endParaRPr kumimoji="0" lang="tr-TR"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200" b="1" i="0" u="none" strike="noStrike" kern="1200" cap="none" spc="0" normalizeH="0" baseline="0" noProof="0" dirty="0" err="1" smtClean="0">
                <a:ln>
                  <a:noFill/>
                </a:ln>
                <a:solidFill>
                  <a:prstClr val="black"/>
                </a:solidFill>
                <a:effectLst/>
                <a:uLnTx/>
                <a:uFillTx/>
                <a:latin typeface="Comic Sans MS" panose="030F0702030302020204" pitchFamily="66" charset="0"/>
                <a:ea typeface="Times New Roman" panose="02020603050405020304" pitchFamily="18" charset="0"/>
                <a:cs typeface="+mn-cs"/>
              </a:rPr>
              <a:t>Boyunda,ensede,belde,sırtta</a:t>
            </a:r>
            <a:r>
              <a:rPr kumimoji="0" lang="tr-TR" sz="12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 ağrı ve kasılmalar</a:t>
            </a:r>
            <a:endParaRPr kumimoji="0" lang="tr-TR" sz="1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34" name="Dikdörtgen 33"/>
          <p:cNvSpPr/>
          <p:nvPr/>
        </p:nvSpPr>
        <p:spPr>
          <a:xfrm>
            <a:off x="3527269" y="2636134"/>
            <a:ext cx="3094674" cy="2492990"/>
          </a:xfrm>
          <a:prstGeom prst="rect">
            <a:avLst/>
          </a:prstGeom>
          <a:ln w="28575">
            <a:solidFill>
              <a:srgbClr val="4CC1EF"/>
            </a:solidFill>
          </a:ln>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tr-TR" sz="13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Huzursuzluk</a:t>
            </a:r>
            <a:r>
              <a:rPr kumimoji="0" lang="tr-TR" sz="13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 </a:t>
            </a:r>
            <a:endParaRPr kumimoji="0" lang="tr-TR" sz="13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tr-TR" sz="13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sıkıntı</a:t>
            </a:r>
            <a:r>
              <a:rPr kumimoji="0" lang="tr-TR" sz="13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 gerginlik</a:t>
            </a:r>
            <a:endParaRPr kumimoji="0" lang="tr-TR" sz="13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tr-TR" sz="13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Değersizlik, güvensizlik hissetmek, Duygusal </a:t>
            </a:r>
            <a:r>
              <a:rPr kumimoji="0" lang="tr-TR" sz="13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ilişkilerde(evlilikte) bozulma</a:t>
            </a:r>
            <a:endParaRPr kumimoji="0" lang="tr-TR" sz="13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tr-TR" sz="13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Kaygılı olmak</a:t>
            </a:r>
            <a:endParaRPr kumimoji="0" lang="tr-TR" sz="13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tr-TR" sz="1300" b="1" i="0" u="none" strike="noStrike" kern="1200" cap="none" spc="0" normalizeH="0" baseline="0" noProof="0" dirty="0" err="1">
                <a:ln>
                  <a:noFill/>
                </a:ln>
                <a:solidFill>
                  <a:prstClr val="black"/>
                </a:solidFill>
                <a:effectLst/>
                <a:uLnTx/>
                <a:uFillTx/>
                <a:latin typeface="Comic Sans MS" panose="030F0702030302020204" pitchFamily="66" charset="0"/>
                <a:ea typeface="Times New Roman" panose="02020603050405020304" pitchFamily="18" charset="0"/>
                <a:cs typeface="+mn-cs"/>
              </a:rPr>
              <a:t>Neşesizleşme</a:t>
            </a:r>
            <a:r>
              <a:rPr kumimoji="0" lang="tr-TR" sz="13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 durgunlaşma, çökkünlük hali</a:t>
            </a:r>
            <a:endParaRPr kumimoji="0" lang="tr-TR" sz="13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tr-TR" sz="13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Sinirlilik, saldırganlık veya kayıtsızlık</a:t>
            </a:r>
            <a:endParaRPr kumimoji="0" lang="tr-TR" sz="13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tr-TR" sz="13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Duygusal </a:t>
            </a:r>
            <a:r>
              <a:rPr kumimoji="0" lang="tr-TR" sz="1300" b="1"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olmak, aşırı </a:t>
            </a:r>
            <a:r>
              <a:rPr kumimoji="0" lang="tr-TR" sz="13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hassaslaşma</a:t>
            </a:r>
            <a:endParaRPr kumimoji="0" lang="tr-TR" sz="13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35" name="Dikdörtgen 34"/>
          <p:cNvSpPr/>
          <p:nvPr/>
        </p:nvSpPr>
        <p:spPr>
          <a:xfrm>
            <a:off x="6746479" y="2634841"/>
            <a:ext cx="2372662" cy="2477601"/>
          </a:xfrm>
          <a:prstGeom prst="rect">
            <a:avLst/>
          </a:prstGeom>
          <a:ln w="28575">
            <a:solidFill>
              <a:srgbClr val="F7931F"/>
            </a:solidFill>
          </a:ln>
        </p:spPr>
        <p:txBody>
          <a:bodyPr wrap="square">
            <a:spAutoFit/>
          </a:bodyPr>
          <a:lstStyle/>
          <a:p>
            <a:pPr marL="285750" marR="0" lvl="0" indent="-28575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1550" b="0" i="0" u="none" strike="noStrike" kern="1200" cap="none" spc="0" normalizeH="0" baseline="0" noProof="0" dirty="0" smtClean="0">
                <a:ln>
                  <a:noFill/>
                </a:ln>
                <a:solidFill>
                  <a:prstClr val="black"/>
                </a:solidFill>
                <a:effectLst/>
                <a:uLnTx/>
                <a:uFillTx/>
                <a:latin typeface="Comic Sans MS" panose="030F0702030302020204" pitchFamily="66" charset="0"/>
                <a:ea typeface="Times New Roman" panose="02020603050405020304" pitchFamily="18" charset="0"/>
                <a:cs typeface="+mn-cs"/>
              </a:rPr>
              <a:t>Unutkanlık</a:t>
            </a:r>
            <a:endParaRPr kumimoji="0" lang="tr-TR" sz="15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55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Konsantrasyonda azalma</a:t>
            </a:r>
            <a:endParaRPr kumimoji="0" lang="tr-TR" sz="15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55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Kararsızlık</a:t>
            </a:r>
            <a:endParaRPr kumimoji="0" lang="tr-TR" sz="15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55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Organize olamamak</a:t>
            </a:r>
            <a:endParaRPr kumimoji="0" lang="tr-TR" sz="15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55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Zihin karışıklığı</a:t>
            </a:r>
            <a:endParaRPr kumimoji="0" lang="tr-TR" sz="15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55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İlgi azalması</a:t>
            </a:r>
            <a:endParaRPr kumimoji="0" lang="tr-TR" sz="15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55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Matematik hataların artması</a:t>
            </a:r>
            <a:endParaRPr kumimoji="0" lang="tr-TR" sz="15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kumimoji="0" lang="tr-TR" sz="155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mn-cs"/>
              </a:rPr>
              <a:t>Zihinsel durgunluk</a:t>
            </a:r>
            <a:endParaRPr kumimoji="0" lang="tr-TR" sz="15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24" name="Resim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483" y="2690301"/>
            <a:ext cx="3206249" cy="2422140"/>
          </a:xfrm>
          <a:prstGeom prst="rect">
            <a:avLst/>
          </a:prstGeom>
        </p:spPr>
      </p:pic>
    </p:spTree>
    <p:extLst>
      <p:ext uri="{BB962C8B-B14F-4D97-AF65-F5344CB8AC3E}">
        <p14:creationId xmlns:p14="http://schemas.microsoft.com/office/powerpoint/2010/main" val="2619389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par>
                                <p:cTn id="40" presetID="10"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anim calcmode="lin" valueType="num">
                                      <p:cBhvr>
                                        <p:cTn id="48" dur="1000" fill="hold"/>
                                        <p:tgtEl>
                                          <p:spTgt spid="35"/>
                                        </p:tgtEl>
                                        <p:attrNameLst>
                                          <p:attrName>ppt_x</p:attrName>
                                        </p:attrNameLst>
                                      </p:cBhvr>
                                      <p:tavLst>
                                        <p:tav tm="0">
                                          <p:val>
                                            <p:strVal val="#ppt_x"/>
                                          </p:val>
                                        </p:tav>
                                        <p:tav tm="100000">
                                          <p:val>
                                            <p:strVal val="#ppt_x"/>
                                          </p:val>
                                        </p:tav>
                                      </p:tavLst>
                                    </p:anim>
                                    <p:anim calcmode="lin" valueType="num">
                                      <p:cBhvr>
                                        <p:cTn id="4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6" grpId="0" animBg="1"/>
      <p:bldP spid="3" grpId="0" animBg="1"/>
      <p:bldP spid="34" grpId="0" animBg="1"/>
      <p:bldP spid="35"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淘宝网Chenying0907出品 9"/>
          <p:cNvSpPr txBox="1"/>
          <p:nvPr/>
        </p:nvSpPr>
        <p:spPr>
          <a:xfrm>
            <a:off x="1172108" y="48154"/>
            <a:ext cx="7234920" cy="421256"/>
          </a:xfrm>
          <a:prstGeom prst="rect">
            <a:avLst/>
          </a:prstGeom>
          <a:noFill/>
        </p:spPr>
        <p:txBody>
          <a:bodyPr wrap="square" lIns="51422" tIns="25711" rIns="51422" bIns="25711" rtlCol="0">
            <a:spAutoFit/>
          </a:bodyPr>
          <a:lstStyle/>
          <a:p>
            <a:pPr marL="0" marR="0" lvl="1" indent="0" algn="ctr" defTabSz="6858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01ACBE"/>
                </a:solidFill>
                <a:effectLst/>
                <a:uLnTx/>
                <a:uFillTx/>
                <a:latin typeface="Arial" panose="020F0502020204030204"/>
                <a:ea typeface="微软雅黑"/>
                <a:cs typeface="+mn-cs"/>
              </a:rPr>
              <a:t>STRESİN GÜNLÜK YAŞAMA ETKİLERİ</a:t>
            </a:r>
            <a:endParaRPr kumimoji="0" lang="zh-CN" altLang="en-US" sz="2800" b="1" i="0" u="none" strike="noStrike" kern="1200" cap="none" spc="0" normalizeH="0" baseline="0" noProof="0" dirty="0">
              <a:ln>
                <a:noFill/>
              </a:ln>
              <a:solidFill>
                <a:srgbClr val="01ACBE"/>
              </a:solidFill>
              <a:effectLst/>
              <a:uLnTx/>
              <a:uFillTx/>
              <a:latin typeface="微软雅黑" pitchFamily="34" charset="-122"/>
              <a:ea typeface="微软雅黑" pitchFamily="34" charset="-122"/>
              <a:cs typeface="+mn-cs"/>
            </a:endParaRPr>
          </a:p>
        </p:txBody>
      </p:sp>
      <p:cxnSp>
        <p:nvCxnSpPr>
          <p:cNvPr id="13" name="淘宝网Chenying0907出品 12"/>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淘宝网Chenying0907出品 15"/>
          <p:cNvGrpSpPr/>
          <p:nvPr/>
        </p:nvGrpSpPr>
        <p:grpSpPr>
          <a:xfrm>
            <a:off x="117986" y="597310"/>
            <a:ext cx="4648575" cy="4476135"/>
            <a:chOff x="8374817" y="3976831"/>
            <a:chExt cx="719115" cy="661413"/>
          </a:xfrm>
        </p:grpSpPr>
        <p:sp>
          <p:nvSpPr>
            <p:cNvPr id="17" name="淘宝网Chenying0907出品 44"/>
            <p:cNvSpPr>
              <a:spLocks/>
            </p:cNvSpPr>
            <p:nvPr/>
          </p:nvSpPr>
          <p:spPr bwMode="auto">
            <a:xfrm>
              <a:off x="9018919" y="4072040"/>
              <a:ext cx="75013" cy="68522"/>
            </a:xfrm>
            <a:custGeom>
              <a:avLst/>
              <a:gdLst>
                <a:gd name="T0" fmla="*/ 28 w 44"/>
                <a:gd name="T1" fmla="*/ 11 h 40"/>
                <a:gd name="T2" fmla="*/ 0 w 44"/>
                <a:gd name="T3" fmla="*/ 18 h 40"/>
                <a:gd name="T4" fmla="*/ 31 w 44"/>
                <a:gd name="T5" fmla="*/ 40 h 40"/>
                <a:gd name="T6" fmla="*/ 28 w 44"/>
                <a:gd name="T7" fmla="*/ 11 h 40"/>
              </a:gdLst>
              <a:ahLst/>
              <a:cxnLst>
                <a:cxn ang="0">
                  <a:pos x="T0" y="T1"/>
                </a:cxn>
                <a:cxn ang="0">
                  <a:pos x="T2" y="T3"/>
                </a:cxn>
                <a:cxn ang="0">
                  <a:pos x="T4" y="T5"/>
                </a:cxn>
                <a:cxn ang="0">
                  <a:pos x="T6" y="T7"/>
                </a:cxn>
              </a:cxnLst>
              <a:rect l="0" t="0" r="r" b="b"/>
              <a:pathLst>
                <a:path w="44" h="40">
                  <a:moveTo>
                    <a:pt x="28" y="11"/>
                  </a:moveTo>
                  <a:cubicBezTo>
                    <a:pt x="13" y="0"/>
                    <a:pt x="0" y="18"/>
                    <a:pt x="0" y="18"/>
                  </a:cubicBezTo>
                  <a:cubicBezTo>
                    <a:pt x="31" y="40"/>
                    <a:pt x="31" y="40"/>
                    <a:pt x="31" y="40"/>
                  </a:cubicBezTo>
                  <a:cubicBezTo>
                    <a:pt x="31" y="40"/>
                    <a:pt x="44" y="22"/>
                    <a:pt x="28" y="11"/>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8" name="淘宝网Chenying0907出品 45"/>
            <p:cNvSpPr>
              <a:spLocks/>
            </p:cNvSpPr>
            <p:nvPr/>
          </p:nvSpPr>
          <p:spPr bwMode="auto">
            <a:xfrm>
              <a:off x="8831387" y="4116759"/>
              <a:ext cx="230088" cy="284184"/>
            </a:xfrm>
            <a:custGeom>
              <a:avLst/>
              <a:gdLst>
                <a:gd name="T0" fmla="*/ 187 w 319"/>
                <a:gd name="T1" fmla="*/ 85 h 394"/>
                <a:gd name="T2" fmla="*/ 156 w 319"/>
                <a:gd name="T3" fmla="*/ 125 h 394"/>
                <a:gd name="T4" fmla="*/ 104 w 319"/>
                <a:gd name="T5" fmla="*/ 198 h 394"/>
                <a:gd name="T6" fmla="*/ 0 w 319"/>
                <a:gd name="T7" fmla="*/ 342 h 394"/>
                <a:gd name="T8" fmla="*/ 74 w 319"/>
                <a:gd name="T9" fmla="*/ 394 h 394"/>
                <a:gd name="T10" fmla="*/ 104 w 319"/>
                <a:gd name="T11" fmla="*/ 352 h 394"/>
                <a:gd name="T12" fmla="*/ 130 w 319"/>
                <a:gd name="T13" fmla="*/ 314 h 394"/>
                <a:gd name="T14" fmla="*/ 156 w 319"/>
                <a:gd name="T15" fmla="*/ 276 h 394"/>
                <a:gd name="T16" fmla="*/ 319 w 319"/>
                <a:gd name="T17" fmla="*/ 52 h 394"/>
                <a:gd name="T18" fmla="*/ 248 w 319"/>
                <a:gd name="T19" fmla="*/ 0 h 394"/>
                <a:gd name="T20" fmla="*/ 187 w 319"/>
                <a:gd name="T21" fmla="*/ 8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9" h="394">
                  <a:moveTo>
                    <a:pt x="187" y="85"/>
                  </a:moveTo>
                  <a:lnTo>
                    <a:pt x="156" y="125"/>
                  </a:lnTo>
                  <a:lnTo>
                    <a:pt x="104" y="198"/>
                  </a:lnTo>
                  <a:lnTo>
                    <a:pt x="0" y="342"/>
                  </a:lnTo>
                  <a:lnTo>
                    <a:pt x="74" y="394"/>
                  </a:lnTo>
                  <a:lnTo>
                    <a:pt x="104" y="352"/>
                  </a:lnTo>
                  <a:lnTo>
                    <a:pt x="130" y="314"/>
                  </a:lnTo>
                  <a:lnTo>
                    <a:pt x="156" y="276"/>
                  </a:lnTo>
                  <a:lnTo>
                    <a:pt x="319" y="52"/>
                  </a:lnTo>
                  <a:lnTo>
                    <a:pt x="248" y="0"/>
                  </a:lnTo>
                  <a:lnTo>
                    <a:pt x="187" y="85"/>
                  </a:ln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9" name="淘宝网Chenying0907出品 46"/>
            <p:cNvSpPr>
              <a:spLocks/>
            </p:cNvSpPr>
            <p:nvPr/>
          </p:nvSpPr>
          <p:spPr bwMode="auto">
            <a:xfrm>
              <a:off x="8374817" y="3976831"/>
              <a:ext cx="569090" cy="661413"/>
            </a:xfrm>
            <a:custGeom>
              <a:avLst/>
              <a:gdLst>
                <a:gd name="T0" fmla="*/ 312 w 334"/>
                <a:gd name="T1" fmla="*/ 348 h 388"/>
                <a:gd name="T2" fmla="*/ 293 w 334"/>
                <a:gd name="T3" fmla="*/ 366 h 388"/>
                <a:gd name="T4" fmla="*/ 40 w 334"/>
                <a:gd name="T5" fmla="*/ 366 h 388"/>
                <a:gd name="T6" fmla="*/ 22 w 334"/>
                <a:gd name="T7" fmla="*/ 348 h 388"/>
                <a:gd name="T8" fmla="*/ 22 w 334"/>
                <a:gd name="T9" fmla="*/ 41 h 388"/>
                <a:gd name="T10" fmla="*/ 40 w 334"/>
                <a:gd name="T11" fmla="*/ 23 h 388"/>
                <a:gd name="T12" fmla="*/ 293 w 334"/>
                <a:gd name="T13" fmla="*/ 23 h 388"/>
                <a:gd name="T14" fmla="*/ 312 w 334"/>
                <a:gd name="T15" fmla="*/ 41 h 388"/>
                <a:gd name="T16" fmla="*/ 312 w 334"/>
                <a:gd name="T17" fmla="*/ 140 h 388"/>
                <a:gd name="T18" fmla="*/ 334 w 334"/>
                <a:gd name="T19" fmla="*/ 109 h 388"/>
                <a:gd name="T20" fmla="*/ 334 w 334"/>
                <a:gd name="T21" fmla="*/ 21 h 388"/>
                <a:gd name="T22" fmla="*/ 313 w 334"/>
                <a:gd name="T23" fmla="*/ 0 h 388"/>
                <a:gd name="T24" fmla="*/ 21 w 334"/>
                <a:gd name="T25" fmla="*/ 0 h 388"/>
                <a:gd name="T26" fmla="*/ 0 w 334"/>
                <a:gd name="T27" fmla="*/ 21 h 388"/>
                <a:gd name="T28" fmla="*/ 0 w 334"/>
                <a:gd name="T29" fmla="*/ 368 h 388"/>
                <a:gd name="T30" fmla="*/ 21 w 334"/>
                <a:gd name="T31" fmla="*/ 388 h 388"/>
                <a:gd name="T32" fmla="*/ 313 w 334"/>
                <a:gd name="T33" fmla="*/ 388 h 388"/>
                <a:gd name="T34" fmla="*/ 334 w 334"/>
                <a:gd name="T35" fmla="*/ 368 h 388"/>
                <a:gd name="T36" fmla="*/ 334 w 334"/>
                <a:gd name="T37" fmla="*/ 223 h 388"/>
                <a:gd name="T38" fmla="*/ 312 w 334"/>
                <a:gd name="T39" fmla="*/ 254 h 388"/>
                <a:gd name="T40" fmla="*/ 312 w 334"/>
                <a:gd name="T41" fmla="*/ 34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4" h="388">
                  <a:moveTo>
                    <a:pt x="312" y="348"/>
                  </a:moveTo>
                  <a:cubicBezTo>
                    <a:pt x="312" y="358"/>
                    <a:pt x="303" y="366"/>
                    <a:pt x="293" y="366"/>
                  </a:cubicBezTo>
                  <a:cubicBezTo>
                    <a:pt x="40" y="366"/>
                    <a:pt x="40" y="366"/>
                    <a:pt x="40" y="366"/>
                  </a:cubicBezTo>
                  <a:cubicBezTo>
                    <a:pt x="30" y="366"/>
                    <a:pt x="22" y="358"/>
                    <a:pt x="22" y="348"/>
                  </a:cubicBezTo>
                  <a:cubicBezTo>
                    <a:pt x="22" y="41"/>
                    <a:pt x="22" y="41"/>
                    <a:pt x="22" y="41"/>
                  </a:cubicBezTo>
                  <a:cubicBezTo>
                    <a:pt x="22" y="31"/>
                    <a:pt x="30" y="23"/>
                    <a:pt x="40" y="23"/>
                  </a:cubicBezTo>
                  <a:cubicBezTo>
                    <a:pt x="293" y="23"/>
                    <a:pt x="293" y="23"/>
                    <a:pt x="293" y="23"/>
                  </a:cubicBezTo>
                  <a:cubicBezTo>
                    <a:pt x="303" y="23"/>
                    <a:pt x="312" y="31"/>
                    <a:pt x="312" y="41"/>
                  </a:cubicBezTo>
                  <a:cubicBezTo>
                    <a:pt x="312" y="140"/>
                    <a:pt x="312" y="140"/>
                    <a:pt x="312" y="140"/>
                  </a:cubicBezTo>
                  <a:cubicBezTo>
                    <a:pt x="334" y="109"/>
                    <a:pt x="334" y="109"/>
                    <a:pt x="334" y="109"/>
                  </a:cubicBezTo>
                  <a:cubicBezTo>
                    <a:pt x="334" y="21"/>
                    <a:pt x="334" y="21"/>
                    <a:pt x="334" y="21"/>
                  </a:cubicBezTo>
                  <a:cubicBezTo>
                    <a:pt x="334" y="10"/>
                    <a:pt x="325" y="0"/>
                    <a:pt x="313" y="0"/>
                  </a:cubicBezTo>
                  <a:cubicBezTo>
                    <a:pt x="21" y="0"/>
                    <a:pt x="21" y="0"/>
                    <a:pt x="21" y="0"/>
                  </a:cubicBezTo>
                  <a:cubicBezTo>
                    <a:pt x="9" y="0"/>
                    <a:pt x="0" y="10"/>
                    <a:pt x="0" y="21"/>
                  </a:cubicBezTo>
                  <a:cubicBezTo>
                    <a:pt x="0" y="368"/>
                    <a:pt x="0" y="368"/>
                    <a:pt x="0" y="368"/>
                  </a:cubicBezTo>
                  <a:cubicBezTo>
                    <a:pt x="0" y="379"/>
                    <a:pt x="9" y="388"/>
                    <a:pt x="21" y="388"/>
                  </a:cubicBezTo>
                  <a:cubicBezTo>
                    <a:pt x="313" y="388"/>
                    <a:pt x="313" y="388"/>
                    <a:pt x="313" y="388"/>
                  </a:cubicBezTo>
                  <a:cubicBezTo>
                    <a:pt x="325" y="388"/>
                    <a:pt x="334" y="379"/>
                    <a:pt x="334" y="368"/>
                  </a:cubicBezTo>
                  <a:cubicBezTo>
                    <a:pt x="334" y="223"/>
                    <a:pt x="334" y="223"/>
                    <a:pt x="334" y="223"/>
                  </a:cubicBezTo>
                  <a:cubicBezTo>
                    <a:pt x="312" y="254"/>
                    <a:pt x="312" y="254"/>
                    <a:pt x="312" y="254"/>
                  </a:cubicBezTo>
                  <a:lnTo>
                    <a:pt x="312" y="348"/>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20" name="淘宝网Chenying0907出品 47"/>
            <p:cNvSpPr>
              <a:spLocks/>
            </p:cNvSpPr>
            <p:nvPr/>
          </p:nvSpPr>
          <p:spPr bwMode="auto">
            <a:xfrm>
              <a:off x="8806142" y="4377142"/>
              <a:ext cx="67800" cy="77177"/>
            </a:xfrm>
            <a:custGeom>
              <a:avLst/>
              <a:gdLst>
                <a:gd name="T0" fmla="*/ 21 w 94"/>
                <a:gd name="T1" fmla="*/ 0 h 107"/>
                <a:gd name="T2" fmla="*/ 0 w 94"/>
                <a:gd name="T3" fmla="*/ 107 h 107"/>
                <a:gd name="T4" fmla="*/ 94 w 94"/>
                <a:gd name="T5" fmla="*/ 52 h 107"/>
                <a:gd name="T6" fmla="*/ 21 w 94"/>
                <a:gd name="T7" fmla="*/ 0 h 107"/>
              </a:gdLst>
              <a:ahLst/>
              <a:cxnLst>
                <a:cxn ang="0">
                  <a:pos x="T0" y="T1"/>
                </a:cxn>
                <a:cxn ang="0">
                  <a:pos x="T2" y="T3"/>
                </a:cxn>
                <a:cxn ang="0">
                  <a:pos x="T4" y="T5"/>
                </a:cxn>
                <a:cxn ang="0">
                  <a:pos x="T6" y="T7"/>
                </a:cxn>
              </a:cxnLst>
              <a:rect l="0" t="0" r="r" b="b"/>
              <a:pathLst>
                <a:path w="94" h="107">
                  <a:moveTo>
                    <a:pt x="21" y="0"/>
                  </a:moveTo>
                  <a:lnTo>
                    <a:pt x="0" y="107"/>
                  </a:lnTo>
                  <a:lnTo>
                    <a:pt x="94" y="52"/>
                  </a:lnTo>
                  <a:lnTo>
                    <a:pt x="21"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27" name="Title 1"/>
          <p:cNvSpPr txBox="1">
            <a:spLocks/>
          </p:cNvSpPr>
          <p:nvPr/>
        </p:nvSpPr>
        <p:spPr>
          <a:xfrm>
            <a:off x="327673" y="907025"/>
            <a:ext cx="3259394" cy="3856703"/>
          </a:xfrm>
          <a:prstGeom prst="rect">
            <a:avLst/>
          </a:prstGeom>
        </p:spPr>
        <p:txBody>
          <a:bodyPr/>
          <a:lstStyle>
            <a:lvl1pPr algn="l" defTabSz="1219170" rtl="0" eaLnBrk="1" latinLnBrk="0" hangingPunct="1">
              <a:spcBef>
                <a:spcPct val="0"/>
              </a:spcBef>
              <a:buNone/>
              <a:defRPr sz="4533" kern="1200">
                <a:solidFill>
                  <a:srgbClr val="17375E"/>
                </a:solidFill>
                <a:latin typeface="Signika"/>
                <a:ea typeface="Open Sans Extrabold" pitchFamily="34" charset="0"/>
                <a:cs typeface="Signika"/>
              </a:defRPr>
            </a:lvl1pPr>
          </a:lstStyle>
          <a:p>
            <a:pPr marL="0" marR="0" lvl="0" indent="0" algn="l" defTabSz="685617"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smtClean="0">
                <a:ln>
                  <a:noFill/>
                </a:ln>
                <a:solidFill>
                  <a:srgbClr val="17375E"/>
                </a:solidFill>
                <a:effectLst/>
                <a:uLnTx/>
                <a:uFillTx/>
                <a:latin typeface="Signika"/>
              </a:rPr>
              <a:t>Organizma</a:t>
            </a:r>
            <a:r>
              <a:rPr kumimoji="0" lang="tr-TR" sz="1100" b="1" i="0" u="none" strike="noStrike" kern="1200" cap="none" spc="0" normalizeH="0" baseline="0" noProof="0" dirty="0">
                <a:ln>
                  <a:noFill/>
                </a:ln>
                <a:solidFill>
                  <a:srgbClr val="17375E"/>
                </a:solidFill>
                <a:effectLst/>
                <a:uLnTx/>
                <a:uFillTx/>
                <a:latin typeface="Signika"/>
              </a:rPr>
              <a:t>, karşılaştığı yeni durumlara uyum sağlamak ve gerek bedensel gerek ruhsal dengesini korumak için belli tepkiler gösterir. Bu tepkilere stres tepkileri denir</a:t>
            </a:r>
            <a:r>
              <a:rPr kumimoji="0" lang="tr-TR" sz="1100" b="1" i="0" u="none" strike="noStrike" kern="1200" cap="none" spc="0" normalizeH="0" baseline="0" noProof="0" dirty="0" smtClean="0">
                <a:ln>
                  <a:noFill/>
                </a:ln>
                <a:solidFill>
                  <a:srgbClr val="17375E"/>
                </a:solidFill>
                <a:effectLst/>
                <a:uLnTx/>
                <a:uFillTx/>
                <a:latin typeface="Signika"/>
              </a:rPr>
              <a:t>.</a:t>
            </a:r>
          </a:p>
          <a:p>
            <a:pPr marL="0" marR="0" lvl="0" indent="0" algn="l" defTabSz="685617"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smtClean="0">
                <a:ln>
                  <a:noFill/>
                </a:ln>
                <a:solidFill>
                  <a:srgbClr val="17375E"/>
                </a:solidFill>
                <a:effectLst/>
                <a:uLnTx/>
                <a:uFillTx/>
                <a:latin typeface="Signika"/>
              </a:rPr>
              <a:t>Stres </a:t>
            </a:r>
            <a:r>
              <a:rPr kumimoji="0" lang="tr-TR" sz="1100" b="1" i="0" u="none" strike="noStrike" kern="1200" cap="none" spc="0" normalizeH="0" baseline="0" noProof="0" dirty="0">
                <a:ln>
                  <a:noFill/>
                </a:ln>
                <a:solidFill>
                  <a:srgbClr val="17375E"/>
                </a:solidFill>
                <a:effectLst/>
                <a:uLnTx/>
                <a:uFillTx/>
                <a:latin typeface="Signika"/>
              </a:rPr>
              <a:t>tepkileri, bireye bedensel ve ruhsal olarak zarar verebildiği gibi bireyin karşılaştığı zorluklarla baş etmesinde ona fayda da sağlayabilir. Stresle başa çıkamama durumunda ise organizmada birtakım fizyolojik ve psikolojik sorunlar ortaya çıkar. İnsan, tehdit olarak algıladığı birçok olayla yaşamı boyunca karşılaşır. Stres nedeni olan bu olaylara karşı kendini korumaya çalışan insan ya mücadele eder ya da bu olaylardan kaçar. İlk olarak </a:t>
            </a:r>
            <a:r>
              <a:rPr kumimoji="0" lang="tr-TR" sz="1100" b="1" i="0" u="none" strike="noStrike" kern="1200" cap="none" spc="0" normalizeH="0" baseline="0" noProof="0" dirty="0" err="1">
                <a:ln>
                  <a:noFill/>
                </a:ln>
                <a:solidFill>
                  <a:srgbClr val="17375E"/>
                </a:solidFill>
                <a:effectLst/>
                <a:uLnTx/>
                <a:uFillTx/>
                <a:latin typeface="Signika"/>
              </a:rPr>
              <a:t>Walter</a:t>
            </a:r>
            <a:r>
              <a:rPr kumimoji="0" lang="tr-TR" sz="1100" b="1" i="0" u="none" strike="noStrike" kern="1200" cap="none" spc="0" normalizeH="0" baseline="0" noProof="0" dirty="0">
                <a:ln>
                  <a:noFill/>
                </a:ln>
                <a:solidFill>
                  <a:srgbClr val="17375E"/>
                </a:solidFill>
                <a:effectLst/>
                <a:uLnTx/>
                <a:uFillTx/>
                <a:latin typeface="Signika"/>
              </a:rPr>
              <a:t> </a:t>
            </a:r>
            <a:r>
              <a:rPr kumimoji="0" lang="tr-TR" sz="1100" b="1" i="0" u="none" strike="noStrike" kern="1200" cap="none" spc="0" normalizeH="0" baseline="0" noProof="0" dirty="0" err="1">
                <a:ln>
                  <a:noFill/>
                </a:ln>
                <a:solidFill>
                  <a:srgbClr val="17375E"/>
                </a:solidFill>
                <a:effectLst/>
                <a:uLnTx/>
                <a:uFillTx/>
                <a:latin typeface="Signika"/>
              </a:rPr>
              <a:t>Cannon</a:t>
            </a:r>
            <a:r>
              <a:rPr kumimoji="0" lang="tr-TR" sz="1100" b="1" i="0" u="none" strike="noStrike" kern="1200" cap="none" spc="0" normalizeH="0" baseline="0" noProof="0" dirty="0">
                <a:ln>
                  <a:noFill/>
                </a:ln>
                <a:solidFill>
                  <a:srgbClr val="17375E"/>
                </a:solidFill>
                <a:effectLst/>
                <a:uLnTx/>
                <a:uFillTx/>
                <a:latin typeface="Signika"/>
              </a:rPr>
              <a:t> (</a:t>
            </a:r>
            <a:r>
              <a:rPr kumimoji="0" lang="tr-TR" sz="1100" b="1" i="0" u="none" strike="noStrike" kern="1200" cap="none" spc="0" normalizeH="0" baseline="0" noProof="0" dirty="0" err="1">
                <a:ln>
                  <a:noFill/>
                </a:ln>
                <a:solidFill>
                  <a:srgbClr val="17375E"/>
                </a:solidFill>
                <a:effectLst/>
                <a:uLnTx/>
                <a:uFillTx/>
                <a:latin typeface="Signika"/>
              </a:rPr>
              <a:t>Voltır</a:t>
            </a:r>
            <a:r>
              <a:rPr kumimoji="0" lang="tr-TR" sz="1100" b="1" i="0" u="none" strike="noStrike" kern="1200" cap="none" spc="0" normalizeH="0" baseline="0" noProof="0" dirty="0">
                <a:ln>
                  <a:noFill/>
                </a:ln>
                <a:solidFill>
                  <a:srgbClr val="17375E"/>
                </a:solidFill>
                <a:effectLst/>
                <a:uLnTx/>
                <a:uFillTx/>
                <a:latin typeface="Signika"/>
              </a:rPr>
              <a:t> </a:t>
            </a:r>
            <a:r>
              <a:rPr kumimoji="0" lang="tr-TR" sz="1100" b="1" i="0" u="none" strike="noStrike" kern="1200" cap="none" spc="0" normalizeH="0" baseline="0" noProof="0" dirty="0" err="1">
                <a:ln>
                  <a:noFill/>
                </a:ln>
                <a:solidFill>
                  <a:srgbClr val="17375E"/>
                </a:solidFill>
                <a:effectLst/>
                <a:uLnTx/>
                <a:uFillTx/>
                <a:latin typeface="Signika"/>
              </a:rPr>
              <a:t>Kenın</a:t>
            </a:r>
            <a:r>
              <a:rPr kumimoji="0" lang="tr-TR" sz="1100" b="1" i="0" u="none" strike="noStrike" kern="1200" cap="none" spc="0" normalizeH="0" baseline="0" noProof="0" dirty="0">
                <a:ln>
                  <a:noFill/>
                </a:ln>
                <a:solidFill>
                  <a:srgbClr val="17375E"/>
                </a:solidFill>
                <a:effectLst/>
                <a:uLnTx/>
                <a:uFillTx/>
                <a:latin typeface="Signika"/>
              </a:rPr>
              <a:t>) tarafından keşfedilen bu biyolojik reaksiyona savaş veya kaç tepkisi denir. Stres nedeni ne olursa olsun organizma, otomatik olarak acil duruma hazırlanır ve bozulan dengesini yeniden düzeltmek için fizyolojik, psikolojik, bilişsel ve davranışsal tepkiler verir. Bu tepkiler alarm, direnç ve tükenme olmak üzere üç aşamada sınıflandırılır.</a:t>
            </a:r>
          </a:p>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1050" b="1" i="0" u="none" strike="noStrike" kern="1200" cap="none" spc="0" normalizeH="0" baseline="0" noProof="0" dirty="0">
              <a:ln>
                <a:noFill/>
              </a:ln>
              <a:solidFill>
                <a:prstClr val="black">
                  <a:lumMod val="50000"/>
                  <a:lumOff val="50000"/>
                </a:prstClr>
              </a:solidFill>
              <a:effectLst>
                <a:innerShdw blurRad="38100" dist="50800" dir="13500000">
                  <a:prstClr val="black">
                    <a:alpha val="60000"/>
                  </a:prstClr>
                </a:innerShdw>
              </a:effectLst>
              <a:uLnTx/>
              <a:uFillTx/>
              <a:latin typeface="微软雅黑" panose="020B0503020204020204" pitchFamily="34" charset="-122"/>
              <a:ea typeface="微软雅黑" panose="020B0503020204020204" pitchFamily="34" charset="-122"/>
            </a:endParaRPr>
          </a:p>
        </p:txBody>
      </p:sp>
      <p:grpSp>
        <p:nvGrpSpPr>
          <p:cNvPr id="30" name="淘宝网Chenying0907出品 29"/>
          <p:cNvGrpSpPr/>
          <p:nvPr/>
        </p:nvGrpSpPr>
        <p:grpSpPr>
          <a:xfrm>
            <a:off x="4640481" y="729054"/>
            <a:ext cx="869831" cy="770926"/>
            <a:chOff x="3295850" y="2263222"/>
            <a:chExt cx="2643765" cy="2343151"/>
          </a:xfrm>
        </p:grpSpPr>
        <p:sp>
          <p:nvSpPr>
            <p:cNvPr id="32" name="淘宝网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34" name="淘宝网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a:noFill/>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5" name="淘宝网Chenying0907出品 34"/>
          <p:cNvGrpSpPr/>
          <p:nvPr/>
        </p:nvGrpSpPr>
        <p:grpSpPr>
          <a:xfrm>
            <a:off x="4704922" y="3700330"/>
            <a:ext cx="869830" cy="770925"/>
            <a:chOff x="3295850" y="2263222"/>
            <a:chExt cx="2643765" cy="2343151"/>
          </a:xfrm>
        </p:grpSpPr>
        <p:sp>
          <p:nvSpPr>
            <p:cNvPr id="37" name="淘宝网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39" name="淘宝网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a:noFill/>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0" name="淘宝网Chenying0907出品 39"/>
          <p:cNvGrpSpPr/>
          <p:nvPr/>
        </p:nvGrpSpPr>
        <p:grpSpPr>
          <a:xfrm>
            <a:off x="4640482" y="2036133"/>
            <a:ext cx="869830" cy="770925"/>
            <a:chOff x="3295850" y="2263222"/>
            <a:chExt cx="2643765" cy="2343151"/>
          </a:xfrm>
        </p:grpSpPr>
        <p:sp>
          <p:nvSpPr>
            <p:cNvPr id="42" name="淘宝网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44" name="淘宝网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45058"/>
            </a:solidFill>
            <a:ln>
              <a:noFill/>
            </a:ln>
          </p:spPr>
          <p:style>
            <a:lnRef idx="2">
              <a:schemeClr val="dk1">
                <a:shade val="50000"/>
              </a:schemeClr>
            </a:lnRef>
            <a:fillRef idx="1">
              <a:schemeClr val="dk1"/>
            </a:fillRef>
            <a:effectRef idx="0">
              <a:schemeClr val="dk1"/>
            </a:effectRef>
            <a:fontRef idx="minor">
              <a:schemeClr val="lt1"/>
            </a:fontRef>
          </p:style>
          <p:txBody>
            <a:bodyPr vert="horz" wrap="square" lIns="68562" tIns="34281" rIns="68562" bIns="3428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5" name="淘宝网Chenying0907出品 44"/>
          <p:cNvGrpSpPr/>
          <p:nvPr/>
        </p:nvGrpSpPr>
        <p:grpSpPr>
          <a:xfrm>
            <a:off x="5560002" y="3595541"/>
            <a:ext cx="3443887" cy="1565338"/>
            <a:chOff x="3457191" y="3925490"/>
            <a:chExt cx="3726412" cy="2087661"/>
          </a:xfrm>
        </p:grpSpPr>
        <p:sp>
          <p:nvSpPr>
            <p:cNvPr id="46" name="淘宝网Chenying0907出品 77"/>
            <p:cNvSpPr txBox="1"/>
            <p:nvPr/>
          </p:nvSpPr>
          <p:spPr>
            <a:xfrm>
              <a:off x="3457511" y="3925490"/>
              <a:ext cx="2992009" cy="49257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TÜKENME DÖNEMİ</a:t>
              </a:r>
              <a:endParaRPr kumimoji="0" lang="zh-CN" altLang="en-US" sz="1800" b="1" i="0" u="none" strike="noStrike" kern="120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cs typeface="+mn-cs"/>
              </a:endParaRPr>
            </a:p>
          </p:txBody>
        </p:sp>
        <p:sp>
          <p:nvSpPr>
            <p:cNvPr id="47" name="淘宝网Chenying0907出品 78"/>
            <p:cNvSpPr txBox="1"/>
            <p:nvPr/>
          </p:nvSpPr>
          <p:spPr>
            <a:xfrm>
              <a:off x="3457191" y="4381510"/>
              <a:ext cx="3726412" cy="1631641"/>
            </a:xfrm>
            <a:prstGeom prst="rect">
              <a:avLst/>
            </a:prstGeom>
            <a:noFill/>
          </p:spPr>
          <p:txBody>
            <a:bodyPr wrap="square" rtlCol="0">
              <a:spAutoFit/>
            </a:bodyPr>
            <a:lstStyle/>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Vücudun bütün enerji kaynaklarının tüketildiği aşamadır.</a:t>
              </a:r>
            </a:p>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Vücut savunmasız kalmıştır.</a:t>
              </a:r>
            </a:p>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err="1" smtClean="0">
                  <a:ln>
                    <a:noFill/>
                  </a:ln>
                  <a:solidFill>
                    <a:prstClr val="black"/>
                  </a:solidFill>
                  <a:effectLst/>
                  <a:uLnTx/>
                  <a:uFillTx/>
                  <a:latin typeface="微软雅黑" panose="020B0503020204020204" pitchFamily="34" charset="-122"/>
                  <a:ea typeface="微软雅黑" panose="020B0503020204020204" pitchFamily="34" charset="-122"/>
                  <a:cs typeface="+mn-cs"/>
                </a:rPr>
                <a:t>Deprasyon</a:t>
              </a: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ve boş vermişlik bu safhasıdır. </a:t>
              </a:r>
            </a:p>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Madde bağımlığı artar</a:t>
              </a:r>
            </a:p>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Bu dönemin uzun sürmesi kişinin kendisini tükenmiş hissetmesine neden olur.</a:t>
              </a:r>
              <a:endPar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8" name="淘宝网Chenying0907出品 79"/>
          <p:cNvSpPr txBox="1"/>
          <p:nvPr/>
        </p:nvSpPr>
        <p:spPr>
          <a:xfrm>
            <a:off x="4933335" y="3878108"/>
            <a:ext cx="382044" cy="41537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99" b="0" i="0" u="none" strike="noStrike" kern="1200" cap="none" spc="0" normalizeH="0" baseline="0" noProof="0" dirty="0" smtClean="0">
                <a:ln>
                  <a:noFill/>
                </a:ln>
                <a:solidFill>
                  <a:prstClr val="white"/>
                </a:solidFill>
                <a:effectLst/>
                <a:uLnTx/>
                <a:uFillTx/>
                <a:latin typeface="Impact MT Std" pitchFamily="34" charset="0"/>
                <a:ea typeface="微软雅黑"/>
                <a:cs typeface="+mn-cs"/>
              </a:rPr>
              <a:t>3</a:t>
            </a:r>
            <a:endParaRPr kumimoji="0" lang="zh-CN" altLang="en-US" sz="2099" b="0" i="0" u="none" strike="noStrike" kern="1200" cap="none" spc="0" normalizeH="0" baseline="0" noProof="0" dirty="0">
              <a:ln>
                <a:noFill/>
              </a:ln>
              <a:solidFill>
                <a:prstClr val="white"/>
              </a:solidFill>
              <a:effectLst/>
              <a:uLnTx/>
              <a:uFillTx/>
              <a:latin typeface="Impact MT Std" pitchFamily="34" charset="0"/>
              <a:ea typeface="微软雅黑"/>
              <a:cs typeface="+mn-cs"/>
            </a:endParaRPr>
          </a:p>
        </p:txBody>
      </p:sp>
      <p:grpSp>
        <p:nvGrpSpPr>
          <p:cNvPr id="49" name="淘宝网Chenying0907出品 48"/>
          <p:cNvGrpSpPr/>
          <p:nvPr/>
        </p:nvGrpSpPr>
        <p:grpSpPr>
          <a:xfrm>
            <a:off x="5549645" y="1802752"/>
            <a:ext cx="3429137" cy="1894233"/>
            <a:chOff x="3457192" y="3925490"/>
            <a:chExt cx="3710451" cy="2526301"/>
          </a:xfrm>
        </p:grpSpPr>
        <p:sp>
          <p:nvSpPr>
            <p:cNvPr id="50" name="淘宝网Chenying0907出品 81"/>
            <p:cNvSpPr txBox="1"/>
            <p:nvPr/>
          </p:nvSpPr>
          <p:spPr>
            <a:xfrm>
              <a:off x="3457511" y="3925490"/>
              <a:ext cx="3486717" cy="45152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1600" b="1" i="0" u="none" strike="noStrike" kern="1200" cap="none" spc="0" normalizeH="0" baseline="0" noProof="0" dirty="0" smtClean="0">
                  <a:ln>
                    <a:noFill/>
                  </a:ln>
                  <a:solidFill>
                    <a:srgbClr val="F8353D"/>
                  </a:solidFill>
                  <a:effectLst/>
                  <a:uLnTx/>
                  <a:uFillTx/>
                  <a:latin typeface="微软雅黑" panose="020B0503020204020204" pitchFamily="34" charset="-122"/>
                  <a:ea typeface="微软雅黑" panose="020B0503020204020204" pitchFamily="34" charset="-122"/>
                  <a:cs typeface="+mn-cs"/>
                </a:rPr>
                <a:t>DİRENÇ(SAVUNMA) DÖNEMİ</a:t>
              </a:r>
              <a:endParaRPr kumimoji="0" lang="zh-CN" altLang="en-US" sz="1600" b="1" i="0" u="none" strike="noStrike" kern="1200" cap="none" spc="0" normalizeH="0" baseline="0" noProof="0" dirty="0">
                <a:ln>
                  <a:noFill/>
                </a:ln>
                <a:solidFill>
                  <a:srgbClr val="F8353D"/>
                </a:solidFill>
                <a:effectLst/>
                <a:uLnTx/>
                <a:uFillTx/>
                <a:latin typeface="微软雅黑" panose="020B0503020204020204" pitchFamily="34" charset="-122"/>
                <a:ea typeface="微软雅黑" panose="020B0503020204020204" pitchFamily="34" charset="-122"/>
                <a:cs typeface="+mn-cs"/>
              </a:endParaRPr>
            </a:p>
          </p:txBody>
        </p:sp>
        <p:sp>
          <p:nvSpPr>
            <p:cNvPr id="51" name="淘宝网Chenying0907出品 82"/>
            <p:cNvSpPr txBox="1"/>
            <p:nvPr/>
          </p:nvSpPr>
          <p:spPr>
            <a:xfrm>
              <a:off x="3457192" y="4389152"/>
              <a:ext cx="3710451" cy="2062639"/>
            </a:xfrm>
            <a:prstGeom prst="rect">
              <a:avLst/>
            </a:prstGeom>
            <a:noFill/>
          </p:spPr>
          <p:txBody>
            <a:bodyPr wrap="square" rtlCol="0">
              <a:spAutoFit/>
            </a:bodyPr>
            <a:lstStyle/>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Bu aşama savunma aşamasıdır.</a:t>
              </a:r>
            </a:p>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Vücut strese karşı direnç geliştirir.</a:t>
              </a:r>
            </a:p>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Strese giren kişinin ilk etkilendiği organları mide, bağırsak ve sindirim sistemidir.</a:t>
              </a:r>
            </a:p>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Genelde bu dönemde ülser, gastrit vb. rahatsızlıklar yaşanır. Bağışıklık sistemi zayıflar.</a:t>
              </a:r>
            </a:p>
            <a:p>
              <a:pPr marL="171450" marR="0" lvl="0" indent="-1714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Direnç başarılı olmazsa üçüncü aşamaya geçilir.</a:t>
              </a:r>
              <a:endPar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52" name="淘宝网Chenying0907出品 83"/>
          <p:cNvSpPr txBox="1"/>
          <p:nvPr/>
        </p:nvSpPr>
        <p:spPr>
          <a:xfrm>
            <a:off x="4872983" y="2226805"/>
            <a:ext cx="457081" cy="41537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99" b="0" i="0" u="none" strike="noStrike" kern="1200" cap="none" spc="0" normalizeH="0" baseline="0" noProof="0" dirty="0" smtClean="0">
                <a:ln>
                  <a:noFill/>
                </a:ln>
                <a:solidFill>
                  <a:prstClr val="white"/>
                </a:solidFill>
                <a:effectLst/>
                <a:uLnTx/>
                <a:uFillTx/>
                <a:latin typeface="Impact MT Std" pitchFamily="34" charset="0"/>
                <a:ea typeface="微软雅黑"/>
                <a:cs typeface="+mn-cs"/>
              </a:rPr>
              <a:t>2</a:t>
            </a:r>
            <a:endParaRPr kumimoji="0" lang="zh-CN" altLang="en-US" sz="2099" b="0" i="0" u="none" strike="noStrike" kern="1200" cap="none" spc="0" normalizeH="0" baseline="0" noProof="0" dirty="0">
              <a:ln>
                <a:noFill/>
              </a:ln>
              <a:solidFill>
                <a:prstClr val="white"/>
              </a:solidFill>
              <a:effectLst/>
              <a:uLnTx/>
              <a:uFillTx/>
              <a:latin typeface="Impact MT Std" pitchFamily="34" charset="0"/>
              <a:ea typeface="微软雅黑"/>
              <a:cs typeface="+mn-cs"/>
            </a:endParaRPr>
          </a:p>
        </p:txBody>
      </p:sp>
      <p:grpSp>
        <p:nvGrpSpPr>
          <p:cNvPr id="53" name="淘宝网Chenying0907出品 52"/>
          <p:cNvGrpSpPr/>
          <p:nvPr/>
        </p:nvGrpSpPr>
        <p:grpSpPr>
          <a:xfrm>
            <a:off x="5549645" y="575476"/>
            <a:ext cx="3429137" cy="1093658"/>
            <a:chOff x="3457191" y="3925490"/>
            <a:chExt cx="3482731" cy="1183056"/>
          </a:xfrm>
        </p:grpSpPr>
        <p:sp>
          <p:nvSpPr>
            <p:cNvPr id="54" name="淘宝网Chenying0907出品 85"/>
            <p:cNvSpPr txBox="1"/>
            <p:nvPr/>
          </p:nvSpPr>
          <p:spPr>
            <a:xfrm>
              <a:off x="3457511" y="3925490"/>
              <a:ext cx="3332622" cy="39952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FEB750"/>
                  </a:solidFill>
                  <a:effectLst/>
                  <a:uLnTx/>
                  <a:uFillTx/>
                  <a:latin typeface="微软雅黑" panose="020B0503020204020204" pitchFamily="34" charset="-122"/>
                  <a:ea typeface="微软雅黑" panose="020B0503020204020204" pitchFamily="34" charset="-122"/>
                  <a:cs typeface="+mn-cs"/>
                </a:rPr>
                <a:t>ALARM DÖNEMİ</a:t>
              </a:r>
              <a:endParaRPr kumimoji="0" lang="zh-CN" altLang="en-US" sz="1800" b="1" i="0" u="none" strike="noStrike" kern="1200" cap="none" spc="0" normalizeH="0" baseline="0" noProof="0" dirty="0">
                <a:ln>
                  <a:noFill/>
                </a:ln>
                <a:solidFill>
                  <a:srgbClr val="FEB750"/>
                </a:solidFill>
                <a:effectLst/>
                <a:uLnTx/>
                <a:uFillTx/>
                <a:latin typeface="微软雅黑" panose="020B0503020204020204" pitchFamily="34" charset="-122"/>
                <a:ea typeface="微软雅黑" panose="020B0503020204020204" pitchFamily="34" charset="-122"/>
                <a:cs typeface="+mn-cs"/>
              </a:endParaRPr>
            </a:p>
          </p:txBody>
        </p:sp>
        <p:sp>
          <p:nvSpPr>
            <p:cNvPr id="55" name="淘宝网Chenying0907出品 86"/>
            <p:cNvSpPr txBox="1"/>
            <p:nvPr/>
          </p:nvSpPr>
          <p:spPr>
            <a:xfrm>
              <a:off x="3457191" y="4309502"/>
              <a:ext cx="3482731" cy="799044"/>
            </a:xfrm>
            <a:prstGeom prst="rect">
              <a:avLst/>
            </a:prstGeom>
            <a:noFill/>
          </p:spPr>
          <p:txBody>
            <a:bodyPr wrap="square" rtlCol="0">
              <a:spAutoFit/>
            </a:bodyPr>
            <a:lstStyle/>
            <a:p>
              <a:pPr marL="171450" marR="0" lvl="0" indent="-17145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Stresle karşılaşıldığında verilen ilk tepkidir.</a:t>
              </a:r>
            </a:p>
            <a:p>
              <a:pPr marL="171450" marR="0" lvl="0" indent="-17145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Stresi azalmak için bütün kozlar kullanılır.</a:t>
              </a:r>
              <a:r>
                <a:rPr kumimoji="0" lang="tr-TR" altLang="zh-CN"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Amaç stresin devam etmemesidir.</a:t>
              </a:r>
            </a:p>
            <a:p>
              <a:pPr marL="171450" marR="0" lvl="0" indent="-171450" algn="just"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altLang="zh-CN" sz="10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Başarılı olamazsa ikinci aşamaya geçilir.</a:t>
              </a:r>
            </a:p>
          </p:txBody>
        </p:sp>
      </p:grpSp>
      <p:sp>
        <p:nvSpPr>
          <p:cNvPr id="56" name="淘宝网Chenying0907出品 87"/>
          <p:cNvSpPr txBox="1"/>
          <p:nvPr/>
        </p:nvSpPr>
        <p:spPr>
          <a:xfrm>
            <a:off x="4846855" y="883683"/>
            <a:ext cx="457081"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a:ln>
                  <a:noFill/>
                </a:ln>
                <a:solidFill>
                  <a:prstClr val="white"/>
                </a:solidFill>
                <a:effectLst/>
                <a:uLnTx/>
                <a:uFillTx/>
                <a:latin typeface="Impact MT Std" pitchFamily="34" charset="0"/>
                <a:ea typeface="微软雅黑"/>
                <a:cs typeface="+mn-cs"/>
              </a:rPr>
              <a:t>1</a:t>
            </a:r>
            <a:endParaRPr kumimoji="0" lang="zh-CN" altLang="en-US" sz="2400" b="1" i="0" u="none" strike="noStrike" kern="1200" cap="none" spc="0" normalizeH="0" baseline="0" noProof="0" dirty="0">
              <a:ln>
                <a:noFill/>
              </a:ln>
              <a:solidFill>
                <a:prstClr val="white"/>
              </a:solidFill>
              <a:effectLst/>
              <a:uLnTx/>
              <a:uFillTx/>
              <a:latin typeface="Impact MT Std" pitchFamily="34" charset="0"/>
              <a:ea typeface="微软雅黑"/>
              <a:cs typeface="+mn-cs"/>
            </a:endParaRPr>
          </a:p>
        </p:txBody>
      </p:sp>
    </p:spTree>
    <p:extLst>
      <p:ext uri="{BB962C8B-B14F-4D97-AF65-F5344CB8AC3E}">
        <p14:creationId xmlns:p14="http://schemas.microsoft.com/office/powerpoint/2010/main" val="1318573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50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par>
                                <p:cTn id="25" presetID="10" presetClass="entr" presetSubtype="0" fill="hold" nodeType="withEffect">
                                  <p:stCondLst>
                                    <p:cond delay="50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par>
                          <p:cTn id="28" fill="hold">
                            <p:stCondLst>
                              <p:cond delay="2250"/>
                            </p:stCondLst>
                            <p:childTnLst>
                              <p:par>
                                <p:cTn id="29" presetID="2" presetClass="entr" presetSubtype="2"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1+#ppt_w/2"/>
                                          </p:val>
                                        </p:tav>
                                        <p:tav tm="100000">
                                          <p:val>
                                            <p:strVal val="#ppt_x"/>
                                          </p:val>
                                        </p:tav>
                                      </p:tavLst>
                                    </p:anim>
                                    <p:anim calcmode="lin" valueType="num">
                                      <p:cBhvr additive="base">
                                        <p:cTn id="32" dur="500" fill="hold"/>
                                        <p:tgtEl>
                                          <p:spTgt spid="53"/>
                                        </p:tgtEl>
                                        <p:attrNameLst>
                                          <p:attrName>ppt_y</p:attrName>
                                        </p:attrNameLst>
                                      </p:cBhvr>
                                      <p:tavLst>
                                        <p:tav tm="0">
                                          <p:val>
                                            <p:strVal val="#ppt_y"/>
                                          </p:val>
                                        </p:tav>
                                        <p:tav tm="100000">
                                          <p:val>
                                            <p:strVal val="#ppt_y"/>
                                          </p:val>
                                        </p:tav>
                                      </p:tavLst>
                                    </p:anim>
                                  </p:childTnLst>
                                </p:cTn>
                              </p:par>
                              <p:par>
                                <p:cTn id="33" presetID="10" presetClass="entr" presetSubtype="0" fill="hold" grpId="0" nodeType="withEffect">
                                  <p:stCondLst>
                                    <p:cond delay="50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nodeType="withEffect">
                                  <p:stCondLst>
                                    <p:cond delay="50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par>
                          <p:cTn id="39" fill="hold">
                            <p:stCondLst>
                              <p:cond delay="3250"/>
                            </p:stCondLst>
                            <p:childTnLst>
                              <p:par>
                                <p:cTn id="40" presetID="2" presetClass="entr" presetSubtype="2"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1+#ppt_w/2"/>
                                          </p:val>
                                        </p:tav>
                                        <p:tav tm="100000">
                                          <p:val>
                                            <p:strVal val="#ppt_x"/>
                                          </p:val>
                                        </p:tav>
                                      </p:tavLst>
                                    </p:anim>
                                    <p:anim calcmode="lin" valueType="num">
                                      <p:cBhvr additive="base">
                                        <p:cTn id="43" dur="500" fill="hold"/>
                                        <p:tgtEl>
                                          <p:spTgt spid="49"/>
                                        </p:tgtEl>
                                        <p:attrNameLst>
                                          <p:attrName>ppt_y</p:attrName>
                                        </p:attrNameLst>
                                      </p:cBhvr>
                                      <p:tavLst>
                                        <p:tav tm="0">
                                          <p:val>
                                            <p:strVal val="#ppt_y"/>
                                          </p:val>
                                        </p:tav>
                                        <p:tav tm="100000">
                                          <p:val>
                                            <p:strVal val="#ppt_y"/>
                                          </p:val>
                                        </p:tav>
                                      </p:tavLst>
                                    </p:anim>
                                  </p:childTnLst>
                                </p:cTn>
                              </p:par>
                              <p:par>
                                <p:cTn id="44" presetID="10" presetClass="entr" presetSubtype="0" fill="hold" nodeType="withEffect">
                                  <p:stCondLst>
                                    <p:cond delay="50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childTnLst>
                          </p:cTn>
                        </p:par>
                        <p:par>
                          <p:cTn id="50" fill="hold">
                            <p:stCondLst>
                              <p:cond delay="4250"/>
                            </p:stCondLst>
                            <p:childTnLst>
                              <p:par>
                                <p:cTn id="51" presetID="2" presetClass="entr" presetSubtype="2"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1+#ppt_w/2"/>
                                          </p:val>
                                        </p:tav>
                                        <p:tav tm="100000">
                                          <p:val>
                                            <p:strVal val="#ppt_x"/>
                                          </p:val>
                                        </p:tav>
                                      </p:tavLst>
                                    </p:anim>
                                    <p:anim calcmode="lin" valueType="num">
                                      <p:cBhvr additive="base">
                                        <p:cTn id="54"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7" grpId="0"/>
      <p:bldP spid="48" grpId="0"/>
      <p:bldP spid="52" grpId="0"/>
      <p:bldP spid="56"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DEE3B03-8A9D-4A65-BAEA-56D4661CB212}"/>
              </a:ext>
            </a:extLst>
          </p:cNvPr>
          <p:cNvCxnSpPr>
            <a:stCxn id="6" idx="4"/>
            <a:endCxn id="86" idx="0"/>
          </p:cNvCxnSpPr>
          <p:nvPr/>
        </p:nvCxnSpPr>
        <p:spPr>
          <a:xfrm>
            <a:off x="5489342" y="1476048"/>
            <a:ext cx="0" cy="2484064"/>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628650" y="122611"/>
            <a:ext cx="7886700" cy="836138"/>
          </a:xfrm>
        </p:spPr>
        <p:txBody>
          <a:bodyPr>
            <a:noAutofit/>
          </a:bodyPr>
          <a:lstStyle/>
          <a:p>
            <a:pPr algn="ctr">
              <a:lnSpc>
                <a:spcPct val="100000"/>
              </a:lnSpc>
              <a:spcBef>
                <a:spcPts val="600"/>
              </a:spcBef>
              <a:spcAft>
                <a:spcPts val="600"/>
              </a:spcAft>
            </a:pPr>
            <a:r>
              <a:rPr lang="tr-TR" altLang="tr-TR" sz="2800" dirty="0" smtClean="0"/>
              <a:t>STRES İLE BAŞA ÇIKMA YOLLARI</a:t>
            </a:r>
            <a:br>
              <a:rPr lang="tr-TR" altLang="tr-TR" sz="2800" dirty="0" smtClean="0"/>
            </a:br>
            <a:r>
              <a:rPr lang="tr-TR" altLang="tr-TR" sz="2400" dirty="0" smtClean="0">
                <a:solidFill>
                  <a:schemeClr val="accent2"/>
                </a:solidFill>
              </a:rPr>
              <a:t>(KİŞİSEL STRES YÖNETİMİ)</a:t>
            </a:r>
            <a:endParaRPr lang="en-US" sz="2400" dirty="0">
              <a:solidFill>
                <a:schemeClr val="accent2"/>
              </a:solidFill>
            </a:endParaRPr>
          </a:p>
        </p:txBody>
      </p:sp>
      <p:sp>
        <p:nvSpPr>
          <p:cNvPr id="6" name="Oval 5">
            <a:extLst>
              <a:ext uri="{FF2B5EF4-FFF2-40B4-BE49-F238E27FC236}">
                <a16:creationId xmlns:a16="http://schemas.microsoft.com/office/drawing/2014/main" id="{96ACFC85-5007-4038-8688-4868B38587D1}"/>
              </a:ext>
            </a:extLst>
          </p:cNvPr>
          <p:cNvSpPr/>
          <p:nvPr/>
        </p:nvSpPr>
        <p:spPr>
          <a:xfrm>
            <a:off x="5400465" y="1298295"/>
            <a:ext cx="177754" cy="17775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4" name="Oval 83">
            <a:extLst>
              <a:ext uri="{FF2B5EF4-FFF2-40B4-BE49-F238E27FC236}">
                <a16:creationId xmlns:a16="http://schemas.microsoft.com/office/drawing/2014/main" id="{51F05F36-1AB5-488A-B787-21ED2444A187}"/>
              </a:ext>
            </a:extLst>
          </p:cNvPr>
          <p:cNvSpPr/>
          <p:nvPr/>
        </p:nvSpPr>
        <p:spPr>
          <a:xfrm>
            <a:off x="5400465" y="2185567"/>
            <a:ext cx="177754" cy="17775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5" name="Oval 84">
            <a:extLst>
              <a:ext uri="{FF2B5EF4-FFF2-40B4-BE49-F238E27FC236}">
                <a16:creationId xmlns:a16="http://schemas.microsoft.com/office/drawing/2014/main" id="{45796F69-D836-4C00-B241-DA158845053F}"/>
              </a:ext>
            </a:extLst>
          </p:cNvPr>
          <p:cNvSpPr/>
          <p:nvPr/>
        </p:nvSpPr>
        <p:spPr>
          <a:xfrm>
            <a:off x="5400465" y="3072840"/>
            <a:ext cx="177754" cy="17775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6" name="Oval 85">
            <a:extLst>
              <a:ext uri="{FF2B5EF4-FFF2-40B4-BE49-F238E27FC236}">
                <a16:creationId xmlns:a16="http://schemas.microsoft.com/office/drawing/2014/main" id="{9FE6A796-476C-4211-9FF9-261D99D10C2B}"/>
              </a:ext>
            </a:extLst>
          </p:cNvPr>
          <p:cNvSpPr/>
          <p:nvPr/>
        </p:nvSpPr>
        <p:spPr>
          <a:xfrm>
            <a:off x="5400465" y="3960112"/>
            <a:ext cx="177754" cy="17775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cxnSp>
        <p:nvCxnSpPr>
          <p:cNvPr id="10" name="Straight Connector 9">
            <a:extLst>
              <a:ext uri="{FF2B5EF4-FFF2-40B4-BE49-F238E27FC236}">
                <a16:creationId xmlns:a16="http://schemas.microsoft.com/office/drawing/2014/main" id="{5BE5CB28-8BC5-43A9-82C9-92B6A5D11FAB}"/>
              </a:ext>
            </a:extLst>
          </p:cNvPr>
          <p:cNvCxnSpPr>
            <a:cxnSpLocks/>
          </p:cNvCxnSpPr>
          <p:nvPr/>
        </p:nvCxnSpPr>
        <p:spPr>
          <a:xfrm>
            <a:off x="5147072" y="2718080"/>
            <a:ext cx="342269" cy="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a16="http://schemas.microsoft.com/office/drawing/2014/main" id="{D62DBE7A-B394-407B-848F-F63F9A3BC158}"/>
              </a:ext>
            </a:extLst>
          </p:cNvPr>
          <p:cNvCxnSpPr/>
          <p:nvPr/>
        </p:nvCxnSpPr>
        <p:spPr>
          <a:xfrm flipV="1">
            <a:off x="3654659" y="1476048"/>
            <a:ext cx="0" cy="2484064"/>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88" name="Oval 87">
            <a:extLst>
              <a:ext uri="{FF2B5EF4-FFF2-40B4-BE49-F238E27FC236}">
                <a16:creationId xmlns:a16="http://schemas.microsoft.com/office/drawing/2014/main" id="{EB62CF98-04E9-46C3-AD01-C68EAED42249}"/>
              </a:ext>
            </a:extLst>
          </p:cNvPr>
          <p:cNvSpPr/>
          <p:nvPr/>
        </p:nvSpPr>
        <p:spPr>
          <a:xfrm rot="10800000">
            <a:off x="3565782" y="3960112"/>
            <a:ext cx="177754" cy="177754"/>
          </a:xfrm>
          <a:prstGeom prst="ellipse">
            <a:avLst/>
          </a:prstGeom>
          <a:solidFill>
            <a:srgbClr val="EB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9" name="Oval 88">
            <a:extLst>
              <a:ext uri="{FF2B5EF4-FFF2-40B4-BE49-F238E27FC236}">
                <a16:creationId xmlns:a16="http://schemas.microsoft.com/office/drawing/2014/main" id="{C1093E01-8044-4996-AB34-9D300FCF49AE}"/>
              </a:ext>
            </a:extLst>
          </p:cNvPr>
          <p:cNvSpPr/>
          <p:nvPr/>
        </p:nvSpPr>
        <p:spPr>
          <a:xfrm rot="10800000">
            <a:off x="3565782" y="3072840"/>
            <a:ext cx="177754" cy="17775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0" name="Oval 89">
            <a:extLst>
              <a:ext uri="{FF2B5EF4-FFF2-40B4-BE49-F238E27FC236}">
                <a16:creationId xmlns:a16="http://schemas.microsoft.com/office/drawing/2014/main" id="{362F6368-7357-452D-AAD7-6B0527F2DF9C}"/>
              </a:ext>
            </a:extLst>
          </p:cNvPr>
          <p:cNvSpPr/>
          <p:nvPr/>
        </p:nvSpPr>
        <p:spPr>
          <a:xfrm rot="10800000">
            <a:off x="3565782" y="2185567"/>
            <a:ext cx="177754" cy="17775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1" name="Oval 90">
            <a:extLst>
              <a:ext uri="{FF2B5EF4-FFF2-40B4-BE49-F238E27FC236}">
                <a16:creationId xmlns:a16="http://schemas.microsoft.com/office/drawing/2014/main" id="{842F2CA0-E5C7-4AD4-A1BA-19F435B08A28}"/>
              </a:ext>
            </a:extLst>
          </p:cNvPr>
          <p:cNvSpPr/>
          <p:nvPr/>
        </p:nvSpPr>
        <p:spPr>
          <a:xfrm rot="10800000">
            <a:off x="3565782" y="1298295"/>
            <a:ext cx="177754" cy="17775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cxnSp>
        <p:nvCxnSpPr>
          <p:cNvPr id="93" name="Straight Connector 92">
            <a:extLst>
              <a:ext uri="{FF2B5EF4-FFF2-40B4-BE49-F238E27FC236}">
                <a16:creationId xmlns:a16="http://schemas.microsoft.com/office/drawing/2014/main" id="{9E186F2C-73F1-4FF1-AE76-4A4A4A5882C5}"/>
              </a:ext>
            </a:extLst>
          </p:cNvPr>
          <p:cNvCxnSpPr/>
          <p:nvPr/>
        </p:nvCxnSpPr>
        <p:spPr>
          <a:xfrm rot="10800000" flipV="1">
            <a:off x="3654659" y="2718079"/>
            <a:ext cx="342269"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grpSp>
        <p:nvGrpSpPr>
          <p:cNvPr id="3" name="Group 2">
            <a:extLst>
              <a:ext uri="{FF2B5EF4-FFF2-40B4-BE49-F238E27FC236}">
                <a16:creationId xmlns:a16="http://schemas.microsoft.com/office/drawing/2014/main" id="{25B489D2-2CC4-4A0A-8471-A30E679359DA}"/>
              </a:ext>
            </a:extLst>
          </p:cNvPr>
          <p:cNvGrpSpPr/>
          <p:nvPr/>
        </p:nvGrpSpPr>
        <p:grpSpPr>
          <a:xfrm>
            <a:off x="5928509" y="1035867"/>
            <a:ext cx="3038509" cy="702609"/>
            <a:chOff x="5692588" y="1560606"/>
            <a:chExt cx="4051345" cy="936812"/>
          </a:xfrm>
        </p:grpSpPr>
        <p:sp>
          <p:nvSpPr>
            <p:cNvPr id="33" name="Rectangle: Rounded Corners 32">
              <a:extLst>
                <a:ext uri="{FF2B5EF4-FFF2-40B4-BE49-F238E27FC236}">
                  <a16:creationId xmlns:a16="http://schemas.microsoft.com/office/drawing/2014/main" id="{D6391E66-8D4E-443D-AC84-AB2DDD9413F4}"/>
                </a:ext>
              </a:extLst>
            </p:cNvPr>
            <p:cNvSpPr/>
            <p:nvPr/>
          </p:nvSpPr>
          <p:spPr>
            <a:xfrm>
              <a:off x="5800164" y="1625601"/>
              <a:ext cx="3943769" cy="806824"/>
            </a:xfrm>
            <a:prstGeom prst="roundRect">
              <a:avLst>
                <a:gd name="adj" fmla="val 50000"/>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Rounded Corners 33">
              <a:extLst>
                <a:ext uri="{FF2B5EF4-FFF2-40B4-BE49-F238E27FC236}">
                  <a16:creationId xmlns:a16="http://schemas.microsoft.com/office/drawing/2014/main" id="{91328DEE-64E0-4057-9564-2A7A73682C07}"/>
                </a:ext>
              </a:extLst>
            </p:cNvPr>
            <p:cNvSpPr/>
            <p:nvPr/>
          </p:nvSpPr>
          <p:spPr>
            <a:xfrm>
              <a:off x="6279776" y="1780241"/>
              <a:ext cx="3346172" cy="49754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smtClean="0">
                  <a:solidFill>
                    <a:prstClr val="white"/>
                  </a:solidFill>
                  <a:latin typeface="Calibri" panose="020F0502020204030204"/>
                </a:rPr>
                <a:t>Hoşgörülü olun. Affedici olun</a:t>
              </a:r>
              <a:endParaRPr lang="en-US" sz="1200" b="1" dirty="0">
                <a:solidFill>
                  <a:prstClr val="white"/>
                </a:solidFill>
                <a:latin typeface="Calibri" panose="020F0502020204030204"/>
              </a:endParaRPr>
            </a:p>
          </p:txBody>
        </p:sp>
        <p:sp>
          <p:nvSpPr>
            <p:cNvPr id="35" name="Oval 34">
              <a:extLst>
                <a:ext uri="{FF2B5EF4-FFF2-40B4-BE49-F238E27FC236}">
                  <a16:creationId xmlns:a16="http://schemas.microsoft.com/office/drawing/2014/main" id="{9BF2375C-B24E-42E1-A2CB-39E4656FC0AB}"/>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Oval 35">
              <a:extLst>
                <a:ext uri="{FF2B5EF4-FFF2-40B4-BE49-F238E27FC236}">
                  <a16:creationId xmlns:a16="http://schemas.microsoft.com/office/drawing/2014/main" id="{8099A731-B5C7-4F93-A3D6-6483DB997CEB}"/>
                </a:ext>
              </a:extLst>
            </p:cNvPr>
            <p:cNvSpPr/>
            <p:nvPr/>
          </p:nvSpPr>
          <p:spPr>
            <a:xfrm>
              <a:off x="5692588" y="1625600"/>
              <a:ext cx="806824" cy="8068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white"/>
                  </a:solidFill>
                  <a:latin typeface="Calibri" panose="020F0502020204030204"/>
                </a:rPr>
                <a:t>5</a:t>
              </a:r>
            </a:p>
          </p:txBody>
        </p:sp>
      </p:grpSp>
      <p:grpSp>
        <p:nvGrpSpPr>
          <p:cNvPr id="39" name="Group 38">
            <a:extLst>
              <a:ext uri="{FF2B5EF4-FFF2-40B4-BE49-F238E27FC236}">
                <a16:creationId xmlns:a16="http://schemas.microsoft.com/office/drawing/2014/main" id="{FC15EDA3-6A8C-46AD-8399-97EB8D372768}"/>
              </a:ext>
            </a:extLst>
          </p:cNvPr>
          <p:cNvGrpSpPr/>
          <p:nvPr/>
        </p:nvGrpSpPr>
        <p:grpSpPr>
          <a:xfrm>
            <a:off x="5928510" y="1923140"/>
            <a:ext cx="3038508" cy="702609"/>
            <a:chOff x="5692588" y="1560606"/>
            <a:chExt cx="4051343" cy="936812"/>
          </a:xfrm>
        </p:grpSpPr>
        <p:sp>
          <p:nvSpPr>
            <p:cNvPr id="40" name="Rectangle: Rounded Corners 39">
              <a:extLst>
                <a:ext uri="{FF2B5EF4-FFF2-40B4-BE49-F238E27FC236}">
                  <a16:creationId xmlns:a16="http://schemas.microsoft.com/office/drawing/2014/main" id="{EF7DAA5C-5564-4158-B938-3E3452D86A0E}"/>
                </a:ext>
              </a:extLst>
            </p:cNvPr>
            <p:cNvSpPr/>
            <p:nvPr/>
          </p:nvSpPr>
          <p:spPr>
            <a:xfrm>
              <a:off x="5800164" y="1625601"/>
              <a:ext cx="3943767" cy="806824"/>
            </a:xfrm>
            <a:prstGeom prst="roundRect">
              <a:avLst>
                <a:gd name="adj" fmla="val 50000"/>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 name="Rectangle: Rounded Corners 40">
              <a:extLst>
                <a:ext uri="{FF2B5EF4-FFF2-40B4-BE49-F238E27FC236}">
                  <a16:creationId xmlns:a16="http://schemas.microsoft.com/office/drawing/2014/main" id="{6C997F90-A564-40CB-B6BC-8A968C77CA0C}"/>
                </a:ext>
              </a:extLst>
            </p:cNvPr>
            <p:cNvSpPr/>
            <p:nvPr/>
          </p:nvSpPr>
          <p:spPr>
            <a:xfrm>
              <a:off x="6279775" y="1780241"/>
              <a:ext cx="3346171" cy="49754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b="1" dirty="0" smtClean="0">
                  <a:solidFill>
                    <a:prstClr val="white"/>
                  </a:solidFill>
                  <a:latin typeface="Calibri" panose="020F0502020204030204"/>
                </a:rPr>
                <a:t>Zaman yönetiminizi gözden geçirin. sevdiklerinizle vakit geçirin.</a:t>
              </a:r>
              <a:endParaRPr lang="en-US" sz="1100" b="1" dirty="0">
                <a:solidFill>
                  <a:prstClr val="white"/>
                </a:solidFill>
                <a:latin typeface="Calibri" panose="020F0502020204030204"/>
              </a:endParaRPr>
            </a:p>
          </p:txBody>
        </p:sp>
        <p:sp>
          <p:nvSpPr>
            <p:cNvPr id="42" name="Oval 41">
              <a:extLst>
                <a:ext uri="{FF2B5EF4-FFF2-40B4-BE49-F238E27FC236}">
                  <a16:creationId xmlns:a16="http://schemas.microsoft.com/office/drawing/2014/main" id="{9ECCCC11-F355-49CA-9FEC-D7D765F56BE2}"/>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3" name="Oval 72">
              <a:extLst>
                <a:ext uri="{FF2B5EF4-FFF2-40B4-BE49-F238E27FC236}">
                  <a16:creationId xmlns:a16="http://schemas.microsoft.com/office/drawing/2014/main" id="{8ADA7973-EB39-4757-A689-EB64D685ACED}"/>
                </a:ext>
              </a:extLst>
            </p:cNvPr>
            <p:cNvSpPr/>
            <p:nvPr/>
          </p:nvSpPr>
          <p:spPr>
            <a:xfrm>
              <a:off x="5692588" y="1625600"/>
              <a:ext cx="806824" cy="8068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white"/>
                  </a:solidFill>
                  <a:latin typeface="Calibri" panose="020F0502020204030204"/>
                </a:rPr>
                <a:t>6</a:t>
              </a:r>
            </a:p>
          </p:txBody>
        </p:sp>
      </p:grpSp>
      <p:grpSp>
        <p:nvGrpSpPr>
          <p:cNvPr id="74" name="Group 73">
            <a:extLst>
              <a:ext uri="{FF2B5EF4-FFF2-40B4-BE49-F238E27FC236}">
                <a16:creationId xmlns:a16="http://schemas.microsoft.com/office/drawing/2014/main" id="{6A968ABF-D362-4FD0-B330-BFB4C2906CAA}"/>
              </a:ext>
            </a:extLst>
          </p:cNvPr>
          <p:cNvGrpSpPr/>
          <p:nvPr/>
        </p:nvGrpSpPr>
        <p:grpSpPr>
          <a:xfrm>
            <a:off x="5928510" y="2810412"/>
            <a:ext cx="3038508" cy="702609"/>
            <a:chOff x="5692588" y="1560606"/>
            <a:chExt cx="4051343" cy="936812"/>
          </a:xfrm>
        </p:grpSpPr>
        <p:sp>
          <p:nvSpPr>
            <p:cNvPr id="75" name="Rectangle: Rounded Corners 74">
              <a:extLst>
                <a:ext uri="{FF2B5EF4-FFF2-40B4-BE49-F238E27FC236}">
                  <a16:creationId xmlns:a16="http://schemas.microsoft.com/office/drawing/2014/main" id="{8D4F3653-381C-442F-A7FA-3C7A6CC00AF1}"/>
                </a:ext>
              </a:extLst>
            </p:cNvPr>
            <p:cNvSpPr/>
            <p:nvPr/>
          </p:nvSpPr>
          <p:spPr>
            <a:xfrm>
              <a:off x="5800164" y="1625601"/>
              <a:ext cx="3943767" cy="806824"/>
            </a:xfrm>
            <a:prstGeom prst="roundRect">
              <a:avLst>
                <a:gd name="adj" fmla="val 50000"/>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6" name="Rectangle: Rounded Corners 75">
              <a:extLst>
                <a:ext uri="{FF2B5EF4-FFF2-40B4-BE49-F238E27FC236}">
                  <a16:creationId xmlns:a16="http://schemas.microsoft.com/office/drawing/2014/main" id="{BD50A0A0-2FA1-49D0-8886-3E757F666345}"/>
                </a:ext>
              </a:extLst>
            </p:cNvPr>
            <p:cNvSpPr/>
            <p:nvPr/>
          </p:nvSpPr>
          <p:spPr>
            <a:xfrm>
              <a:off x="6279776" y="1780241"/>
              <a:ext cx="3346170" cy="497543"/>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prstClr val="white"/>
                  </a:solidFill>
                  <a:latin typeface="Calibri" panose="020F0502020204030204"/>
                </a:rPr>
                <a:t>Eğlenmeyi unutmayın.</a:t>
              </a:r>
            </a:p>
            <a:p>
              <a:pPr algn="ctr"/>
              <a:r>
                <a:rPr lang="tr-TR" dirty="0" smtClean="0">
                  <a:solidFill>
                    <a:prstClr val="white"/>
                  </a:solidFill>
                  <a:latin typeface="Calibri" panose="020F0502020204030204"/>
                </a:rPr>
                <a:t>ümitli olun.</a:t>
              </a:r>
              <a:endParaRPr lang="en-US" dirty="0">
                <a:solidFill>
                  <a:prstClr val="white"/>
                </a:solidFill>
                <a:latin typeface="Calibri" panose="020F0502020204030204"/>
              </a:endParaRPr>
            </a:p>
          </p:txBody>
        </p:sp>
        <p:sp>
          <p:nvSpPr>
            <p:cNvPr id="77" name="Oval 76">
              <a:extLst>
                <a:ext uri="{FF2B5EF4-FFF2-40B4-BE49-F238E27FC236}">
                  <a16:creationId xmlns:a16="http://schemas.microsoft.com/office/drawing/2014/main" id="{5502FCE7-DDB5-40C5-8BAE-25BF0A90D05A}"/>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8" name="Oval 77">
              <a:extLst>
                <a:ext uri="{FF2B5EF4-FFF2-40B4-BE49-F238E27FC236}">
                  <a16:creationId xmlns:a16="http://schemas.microsoft.com/office/drawing/2014/main" id="{392B0DEC-FAAA-4D26-8F4B-2CD9CD11400F}"/>
                </a:ext>
              </a:extLst>
            </p:cNvPr>
            <p:cNvSpPr/>
            <p:nvPr/>
          </p:nvSpPr>
          <p:spPr>
            <a:xfrm>
              <a:off x="5692588" y="1625600"/>
              <a:ext cx="806824" cy="8068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white"/>
                  </a:solidFill>
                  <a:latin typeface="Calibri" panose="020F0502020204030204"/>
                </a:rPr>
                <a:t>7</a:t>
              </a:r>
            </a:p>
          </p:txBody>
        </p:sp>
      </p:grpSp>
      <p:grpSp>
        <p:nvGrpSpPr>
          <p:cNvPr id="79" name="Group 78">
            <a:extLst>
              <a:ext uri="{FF2B5EF4-FFF2-40B4-BE49-F238E27FC236}">
                <a16:creationId xmlns:a16="http://schemas.microsoft.com/office/drawing/2014/main" id="{8137010F-35CB-4EAE-972A-F922A05FF84E}"/>
              </a:ext>
            </a:extLst>
          </p:cNvPr>
          <p:cNvGrpSpPr/>
          <p:nvPr/>
        </p:nvGrpSpPr>
        <p:grpSpPr>
          <a:xfrm>
            <a:off x="5928510" y="3697685"/>
            <a:ext cx="3038508" cy="702609"/>
            <a:chOff x="5692588" y="1560606"/>
            <a:chExt cx="4051343" cy="936812"/>
          </a:xfrm>
        </p:grpSpPr>
        <p:sp>
          <p:nvSpPr>
            <p:cNvPr id="80" name="Rectangle: Rounded Corners 79">
              <a:extLst>
                <a:ext uri="{FF2B5EF4-FFF2-40B4-BE49-F238E27FC236}">
                  <a16:creationId xmlns:a16="http://schemas.microsoft.com/office/drawing/2014/main" id="{B74692EB-ACEE-4830-A415-6B5A53B43E4A}"/>
                </a:ext>
              </a:extLst>
            </p:cNvPr>
            <p:cNvSpPr/>
            <p:nvPr/>
          </p:nvSpPr>
          <p:spPr>
            <a:xfrm>
              <a:off x="5800164" y="1625601"/>
              <a:ext cx="3943767" cy="806824"/>
            </a:xfrm>
            <a:prstGeom prst="roundRect">
              <a:avLst>
                <a:gd name="adj" fmla="val 50000"/>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1" name="Rectangle: Rounded Corners 80">
              <a:extLst>
                <a:ext uri="{FF2B5EF4-FFF2-40B4-BE49-F238E27FC236}">
                  <a16:creationId xmlns:a16="http://schemas.microsoft.com/office/drawing/2014/main" id="{4AE7060D-8CF6-475E-9EC7-EFAF95D4B7A6}"/>
                </a:ext>
              </a:extLst>
            </p:cNvPr>
            <p:cNvSpPr/>
            <p:nvPr/>
          </p:nvSpPr>
          <p:spPr>
            <a:xfrm>
              <a:off x="6279776" y="1780241"/>
              <a:ext cx="3346170" cy="497543"/>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smtClean="0">
                  <a:solidFill>
                    <a:prstClr val="white"/>
                  </a:solidFill>
                  <a:latin typeface="Calibri" panose="020F0502020204030204"/>
                </a:rPr>
                <a:t>Dua ve Şükretmeyi unutmayın</a:t>
              </a:r>
              <a:endParaRPr lang="en-US" sz="1200" b="1" dirty="0">
                <a:solidFill>
                  <a:prstClr val="white"/>
                </a:solidFill>
                <a:latin typeface="Calibri" panose="020F0502020204030204"/>
              </a:endParaRPr>
            </a:p>
          </p:txBody>
        </p:sp>
        <p:sp>
          <p:nvSpPr>
            <p:cNvPr id="82" name="Oval 81">
              <a:extLst>
                <a:ext uri="{FF2B5EF4-FFF2-40B4-BE49-F238E27FC236}">
                  <a16:creationId xmlns:a16="http://schemas.microsoft.com/office/drawing/2014/main" id="{B1F29ED1-C215-4A40-BB22-FF444A14D805}"/>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3" name="Oval 82">
              <a:extLst>
                <a:ext uri="{FF2B5EF4-FFF2-40B4-BE49-F238E27FC236}">
                  <a16:creationId xmlns:a16="http://schemas.microsoft.com/office/drawing/2014/main" id="{584E7E42-05F7-40B0-AB4B-08534857300F}"/>
                </a:ext>
              </a:extLst>
            </p:cNvPr>
            <p:cNvSpPr/>
            <p:nvPr/>
          </p:nvSpPr>
          <p:spPr>
            <a:xfrm>
              <a:off x="5692588" y="1625600"/>
              <a:ext cx="806824" cy="80682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white"/>
                  </a:solidFill>
                  <a:latin typeface="Calibri" panose="020F0502020204030204"/>
                </a:rPr>
                <a:t>8</a:t>
              </a:r>
            </a:p>
          </p:txBody>
        </p:sp>
      </p:grpSp>
      <p:grpSp>
        <p:nvGrpSpPr>
          <p:cNvPr id="95" name="Group 94">
            <a:extLst>
              <a:ext uri="{FF2B5EF4-FFF2-40B4-BE49-F238E27FC236}">
                <a16:creationId xmlns:a16="http://schemas.microsoft.com/office/drawing/2014/main" id="{DC9FC2B3-E9FF-4D14-AE08-3BCBC4BA960D}"/>
              </a:ext>
            </a:extLst>
          </p:cNvPr>
          <p:cNvGrpSpPr/>
          <p:nvPr/>
        </p:nvGrpSpPr>
        <p:grpSpPr>
          <a:xfrm flipH="1">
            <a:off x="199101" y="1035867"/>
            <a:ext cx="3019750" cy="702609"/>
            <a:chOff x="5692588" y="1560606"/>
            <a:chExt cx="4020694" cy="936812"/>
          </a:xfrm>
        </p:grpSpPr>
        <p:sp>
          <p:nvSpPr>
            <p:cNvPr id="111" name="Rectangle: Rounded Corners 110">
              <a:extLst>
                <a:ext uri="{FF2B5EF4-FFF2-40B4-BE49-F238E27FC236}">
                  <a16:creationId xmlns:a16="http://schemas.microsoft.com/office/drawing/2014/main" id="{1EA6C376-E8B3-431B-863E-51A2C872A7EA}"/>
                </a:ext>
              </a:extLst>
            </p:cNvPr>
            <p:cNvSpPr/>
            <p:nvPr/>
          </p:nvSpPr>
          <p:spPr>
            <a:xfrm>
              <a:off x="5800164" y="1625601"/>
              <a:ext cx="3913118" cy="806824"/>
            </a:xfrm>
            <a:prstGeom prst="roundRect">
              <a:avLst>
                <a:gd name="adj" fmla="val 50000"/>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2" name="Rectangle: Rounded Corners 111">
              <a:extLst>
                <a:ext uri="{FF2B5EF4-FFF2-40B4-BE49-F238E27FC236}">
                  <a16:creationId xmlns:a16="http://schemas.microsoft.com/office/drawing/2014/main" id="{86E3D609-39C5-48AB-BBEB-435EFD8F0C1A}"/>
                </a:ext>
              </a:extLst>
            </p:cNvPr>
            <p:cNvSpPr/>
            <p:nvPr/>
          </p:nvSpPr>
          <p:spPr>
            <a:xfrm>
              <a:off x="6279776" y="1780241"/>
              <a:ext cx="3254367" cy="49754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b="1" dirty="0" smtClean="0">
                  <a:solidFill>
                    <a:prstClr val="white"/>
                  </a:solidFill>
                  <a:latin typeface="Times New Roman" panose="02020603050405020304" pitchFamily="18" charset="0"/>
                  <a:cs typeface="Times New Roman" panose="02020603050405020304" pitchFamily="18" charset="0"/>
                </a:rPr>
                <a:t>Haftada 3-4 egzersiz yapın.</a:t>
              </a:r>
              <a:r>
                <a:rPr lang="tr-TR" altLang="tr-TR" sz="1100" b="1" dirty="0">
                  <a:solidFill>
                    <a:schemeClr val="bg1"/>
                  </a:solidFill>
                  <a:latin typeface="Times New Roman" panose="02020603050405020304" pitchFamily="18" charset="0"/>
                  <a:cs typeface="Times New Roman" panose="02020603050405020304" pitchFamily="18" charset="0"/>
                </a:rPr>
                <a:t> </a:t>
              </a:r>
              <a:endParaRPr lang="tr-TR" altLang="tr-TR" sz="1100" b="1" dirty="0" smtClean="0">
                <a:solidFill>
                  <a:schemeClr val="bg1"/>
                </a:solidFill>
                <a:latin typeface="Times New Roman" panose="02020603050405020304" pitchFamily="18" charset="0"/>
                <a:cs typeface="Times New Roman" panose="02020603050405020304" pitchFamily="18" charset="0"/>
              </a:endParaRPr>
            </a:p>
            <a:p>
              <a:pPr algn="ctr"/>
              <a:r>
                <a:rPr lang="tr-TR" altLang="tr-TR" sz="1100" b="1" dirty="0" smtClean="0">
                  <a:solidFill>
                    <a:schemeClr val="bg1"/>
                  </a:solidFill>
                  <a:latin typeface="Times New Roman" panose="02020603050405020304" pitchFamily="18" charset="0"/>
                  <a:cs typeface="Times New Roman" panose="02020603050405020304" pitchFamily="18" charset="0"/>
                </a:rPr>
                <a:t>Gevşeme </a:t>
              </a:r>
              <a:r>
                <a:rPr lang="tr-TR" altLang="tr-TR" sz="1100" b="1" dirty="0">
                  <a:solidFill>
                    <a:schemeClr val="bg1"/>
                  </a:solidFill>
                  <a:latin typeface="Times New Roman" panose="02020603050405020304" pitchFamily="18" charset="0"/>
                  <a:cs typeface="Times New Roman" panose="02020603050405020304" pitchFamily="18" charset="0"/>
                </a:rPr>
                <a:t>Tekniklerini </a:t>
              </a:r>
              <a:r>
                <a:rPr lang="tr-TR" altLang="tr-TR" sz="1100" b="1" dirty="0" smtClean="0">
                  <a:solidFill>
                    <a:schemeClr val="bg1"/>
                  </a:solidFill>
                  <a:latin typeface="Times New Roman" panose="02020603050405020304" pitchFamily="18" charset="0"/>
                  <a:cs typeface="Times New Roman" panose="02020603050405020304" pitchFamily="18" charset="0"/>
                </a:rPr>
                <a:t>Öğrenin</a:t>
              </a:r>
              <a:endParaRPr lang="tr-TR" altLang="tr-TR" sz="1100" b="1" dirty="0">
                <a:solidFill>
                  <a:schemeClr val="bg1"/>
                </a:solidFill>
                <a:latin typeface="Times New Roman" panose="02020603050405020304" pitchFamily="18" charset="0"/>
                <a:cs typeface="Times New Roman" panose="02020603050405020304" pitchFamily="18" charset="0"/>
              </a:endParaRPr>
            </a:p>
          </p:txBody>
        </p:sp>
        <p:sp>
          <p:nvSpPr>
            <p:cNvPr id="113" name="Oval 112">
              <a:extLst>
                <a:ext uri="{FF2B5EF4-FFF2-40B4-BE49-F238E27FC236}">
                  <a16:creationId xmlns:a16="http://schemas.microsoft.com/office/drawing/2014/main" id="{1337A2B0-01C0-4E9D-B228-EE1EB83C1A34}"/>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4" name="Oval 113">
              <a:extLst>
                <a:ext uri="{FF2B5EF4-FFF2-40B4-BE49-F238E27FC236}">
                  <a16:creationId xmlns:a16="http://schemas.microsoft.com/office/drawing/2014/main" id="{27CFF79C-B611-42C4-BC5F-5B52BCDE0521}"/>
                </a:ext>
              </a:extLst>
            </p:cNvPr>
            <p:cNvSpPr/>
            <p:nvPr/>
          </p:nvSpPr>
          <p:spPr>
            <a:xfrm>
              <a:off x="5692588" y="1625600"/>
              <a:ext cx="806824" cy="8068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white"/>
                  </a:solidFill>
                  <a:latin typeface="Calibri" panose="020F0502020204030204"/>
                </a:rPr>
                <a:t>1</a:t>
              </a:r>
            </a:p>
          </p:txBody>
        </p:sp>
      </p:grpSp>
      <p:grpSp>
        <p:nvGrpSpPr>
          <p:cNvPr id="96" name="Group 95">
            <a:extLst>
              <a:ext uri="{FF2B5EF4-FFF2-40B4-BE49-F238E27FC236}">
                <a16:creationId xmlns:a16="http://schemas.microsoft.com/office/drawing/2014/main" id="{9C1A9688-D95D-4BD7-9D3D-9897E19B702E}"/>
              </a:ext>
            </a:extLst>
          </p:cNvPr>
          <p:cNvGrpSpPr/>
          <p:nvPr/>
        </p:nvGrpSpPr>
        <p:grpSpPr>
          <a:xfrm flipH="1">
            <a:off x="147482" y="1923140"/>
            <a:ext cx="3071369" cy="702609"/>
            <a:chOff x="5692588" y="1560606"/>
            <a:chExt cx="4089423" cy="936812"/>
          </a:xfrm>
        </p:grpSpPr>
        <p:sp>
          <p:nvSpPr>
            <p:cNvPr id="107" name="Rectangle: Rounded Corners 106">
              <a:extLst>
                <a:ext uri="{FF2B5EF4-FFF2-40B4-BE49-F238E27FC236}">
                  <a16:creationId xmlns:a16="http://schemas.microsoft.com/office/drawing/2014/main" id="{FBF1A8DF-A213-4C1D-A286-373C5DFD4FD5}"/>
                </a:ext>
              </a:extLst>
            </p:cNvPr>
            <p:cNvSpPr/>
            <p:nvPr/>
          </p:nvSpPr>
          <p:spPr>
            <a:xfrm>
              <a:off x="5800165" y="1625601"/>
              <a:ext cx="3981846" cy="806824"/>
            </a:xfrm>
            <a:prstGeom prst="roundRect">
              <a:avLst>
                <a:gd name="adj" fmla="val 50000"/>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8" name="Rectangle: Rounded Corners 107">
              <a:extLst>
                <a:ext uri="{FF2B5EF4-FFF2-40B4-BE49-F238E27FC236}">
                  <a16:creationId xmlns:a16="http://schemas.microsoft.com/office/drawing/2014/main" id="{D5A63637-66B2-4A45-B3AA-44F82CE9E153}"/>
                </a:ext>
              </a:extLst>
            </p:cNvPr>
            <p:cNvSpPr/>
            <p:nvPr/>
          </p:nvSpPr>
          <p:spPr>
            <a:xfrm>
              <a:off x="6279775" y="1780241"/>
              <a:ext cx="3364774" cy="4975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chemeClr val="bg1"/>
                  </a:solidFill>
                </a:rPr>
                <a:t>Kafeini kesin. </a:t>
              </a:r>
              <a:endParaRPr lang="tr-TR" sz="1200" b="1" dirty="0" smtClean="0">
                <a:solidFill>
                  <a:schemeClr val="bg1"/>
                </a:solidFill>
              </a:endParaRPr>
            </a:p>
            <a:p>
              <a:pPr algn="ctr"/>
              <a:r>
                <a:rPr lang="tr-TR" sz="1200" b="1" dirty="0" smtClean="0">
                  <a:solidFill>
                    <a:schemeClr val="bg1"/>
                  </a:solidFill>
                </a:rPr>
                <a:t>Beslenmenizi </a:t>
              </a:r>
              <a:r>
                <a:rPr lang="tr-TR" sz="1200" b="1" dirty="0">
                  <a:solidFill>
                    <a:schemeClr val="bg1"/>
                  </a:solidFill>
                </a:rPr>
                <a:t>Gözden Geçirin </a:t>
              </a:r>
              <a:endParaRPr lang="en-US" sz="1200" b="1" dirty="0">
                <a:solidFill>
                  <a:schemeClr val="bg1"/>
                </a:solidFill>
              </a:endParaRPr>
            </a:p>
          </p:txBody>
        </p:sp>
        <p:sp>
          <p:nvSpPr>
            <p:cNvPr id="109" name="Oval 108">
              <a:extLst>
                <a:ext uri="{FF2B5EF4-FFF2-40B4-BE49-F238E27FC236}">
                  <a16:creationId xmlns:a16="http://schemas.microsoft.com/office/drawing/2014/main" id="{4D01C208-F75E-4A44-8B1E-DC8240CCC633}"/>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0" name="Oval 109">
              <a:extLst>
                <a:ext uri="{FF2B5EF4-FFF2-40B4-BE49-F238E27FC236}">
                  <a16:creationId xmlns:a16="http://schemas.microsoft.com/office/drawing/2014/main" id="{6073953E-4A49-4F72-B7C8-FB0AFC22AC49}"/>
                </a:ext>
              </a:extLst>
            </p:cNvPr>
            <p:cNvSpPr/>
            <p:nvPr/>
          </p:nvSpPr>
          <p:spPr>
            <a:xfrm>
              <a:off x="5692588" y="1625600"/>
              <a:ext cx="806824" cy="8068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white"/>
                  </a:solidFill>
                  <a:latin typeface="Calibri" panose="020F0502020204030204"/>
                </a:rPr>
                <a:t>2</a:t>
              </a:r>
            </a:p>
          </p:txBody>
        </p:sp>
      </p:grpSp>
      <p:grpSp>
        <p:nvGrpSpPr>
          <p:cNvPr id="97" name="Group 96">
            <a:extLst>
              <a:ext uri="{FF2B5EF4-FFF2-40B4-BE49-F238E27FC236}">
                <a16:creationId xmlns:a16="http://schemas.microsoft.com/office/drawing/2014/main" id="{6D63C6DA-778A-4579-B5B8-F3375DC57D13}"/>
              </a:ext>
            </a:extLst>
          </p:cNvPr>
          <p:cNvGrpSpPr/>
          <p:nvPr/>
        </p:nvGrpSpPr>
        <p:grpSpPr>
          <a:xfrm flipH="1">
            <a:off x="199101" y="2810412"/>
            <a:ext cx="3019751" cy="702609"/>
            <a:chOff x="5692588" y="1560606"/>
            <a:chExt cx="4020696" cy="936812"/>
          </a:xfrm>
        </p:grpSpPr>
        <p:sp>
          <p:nvSpPr>
            <p:cNvPr id="103" name="Rectangle: Rounded Corners 102">
              <a:extLst>
                <a:ext uri="{FF2B5EF4-FFF2-40B4-BE49-F238E27FC236}">
                  <a16:creationId xmlns:a16="http://schemas.microsoft.com/office/drawing/2014/main" id="{1F4708C1-1C71-467A-85B2-CDA65977285B}"/>
                </a:ext>
              </a:extLst>
            </p:cNvPr>
            <p:cNvSpPr/>
            <p:nvPr/>
          </p:nvSpPr>
          <p:spPr>
            <a:xfrm>
              <a:off x="5800164" y="1625601"/>
              <a:ext cx="3913120" cy="806824"/>
            </a:xfrm>
            <a:prstGeom prst="roundRect">
              <a:avLst>
                <a:gd name="adj" fmla="val 50000"/>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lumMod val="75000"/>
                    <a:lumOff val="25000"/>
                  </a:prstClr>
                </a:solidFill>
                <a:latin typeface="Calibri" panose="020F0502020204030204"/>
              </a:endParaRPr>
            </a:p>
          </p:txBody>
        </p:sp>
        <p:sp>
          <p:nvSpPr>
            <p:cNvPr id="104" name="Rectangle: Rounded Corners 103">
              <a:extLst>
                <a:ext uri="{FF2B5EF4-FFF2-40B4-BE49-F238E27FC236}">
                  <a16:creationId xmlns:a16="http://schemas.microsoft.com/office/drawing/2014/main" id="{ADF0BAEC-1DB2-4AA4-9BBC-163C3D8CC5AF}"/>
                </a:ext>
              </a:extLst>
            </p:cNvPr>
            <p:cNvSpPr/>
            <p:nvPr/>
          </p:nvSpPr>
          <p:spPr>
            <a:xfrm>
              <a:off x="6279775" y="1780241"/>
              <a:ext cx="3258843" cy="4975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b="1" dirty="0" smtClean="0">
                  <a:solidFill>
                    <a:schemeClr val="tx1"/>
                  </a:solidFill>
                  <a:latin typeface="Calibri" panose="020F0502020204030204"/>
                </a:rPr>
                <a:t>Kendinizle konuşurken güzel şeyler söyleyerek kendinizi motive edin. </a:t>
              </a:r>
              <a:endParaRPr lang="en-US" sz="1050" b="1" dirty="0">
                <a:solidFill>
                  <a:schemeClr val="tx1"/>
                </a:solidFill>
              </a:endParaRPr>
            </a:p>
          </p:txBody>
        </p:sp>
        <p:sp>
          <p:nvSpPr>
            <p:cNvPr id="105" name="Oval 104">
              <a:extLst>
                <a:ext uri="{FF2B5EF4-FFF2-40B4-BE49-F238E27FC236}">
                  <a16:creationId xmlns:a16="http://schemas.microsoft.com/office/drawing/2014/main" id="{6CB6581A-A58A-40C4-9311-54E138BFB3B9}"/>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lumMod val="75000"/>
                    <a:lumOff val="25000"/>
                  </a:prstClr>
                </a:solidFill>
                <a:latin typeface="Calibri" panose="020F0502020204030204"/>
              </a:endParaRPr>
            </a:p>
          </p:txBody>
        </p:sp>
        <p:sp>
          <p:nvSpPr>
            <p:cNvPr id="106" name="Oval 105">
              <a:extLst>
                <a:ext uri="{FF2B5EF4-FFF2-40B4-BE49-F238E27FC236}">
                  <a16:creationId xmlns:a16="http://schemas.microsoft.com/office/drawing/2014/main" id="{E549F4C3-4DAA-421E-B97D-C6C519824ACA}"/>
                </a:ext>
              </a:extLst>
            </p:cNvPr>
            <p:cNvSpPr/>
            <p:nvPr/>
          </p:nvSpPr>
          <p:spPr>
            <a:xfrm>
              <a:off x="5692588" y="1625600"/>
              <a:ext cx="806824" cy="8068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black">
                      <a:lumMod val="75000"/>
                      <a:lumOff val="25000"/>
                    </a:prstClr>
                  </a:solidFill>
                  <a:latin typeface="Calibri" panose="020F0502020204030204"/>
                </a:rPr>
                <a:t>3</a:t>
              </a:r>
            </a:p>
          </p:txBody>
        </p:sp>
      </p:grpSp>
      <p:grpSp>
        <p:nvGrpSpPr>
          <p:cNvPr id="98" name="Group 97">
            <a:extLst>
              <a:ext uri="{FF2B5EF4-FFF2-40B4-BE49-F238E27FC236}">
                <a16:creationId xmlns:a16="http://schemas.microsoft.com/office/drawing/2014/main" id="{1A28A30B-AFD1-4AAB-BB4C-874D21970ED1}"/>
              </a:ext>
            </a:extLst>
          </p:cNvPr>
          <p:cNvGrpSpPr/>
          <p:nvPr/>
        </p:nvGrpSpPr>
        <p:grpSpPr>
          <a:xfrm flipH="1">
            <a:off x="199101" y="3697685"/>
            <a:ext cx="3019751" cy="702609"/>
            <a:chOff x="5692588" y="1560606"/>
            <a:chExt cx="4020696" cy="936812"/>
          </a:xfrm>
        </p:grpSpPr>
        <p:sp>
          <p:nvSpPr>
            <p:cNvPr id="99" name="Rectangle: Rounded Corners 98">
              <a:extLst>
                <a:ext uri="{FF2B5EF4-FFF2-40B4-BE49-F238E27FC236}">
                  <a16:creationId xmlns:a16="http://schemas.microsoft.com/office/drawing/2014/main" id="{3B6C00CE-1707-48F5-8942-F1B28C0CABFC}"/>
                </a:ext>
              </a:extLst>
            </p:cNvPr>
            <p:cNvSpPr/>
            <p:nvPr/>
          </p:nvSpPr>
          <p:spPr>
            <a:xfrm>
              <a:off x="5800164" y="1625601"/>
              <a:ext cx="3913120" cy="806824"/>
            </a:xfrm>
            <a:prstGeom prst="roundRect">
              <a:avLst>
                <a:gd name="adj" fmla="val 50000"/>
              </a:avLst>
            </a:prstGeom>
            <a:noFill/>
            <a:ln w="57150">
              <a:solidFill>
                <a:srgbClr val="EB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0" name="Rectangle: Rounded Corners 99">
              <a:extLst>
                <a:ext uri="{FF2B5EF4-FFF2-40B4-BE49-F238E27FC236}">
                  <a16:creationId xmlns:a16="http://schemas.microsoft.com/office/drawing/2014/main" id="{C338EA2C-F7DB-4D97-8704-B61EFE75841F}"/>
                </a:ext>
              </a:extLst>
            </p:cNvPr>
            <p:cNvSpPr/>
            <p:nvPr/>
          </p:nvSpPr>
          <p:spPr>
            <a:xfrm>
              <a:off x="6279775" y="1780241"/>
              <a:ext cx="3258843" cy="497543"/>
            </a:xfrm>
            <a:prstGeom prst="roundRect">
              <a:avLst>
                <a:gd name="adj" fmla="val 50000"/>
              </a:avLst>
            </a:prstGeom>
            <a:solidFill>
              <a:srgbClr val="EB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b="1" dirty="0" smtClean="0">
                  <a:solidFill>
                    <a:prstClr val="white"/>
                  </a:solidFill>
                  <a:latin typeface="Calibri" panose="020F0502020204030204"/>
                </a:rPr>
                <a:t>Strese neden olan şeyi doğru tespit </a:t>
              </a:r>
              <a:r>
                <a:rPr lang="tr-TR" sz="1000" b="1" dirty="0" err="1" smtClean="0">
                  <a:solidFill>
                    <a:prstClr val="white"/>
                  </a:solidFill>
                  <a:latin typeface="Calibri" panose="020F0502020204030204"/>
                </a:rPr>
                <a:t>edin.Kişisel</a:t>
              </a:r>
              <a:r>
                <a:rPr lang="tr-TR" sz="1000" b="1" dirty="0" smtClean="0">
                  <a:solidFill>
                    <a:prstClr val="white"/>
                  </a:solidFill>
                  <a:latin typeface="Calibri" panose="020F0502020204030204"/>
                </a:rPr>
                <a:t> amaçlar belirleyin.</a:t>
              </a:r>
              <a:endParaRPr lang="en-US" sz="1000" b="1" dirty="0">
                <a:solidFill>
                  <a:prstClr val="white"/>
                </a:solidFill>
                <a:latin typeface="Calibri" panose="020F0502020204030204"/>
              </a:endParaRPr>
            </a:p>
          </p:txBody>
        </p:sp>
        <p:sp>
          <p:nvSpPr>
            <p:cNvPr id="101" name="Oval 100">
              <a:extLst>
                <a:ext uri="{FF2B5EF4-FFF2-40B4-BE49-F238E27FC236}">
                  <a16:creationId xmlns:a16="http://schemas.microsoft.com/office/drawing/2014/main" id="{DA52EB5C-37E7-4E99-AEEC-1432B5C092B8}"/>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2" name="Oval 101">
              <a:extLst>
                <a:ext uri="{FF2B5EF4-FFF2-40B4-BE49-F238E27FC236}">
                  <a16:creationId xmlns:a16="http://schemas.microsoft.com/office/drawing/2014/main" id="{92669486-CE2F-4820-A6C2-D58F1781F00F}"/>
                </a:ext>
              </a:extLst>
            </p:cNvPr>
            <p:cNvSpPr/>
            <p:nvPr/>
          </p:nvSpPr>
          <p:spPr>
            <a:xfrm>
              <a:off x="5692588" y="1625600"/>
              <a:ext cx="806824" cy="806824"/>
            </a:xfrm>
            <a:prstGeom prst="ellipse">
              <a:avLst/>
            </a:prstGeom>
            <a:solidFill>
              <a:srgbClr val="EB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white"/>
                  </a:solidFill>
                  <a:latin typeface="Calibri" panose="020F0502020204030204"/>
                </a:rPr>
                <a:t>4</a:t>
              </a:r>
            </a:p>
          </p:txBody>
        </p:sp>
      </p:grpSp>
      <p:sp>
        <p:nvSpPr>
          <p:cNvPr id="4" name="Oval 3">
            <a:extLst>
              <a:ext uri="{FF2B5EF4-FFF2-40B4-BE49-F238E27FC236}">
                <a16:creationId xmlns:a16="http://schemas.microsoft.com/office/drawing/2014/main" id="{BC1B0D95-C1E1-4B2A-BCEF-062193828F12}"/>
              </a:ext>
            </a:extLst>
          </p:cNvPr>
          <p:cNvSpPr/>
          <p:nvPr/>
        </p:nvSpPr>
        <p:spPr>
          <a:xfrm>
            <a:off x="3996929" y="2143008"/>
            <a:ext cx="1150144" cy="1150144"/>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15362" name="Picture 2" descr="Gülümsemek İçin Mutlu Olmayı Bekleme! - Kübra Yalçı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3536" y="1971886"/>
            <a:ext cx="1656929" cy="16608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670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6"/>
                                        </p:tgtEl>
                                        <p:attrNameLst>
                                          <p:attrName>style.visibility</p:attrName>
                                        </p:attrNameLst>
                                      </p:cBhvr>
                                      <p:to>
                                        <p:strVal val="visible"/>
                                      </p:to>
                                    </p:set>
                                    <p:animEffect transition="in" filter="fade">
                                      <p:cBhvr>
                                        <p:cTn id="14" dur="1000"/>
                                        <p:tgtEl>
                                          <p:spTgt spid="96"/>
                                        </p:tgtEl>
                                      </p:cBhvr>
                                    </p:animEffect>
                                    <p:anim calcmode="lin" valueType="num">
                                      <p:cBhvr>
                                        <p:cTn id="15" dur="1000" fill="hold"/>
                                        <p:tgtEl>
                                          <p:spTgt spid="96"/>
                                        </p:tgtEl>
                                        <p:attrNameLst>
                                          <p:attrName>ppt_x</p:attrName>
                                        </p:attrNameLst>
                                      </p:cBhvr>
                                      <p:tavLst>
                                        <p:tav tm="0">
                                          <p:val>
                                            <p:strVal val="#ppt_x"/>
                                          </p:val>
                                        </p:tav>
                                        <p:tav tm="100000">
                                          <p:val>
                                            <p:strVal val="#ppt_x"/>
                                          </p:val>
                                        </p:tav>
                                      </p:tavLst>
                                    </p:anim>
                                    <p:anim calcmode="lin" valueType="num">
                                      <p:cBhvr>
                                        <p:cTn id="16"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fade">
                                      <p:cBhvr>
                                        <p:cTn id="21" dur="1000"/>
                                        <p:tgtEl>
                                          <p:spTgt spid="97"/>
                                        </p:tgtEl>
                                      </p:cBhvr>
                                    </p:animEffect>
                                    <p:anim calcmode="lin" valueType="num">
                                      <p:cBhvr>
                                        <p:cTn id="22" dur="1000" fill="hold"/>
                                        <p:tgtEl>
                                          <p:spTgt spid="97"/>
                                        </p:tgtEl>
                                        <p:attrNameLst>
                                          <p:attrName>ppt_x</p:attrName>
                                        </p:attrNameLst>
                                      </p:cBhvr>
                                      <p:tavLst>
                                        <p:tav tm="0">
                                          <p:val>
                                            <p:strVal val="#ppt_x"/>
                                          </p:val>
                                        </p:tav>
                                        <p:tav tm="100000">
                                          <p:val>
                                            <p:strVal val="#ppt_x"/>
                                          </p:val>
                                        </p:tav>
                                      </p:tavLst>
                                    </p:anim>
                                    <p:anim calcmode="lin" valueType="num">
                                      <p:cBhvr>
                                        <p:cTn id="23"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8"/>
                                        </p:tgtEl>
                                        <p:attrNameLst>
                                          <p:attrName>style.visibility</p:attrName>
                                        </p:attrNameLst>
                                      </p:cBhvr>
                                      <p:to>
                                        <p:strVal val="visible"/>
                                      </p:to>
                                    </p:set>
                                    <p:animEffect transition="in" filter="fade">
                                      <p:cBhvr>
                                        <p:cTn id="28" dur="1000"/>
                                        <p:tgtEl>
                                          <p:spTgt spid="98"/>
                                        </p:tgtEl>
                                      </p:cBhvr>
                                    </p:animEffect>
                                    <p:anim calcmode="lin" valueType="num">
                                      <p:cBhvr>
                                        <p:cTn id="29" dur="1000" fill="hold"/>
                                        <p:tgtEl>
                                          <p:spTgt spid="98"/>
                                        </p:tgtEl>
                                        <p:attrNameLst>
                                          <p:attrName>ppt_x</p:attrName>
                                        </p:attrNameLst>
                                      </p:cBhvr>
                                      <p:tavLst>
                                        <p:tav tm="0">
                                          <p:val>
                                            <p:strVal val="#ppt_x"/>
                                          </p:val>
                                        </p:tav>
                                        <p:tav tm="100000">
                                          <p:val>
                                            <p:strVal val="#ppt_x"/>
                                          </p:val>
                                        </p:tav>
                                      </p:tavLst>
                                    </p:anim>
                                    <p:anim calcmode="lin" valueType="num">
                                      <p:cBhvr>
                                        <p:cTn id="30"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fade">
                                      <p:cBhvr>
                                        <p:cTn id="49" dur="1000"/>
                                        <p:tgtEl>
                                          <p:spTgt spid="74"/>
                                        </p:tgtEl>
                                      </p:cBhvr>
                                    </p:animEffect>
                                    <p:anim calcmode="lin" valueType="num">
                                      <p:cBhvr>
                                        <p:cTn id="50" dur="1000" fill="hold"/>
                                        <p:tgtEl>
                                          <p:spTgt spid="74"/>
                                        </p:tgtEl>
                                        <p:attrNameLst>
                                          <p:attrName>ppt_x</p:attrName>
                                        </p:attrNameLst>
                                      </p:cBhvr>
                                      <p:tavLst>
                                        <p:tav tm="0">
                                          <p:val>
                                            <p:strVal val="#ppt_x"/>
                                          </p:val>
                                        </p:tav>
                                        <p:tav tm="100000">
                                          <p:val>
                                            <p:strVal val="#ppt_x"/>
                                          </p:val>
                                        </p:tav>
                                      </p:tavLst>
                                    </p:anim>
                                    <p:anim calcmode="lin" valueType="num">
                                      <p:cBhvr>
                                        <p:cTn id="51"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fade">
                                      <p:cBhvr>
                                        <p:cTn id="56" dur="1000"/>
                                        <p:tgtEl>
                                          <p:spTgt spid="79"/>
                                        </p:tgtEl>
                                      </p:cBhvr>
                                    </p:animEffect>
                                    <p:anim calcmode="lin" valueType="num">
                                      <p:cBhvr>
                                        <p:cTn id="57" dur="1000" fill="hold"/>
                                        <p:tgtEl>
                                          <p:spTgt spid="79"/>
                                        </p:tgtEl>
                                        <p:attrNameLst>
                                          <p:attrName>ppt_x</p:attrName>
                                        </p:attrNameLst>
                                      </p:cBhvr>
                                      <p:tavLst>
                                        <p:tav tm="0">
                                          <p:val>
                                            <p:strVal val="#ppt_x"/>
                                          </p:val>
                                        </p:tav>
                                        <p:tav tm="100000">
                                          <p:val>
                                            <p:strVal val="#ppt_x"/>
                                          </p:val>
                                        </p:tav>
                                      </p:tavLst>
                                    </p:anim>
                                    <p:anim calcmode="lin" valueType="num">
                                      <p:cBhvr>
                                        <p:cTn id="58"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5" name="直接连接符 4"/>
          <p:cNvCxnSpPr/>
          <p:nvPr/>
        </p:nvCxnSpPr>
        <p:spPr>
          <a:xfrm>
            <a:off x="425638" y="683824"/>
            <a:ext cx="2583033" cy="523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343771" y="683824"/>
            <a:ext cx="248488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2959595" y="406528"/>
            <a:ext cx="3335099" cy="430887"/>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0" normalizeH="0" baseline="0" noProof="0" dirty="0" smtClean="0">
                <a:ln>
                  <a:noFill/>
                </a:ln>
                <a:solidFill>
                  <a:srgbClr val="DB4F4F"/>
                </a:solidFill>
                <a:effectLst/>
                <a:uLnTx/>
                <a:uFillTx/>
                <a:latin typeface="微软雅黑" pitchFamily="34" charset="-122"/>
                <a:ea typeface="微软雅黑" pitchFamily="34" charset="-122"/>
                <a:cs typeface="+mn-cs"/>
              </a:rPr>
              <a:t>UNUTMAYIN!!!</a:t>
            </a:r>
            <a:endParaRPr kumimoji="0" lang="zh-CN" altLang="en-US" sz="1050" b="0" i="0" u="none" strike="noStrike" kern="1200" cap="none" spc="0" normalizeH="0" baseline="0" noProof="0" dirty="0">
              <a:ln>
                <a:noFill/>
              </a:ln>
              <a:solidFill>
                <a:srgbClr val="DB4F4F"/>
              </a:solidFill>
              <a:effectLst/>
              <a:uLnTx/>
              <a:uFillTx/>
              <a:latin typeface="微软雅黑" pitchFamily="34" charset="-122"/>
              <a:ea typeface="微软雅黑" pitchFamily="34" charset="-122"/>
              <a:cs typeface="+mn-cs"/>
            </a:endParaRPr>
          </a:p>
        </p:txBody>
      </p:sp>
      <p:sp>
        <p:nvSpPr>
          <p:cNvPr id="82" name="五边形 81"/>
          <p:cNvSpPr/>
          <p:nvPr/>
        </p:nvSpPr>
        <p:spPr>
          <a:xfrm>
            <a:off x="627886" y="1314368"/>
            <a:ext cx="4556233" cy="984866"/>
          </a:xfrm>
          <a:prstGeom prst="homePlate">
            <a:avLst>
              <a:gd name="adj" fmla="val 38830"/>
            </a:avLst>
          </a:prstGeom>
          <a:gradFill>
            <a:gsLst>
              <a:gs pos="0">
                <a:srgbClr val="CE2020"/>
              </a:gs>
              <a:gs pos="100000">
                <a:srgbClr val="EE939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85" name="组合 84"/>
          <p:cNvGrpSpPr/>
          <p:nvPr/>
        </p:nvGrpSpPr>
        <p:grpSpPr>
          <a:xfrm>
            <a:off x="913682" y="1454702"/>
            <a:ext cx="5430088" cy="1645493"/>
            <a:chOff x="3672365" y="2862071"/>
            <a:chExt cx="5558506" cy="1857723"/>
          </a:xfrm>
        </p:grpSpPr>
        <p:sp>
          <p:nvSpPr>
            <p:cNvPr id="86" name="五边形 85"/>
            <p:cNvSpPr/>
            <p:nvPr/>
          </p:nvSpPr>
          <p:spPr>
            <a:xfrm>
              <a:off x="3870374" y="3662627"/>
              <a:ext cx="5360497" cy="1057167"/>
            </a:xfrm>
            <a:prstGeom prst="homePlate">
              <a:avLst>
                <a:gd name="adj" fmla="val 38830"/>
              </a:avLst>
            </a:prstGeom>
            <a:gradFill>
              <a:gsLst>
                <a:gs pos="0">
                  <a:srgbClr val="006E7A"/>
                </a:gs>
                <a:gs pos="100000">
                  <a:srgbClr val="01DAF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dirty="0">
                <a:ln>
                  <a:noFill/>
                </a:ln>
                <a:solidFill>
                  <a:prstClr val="white"/>
                </a:solidFill>
                <a:effectLst/>
                <a:uLnTx/>
                <a:uFillTx/>
                <a:latin typeface="Arial" panose="020F0502020204030204"/>
                <a:ea typeface="微软雅黑"/>
                <a:cs typeface="+mn-cs"/>
              </a:endParaRPr>
            </a:p>
          </p:txBody>
        </p:sp>
        <p:sp>
          <p:nvSpPr>
            <p:cNvPr id="87" name="文本框 104"/>
            <p:cNvSpPr txBox="1"/>
            <p:nvPr/>
          </p:nvSpPr>
          <p:spPr>
            <a:xfrm>
              <a:off x="3672365" y="2862071"/>
              <a:ext cx="4047594" cy="521209"/>
            </a:xfrm>
            <a:prstGeom prst="rect">
              <a:avLst/>
            </a:prstGeom>
            <a:noFill/>
          </p:spPr>
          <p:txBody>
            <a:bodyPr wrap="square" rtlCol="0">
              <a:spAutoFit/>
            </a:bodyPr>
            <a:lstStyle/>
            <a:p>
              <a:pPr marL="257175" indent="-257175" algn="ctr" fontAlgn="base">
                <a:spcBef>
                  <a:spcPct val="20000"/>
                </a:spcBef>
                <a:spcAft>
                  <a:spcPct val="0"/>
                </a:spcAft>
                <a:defRPr/>
              </a:pPr>
              <a:r>
                <a:rPr lang="tr-TR" sz="1200" b="1" kern="0" dirty="0" smtClean="0">
                  <a:solidFill>
                    <a:schemeClr val="bg1"/>
                  </a:solidFill>
                  <a:latin typeface="Times New Roman"/>
                </a:rPr>
                <a:t>KİŞİLERİ ETKİLEYEN OLAYLAR DEĞİL, OLAYLARA VERDİKLERİ ANLAMLARDIR.</a:t>
              </a:r>
              <a:endParaRPr lang="tr-TR" sz="1200" b="1" kern="0" dirty="0">
                <a:solidFill>
                  <a:schemeClr val="bg1"/>
                </a:solidFill>
                <a:latin typeface="Times New Roman"/>
              </a:endParaRPr>
            </a:p>
          </p:txBody>
        </p:sp>
      </p:grpSp>
      <p:grpSp>
        <p:nvGrpSpPr>
          <p:cNvPr id="89" name="组合 88"/>
          <p:cNvGrpSpPr/>
          <p:nvPr/>
        </p:nvGrpSpPr>
        <p:grpSpPr>
          <a:xfrm>
            <a:off x="1592510" y="3063506"/>
            <a:ext cx="5756061" cy="1128899"/>
            <a:chOff x="4604703" y="4721456"/>
            <a:chExt cx="6027305" cy="1049701"/>
          </a:xfrm>
        </p:grpSpPr>
        <p:sp>
          <p:nvSpPr>
            <p:cNvPr id="90" name="五边形 89"/>
            <p:cNvSpPr/>
            <p:nvPr/>
          </p:nvSpPr>
          <p:spPr>
            <a:xfrm>
              <a:off x="4604703" y="4721456"/>
              <a:ext cx="6027305" cy="1049701"/>
            </a:xfrm>
            <a:prstGeom prst="homePlate">
              <a:avLst>
                <a:gd name="adj" fmla="val 38830"/>
              </a:avLst>
            </a:prstGeom>
            <a:gradFill>
              <a:gsLst>
                <a:gs pos="0">
                  <a:srgbClr val="EE8E00"/>
                </a:gs>
                <a:gs pos="100000">
                  <a:srgbClr val="FFCE85"/>
                </a:gs>
              </a:gsLst>
              <a:lin ang="0" scaled="0"/>
            </a:gra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91" name="文本框 106"/>
            <p:cNvSpPr txBox="1"/>
            <p:nvPr/>
          </p:nvSpPr>
          <p:spPr>
            <a:xfrm>
              <a:off x="5245382" y="4808085"/>
              <a:ext cx="4973868" cy="961580"/>
            </a:xfrm>
            <a:prstGeom prst="rect">
              <a:avLst/>
            </a:prstGeom>
            <a:noFill/>
          </p:spPr>
          <p:txBody>
            <a:bodyPr wrap="square" rtlCol="0">
              <a:spAutoFit/>
            </a:bodyPr>
            <a:lstStyle/>
            <a:p>
              <a:pPr algn="ctr">
                <a:lnSpc>
                  <a:spcPct val="170000"/>
                </a:lnSpc>
                <a:spcBef>
                  <a:spcPct val="0"/>
                </a:spcBef>
                <a:defRPr/>
              </a:pPr>
              <a:r>
                <a:rPr lang="en-AU" sz="1200" b="1" dirty="0" smtClean="0">
                  <a:solidFill>
                    <a:schemeClr val="bg1"/>
                  </a:solidFill>
                </a:rPr>
                <a:t>AMACIMIZ STRESTEN UZAK BIR YAŞAM</a:t>
              </a:r>
              <a:r>
                <a:rPr lang="tr-TR" sz="1200" b="1" dirty="0" smtClean="0">
                  <a:solidFill>
                    <a:schemeClr val="bg1"/>
                  </a:solidFill>
                </a:rPr>
                <a:t> </a:t>
              </a:r>
              <a:r>
                <a:rPr lang="en-AU" sz="1200" b="1" dirty="0" smtClean="0">
                  <a:solidFill>
                    <a:schemeClr val="bg1"/>
                  </a:solidFill>
                </a:rPr>
                <a:t>SÜRDÜRMEK </a:t>
              </a:r>
              <a:r>
                <a:rPr lang="tr-TR" sz="1200" b="1" dirty="0" smtClean="0">
                  <a:solidFill>
                    <a:schemeClr val="bg1"/>
                  </a:solidFill>
                </a:rPr>
                <a:t>DEĞİL,</a:t>
              </a:r>
              <a:r>
                <a:rPr lang="en-AU" sz="1200" b="1" dirty="0" smtClean="0">
                  <a:solidFill>
                    <a:schemeClr val="bg1"/>
                  </a:solidFill>
                </a:rPr>
                <a:t> STRES ILE ETKIN BIR ŞEKILDE MÜCADELE ETMEYI ÖĞRENMEK OLMALIDIR </a:t>
              </a:r>
              <a:endParaRPr lang="en-AU" sz="1200" b="1" dirty="0">
                <a:solidFill>
                  <a:schemeClr val="bg1"/>
                </a:solidFill>
              </a:endParaRPr>
            </a:p>
          </p:txBody>
        </p:sp>
      </p:grpSp>
      <p:grpSp>
        <p:nvGrpSpPr>
          <p:cNvPr id="95" name="组合 94"/>
          <p:cNvGrpSpPr/>
          <p:nvPr/>
        </p:nvGrpSpPr>
        <p:grpSpPr>
          <a:xfrm>
            <a:off x="877074" y="3010859"/>
            <a:ext cx="1475361" cy="2457703"/>
            <a:chOff x="3630032" y="4649645"/>
            <a:chExt cx="1966892" cy="2285284"/>
          </a:xfrm>
        </p:grpSpPr>
        <p:sp>
          <p:nvSpPr>
            <p:cNvPr id="96" name="平行四边形 95"/>
            <p:cNvSpPr/>
            <p:nvPr/>
          </p:nvSpPr>
          <p:spPr>
            <a:xfrm rot="5400000" flipH="1" flipV="1">
              <a:off x="3627668" y="5957892"/>
              <a:ext cx="1219742" cy="734331"/>
            </a:xfrm>
            <a:prstGeom prst="parallelogram">
              <a:avLst>
                <a:gd name="adj" fmla="val 31901"/>
              </a:avLst>
            </a:prstGeom>
            <a:gradFill flip="none" rotWithShape="1">
              <a:gsLst>
                <a:gs pos="0">
                  <a:srgbClr val="F29000">
                    <a:alpha val="84000"/>
                  </a:srgbClr>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97" name="平行四边形 96"/>
            <p:cNvSpPr/>
            <p:nvPr/>
          </p:nvSpPr>
          <p:spPr>
            <a:xfrm rot="16200000" flipV="1">
              <a:off x="4361999" y="5957892"/>
              <a:ext cx="1219743" cy="734331"/>
            </a:xfrm>
            <a:prstGeom prst="parallelogram">
              <a:avLst>
                <a:gd name="adj" fmla="val 31901"/>
              </a:avLst>
            </a:prstGeom>
            <a:gradFill flip="none" rotWithShape="1">
              <a:gsLst>
                <a:gs pos="0">
                  <a:srgbClr val="F29000">
                    <a:alpha val="94000"/>
                  </a:srgbClr>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98" name="组合 97"/>
            <p:cNvGrpSpPr/>
            <p:nvPr/>
          </p:nvGrpSpPr>
          <p:grpSpPr>
            <a:xfrm>
              <a:off x="3870374" y="4715189"/>
              <a:ext cx="1468663" cy="1285916"/>
              <a:chOff x="2857503" y="3700575"/>
              <a:chExt cx="2656140" cy="2337367"/>
            </a:xfrm>
          </p:grpSpPr>
          <p:sp>
            <p:nvSpPr>
              <p:cNvPr id="111" name="平行四边形 110"/>
              <p:cNvSpPr/>
              <p:nvPr/>
            </p:nvSpPr>
            <p:spPr>
              <a:xfrm rot="5400000" flipH="1" flipV="1">
                <a:off x="2563596" y="4415965"/>
                <a:ext cx="1915884" cy="1328069"/>
              </a:xfrm>
              <a:prstGeom prst="parallelogram">
                <a:avLst>
                  <a:gd name="adj" fmla="val 31901"/>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2" name="平行四边形 111"/>
              <p:cNvSpPr/>
              <p:nvPr/>
            </p:nvSpPr>
            <p:spPr>
              <a:xfrm rot="16200000" flipV="1">
                <a:off x="3891666" y="4415965"/>
                <a:ext cx="1915884" cy="1328069"/>
              </a:xfrm>
              <a:prstGeom prst="parallelogram">
                <a:avLst>
                  <a:gd name="adj" fmla="val 31901"/>
                </a:avLst>
              </a:prstGeom>
              <a:solidFill>
                <a:srgbClr val="FF9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3" name="任意多边形 112"/>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FFC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sp>
          <p:nvSpPr>
            <p:cNvPr id="99" name="任意多边形 98"/>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00" name="任意多边形 99"/>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101"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10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0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1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102" name="文本框 1"/>
            <p:cNvSpPr txBox="1"/>
            <p:nvPr/>
          </p:nvSpPr>
          <p:spPr>
            <a:xfrm>
              <a:off x="3854496" y="5159727"/>
              <a:ext cx="800550" cy="677265"/>
            </a:xfrm>
            <a:prstGeom prst="rect">
              <a:avLst/>
            </a:prstGeom>
            <a:noFill/>
            <a:scene3d>
              <a:camera prst="orthographicFront">
                <a:rot lat="20428945" lon="19984105" rev="21487365"/>
              </a:camera>
              <a:lightRig rig="threePt" dir="t"/>
            </a:scene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rPr>
                <a:t>01</a:t>
              </a:r>
              <a:endParaRPr kumimoji="0" lang="zh-CN" altLang="en-US" sz="27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endParaRPr>
            </a:p>
          </p:txBody>
        </p:sp>
      </p:grpSp>
      <p:grpSp>
        <p:nvGrpSpPr>
          <p:cNvPr id="114" name="组合 113"/>
          <p:cNvGrpSpPr/>
          <p:nvPr/>
        </p:nvGrpSpPr>
        <p:grpSpPr>
          <a:xfrm>
            <a:off x="556296" y="1993175"/>
            <a:ext cx="1101641" cy="1342356"/>
            <a:chOff x="3136043" y="3435073"/>
            <a:chExt cx="1468663" cy="1515490"/>
          </a:xfrm>
        </p:grpSpPr>
        <p:grpSp>
          <p:nvGrpSpPr>
            <p:cNvPr id="115" name="组合 114"/>
            <p:cNvGrpSpPr/>
            <p:nvPr/>
          </p:nvGrpSpPr>
          <p:grpSpPr>
            <a:xfrm>
              <a:off x="3136043" y="3664647"/>
              <a:ext cx="1468663" cy="1285916"/>
              <a:chOff x="2857503" y="3700575"/>
              <a:chExt cx="2656140" cy="2337367"/>
            </a:xfrm>
          </p:grpSpPr>
          <p:sp>
            <p:nvSpPr>
              <p:cNvPr id="127" name="平行四边形 126"/>
              <p:cNvSpPr/>
              <p:nvPr/>
            </p:nvSpPr>
            <p:spPr>
              <a:xfrm rot="5400000" flipH="1" flipV="1">
                <a:off x="2563596" y="4415965"/>
                <a:ext cx="1915884" cy="1328069"/>
              </a:xfrm>
              <a:prstGeom prst="parallelogram">
                <a:avLst>
                  <a:gd name="adj" fmla="val 3190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28" name="平行四边形 127"/>
              <p:cNvSpPr/>
              <p:nvPr/>
            </p:nvSpPr>
            <p:spPr>
              <a:xfrm rot="16200000" flipV="1">
                <a:off x="3891666" y="4415965"/>
                <a:ext cx="1915884" cy="1328069"/>
              </a:xfrm>
              <a:prstGeom prst="parallelogram">
                <a:avLst>
                  <a:gd name="adj" fmla="val 31901"/>
                </a:avLst>
              </a:prstGeom>
              <a:solidFill>
                <a:srgbClr val="008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29" name="任意多边形 12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01D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sp>
          <p:nvSpPr>
            <p:cNvPr id="116" name="任意多边形 115"/>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7"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118"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1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119" name="文本框 79"/>
            <p:cNvSpPr txBox="1"/>
            <p:nvPr/>
          </p:nvSpPr>
          <p:spPr>
            <a:xfrm>
              <a:off x="3139089" y="4119714"/>
              <a:ext cx="800550" cy="677265"/>
            </a:xfrm>
            <a:prstGeom prst="rect">
              <a:avLst/>
            </a:prstGeom>
            <a:noFill/>
            <a:scene3d>
              <a:camera prst="orthographicFront">
                <a:rot lat="20428945" lon="19984105" rev="21487365"/>
              </a:camera>
              <a:lightRig rig="threePt" dir="t"/>
            </a:scene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rPr>
                <a:t>02</a:t>
              </a:r>
              <a:endParaRPr kumimoji="0" lang="zh-CN" altLang="en-US" sz="27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endParaRPr>
            </a:p>
          </p:txBody>
        </p:sp>
      </p:grpSp>
      <p:grpSp>
        <p:nvGrpSpPr>
          <p:cNvPr id="130" name="组合 129"/>
          <p:cNvGrpSpPr/>
          <p:nvPr/>
        </p:nvGrpSpPr>
        <p:grpSpPr>
          <a:xfrm>
            <a:off x="-137939" y="1148912"/>
            <a:ext cx="1538953" cy="1647874"/>
            <a:chOff x="3630032" y="2569645"/>
            <a:chExt cx="1966892" cy="1756659"/>
          </a:xfrm>
        </p:grpSpPr>
        <p:grpSp>
          <p:nvGrpSpPr>
            <p:cNvPr id="131" name="组合 130"/>
            <p:cNvGrpSpPr/>
            <p:nvPr/>
          </p:nvGrpSpPr>
          <p:grpSpPr>
            <a:xfrm>
              <a:off x="3872585" y="2618995"/>
              <a:ext cx="1468663" cy="1285916"/>
              <a:chOff x="2857503" y="3700575"/>
              <a:chExt cx="2656140" cy="2337367"/>
            </a:xfrm>
          </p:grpSpPr>
          <p:sp>
            <p:nvSpPr>
              <p:cNvPr id="139" name="平行四边形 138"/>
              <p:cNvSpPr/>
              <p:nvPr/>
            </p:nvSpPr>
            <p:spPr>
              <a:xfrm rot="5400000" flipH="1" flipV="1">
                <a:off x="2563596" y="4415965"/>
                <a:ext cx="1915884" cy="1328069"/>
              </a:xfrm>
              <a:prstGeom prst="parallelogram">
                <a:avLst>
                  <a:gd name="adj" fmla="val 31901"/>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40" name="平行四边形 139"/>
              <p:cNvSpPr/>
              <p:nvPr/>
            </p:nvSpPr>
            <p:spPr>
              <a:xfrm rot="16200000" flipV="1">
                <a:off x="3891666" y="4415965"/>
                <a:ext cx="1915884" cy="1328069"/>
              </a:xfrm>
              <a:prstGeom prst="parallelogram">
                <a:avLst>
                  <a:gd name="adj" fmla="val 31901"/>
                </a:avLst>
              </a:prstGeom>
              <a:solidFill>
                <a:srgbClr val="E3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41" name="任意多边形 14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EF9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sp>
          <p:nvSpPr>
            <p:cNvPr id="132" name="任意多边形 131"/>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33" name="任意多边形 132"/>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134"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13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3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sp>
            <p:nvSpPr>
              <p:cNvPr id="13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135" name="文本框 108"/>
            <p:cNvSpPr txBox="1"/>
            <p:nvPr/>
          </p:nvSpPr>
          <p:spPr>
            <a:xfrm>
              <a:off x="3869594" y="3094914"/>
              <a:ext cx="729470" cy="1231390"/>
            </a:xfrm>
            <a:prstGeom prst="rect">
              <a:avLst/>
            </a:prstGeom>
            <a:noFill/>
            <a:scene3d>
              <a:camera prst="orthographicFront">
                <a:rot lat="20428945" lon="19984105" rev="21487365"/>
              </a:camera>
              <a:lightRig rig="threePt" dir="t"/>
            </a:scene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rPr>
                <a:t>03</a:t>
              </a:r>
              <a:endParaRPr kumimoji="0" lang="zh-CN" altLang="en-US" sz="27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endParaRPr>
            </a:p>
          </p:txBody>
        </p:sp>
      </p:grpSp>
      <p:sp>
        <p:nvSpPr>
          <p:cNvPr id="67" name="Rectangle 3"/>
          <p:cNvSpPr txBox="1">
            <a:spLocks noChangeArrowheads="1"/>
          </p:cNvSpPr>
          <p:nvPr/>
        </p:nvSpPr>
        <p:spPr>
          <a:xfrm>
            <a:off x="1856082" y="2328341"/>
            <a:ext cx="3991280" cy="759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tr-TR" altLang="tr-TR" sz="1200" b="1" dirty="0" smtClean="0">
                <a:solidFill>
                  <a:schemeClr val="bg1"/>
                </a:solidFill>
                <a:latin typeface="Comic Sans MS" panose="030F0702030302020204" pitchFamily="66" charset="0"/>
              </a:rPr>
              <a:t>GELDİĞİN ZAMAN BOŞLUKLARI DOLDURAN DEĞİL, GİTTİĞİN ZAMAN YERİ DOLDURULAMAYAN OL.</a:t>
            </a:r>
          </a:p>
          <a:p>
            <a:pPr lvl="4" algn="ctr"/>
            <a:endParaRPr lang="tr-TR" altLang="tr-TR" sz="700" b="1" dirty="0" smtClean="0">
              <a:latin typeface="Comic Sans MS" panose="030F0702030302020204" pitchFamily="66" charset="0"/>
            </a:endParaRPr>
          </a:p>
        </p:txBody>
      </p:sp>
    </p:spTree>
    <p:extLst>
      <p:ext uri="{BB962C8B-B14F-4D97-AF65-F5344CB8AC3E}">
        <p14:creationId xmlns:p14="http://schemas.microsoft.com/office/powerpoint/2010/main" val="1522205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40000">
                                          <p:cBhvr additive="base">
                                            <p:cTn id="7" dur="75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14:bounceEnd="40000">
                                          <p:cBhvr additive="base">
                                            <p:cTn id="12" dur="750" fill="hold"/>
                                            <p:tgtEl>
                                              <p:spTgt spid="114"/>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14:bounceEnd="40000">
                                          <p:cBhvr additive="base">
                                            <p:cTn id="17" dur="75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2" presetClass="entr" presetSubtype="8"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left)">
                                          <p:cBhvr>
                                            <p:cTn id="22" dur="500"/>
                                            <p:tgtEl>
                                              <p:spTgt spid="85"/>
                                            </p:tgtEl>
                                          </p:cBhvr>
                                        </p:animEffect>
                                      </p:childTnLst>
                                    </p:cTn>
                                  </p:par>
                                </p:childTnLst>
                              </p:cTn>
                            </p:par>
                            <p:par>
                              <p:cTn id="23" fill="hold">
                                <p:stCondLst>
                                  <p:cond delay="2750"/>
                                </p:stCondLst>
                                <p:childTnLst>
                                  <p:par>
                                    <p:cTn id="24" presetID="22" presetClass="entr" presetSubtype="8" fill="hold" nodeType="after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left)">
                                          <p:cBhvr>
                                            <p:cTn id="2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750" fill="hold"/>
                                            <p:tgtEl>
                                              <p:spTgt spid="95"/>
                                            </p:tgtEl>
                                            <p:attrNameLst>
                                              <p:attrName>ppt_x</p:attrName>
                                            </p:attrNameLst>
                                          </p:cBhvr>
                                          <p:tavLst>
                                            <p:tav tm="0">
                                              <p:val>
                                                <p:strVal val="#ppt_x"/>
                                              </p:val>
                                            </p:tav>
                                            <p:tav tm="100000">
                                              <p:val>
                                                <p:strVal val="#ppt_x"/>
                                              </p:val>
                                            </p:tav>
                                          </p:tavLst>
                                        </p:anim>
                                        <p:anim calcmode="lin" valueType="num">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750" fill="hold"/>
                                            <p:tgtEl>
                                              <p:spTgt spid="114"/>
                                            </p:tgtEl>
                                            <p:attrNameLst>
                                              <p:attrName>ppt_x</p:attrName>
                                            </p:attrNameLst>
                                          </p:cBhvr>
                                          <p:tavLst>
                                            <p:tav tm="0">
                                              <p:val>
                                                <p:strVal val="#ppt_x"/>
                                              </p:val>
                                            </p:tav>
                                            <p:tav tm="100000">
                                              <p:val>
                                                <p:strVal val="#ppt_x"/>
                                              </p:val>
                                            </p:tav>
                                          </p:tavLst>
                                        </p:anim>
                                        <p:anim calcmode="lin" valueType="num">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cBhvr additive="base">
                                            <p:cTn id="17" dur="750" fill="hold"/>
                                            <p:tgtEl>
                                              <p:spTgt spid="130"/>
                                            </p:tgtEl>
                                            <p:attrNameLst>
                                              <p:attrName>ppt_x</p:attrName>
                                            </p:attrNameLst>
                                          </p:cBhvr>
                                          <p:tavLst>
                                            <p:tav tm="0">
                                              <p:val>
                                                <p:strVal val="#ppt_x"/>
                                              </p:val>
                                            </p:tav>
                                            <p:tav tm="100000">
                                              <p:val>
                                                <p:strVal val="#ppt_x"/>
                                              </p:val>
                                            </p:tav>
                                          </p:tavLst>
                                        </p:anim>
                                        <p:anim calcmode="lin" valueType="num">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2" presetClass="entr" presetSubtype="8"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left)">
                                          <p:cBhvr>
                                            <p:cTn id="22" dur="500"/>
                                            <p:tgtEl>
                                              <p:spTgt spid="85"/>
                                            </p:tgtEl>
                                          </p:cBhvr>
                                        </p:animEffect>
                                      </p:childTnLst>
                                    </p:cTn>
                                  </p:par>
                                </p:childTnLst>
                              </p:cTn>
                            </p:par>
                            <p:par>
                              <p:cTn id="23" fill="hold">
                                <p:stCondLst>
                                  <p:cond delay="2750"/>
                                </p:stCondLst>
                                <p:childTnLst>
                                  <p:par>
                                    <p:cTn id="24" presetID="22" presetClass="entr" presetSubtype="8" fill="hold" nodeType="after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left)">
                                          <p:cBhvr>
                                            <p:cTn id="2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4650862" y="2418735"/>
            <a:ext cx="4425126" cy="26702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Resim 6"/>
          <p:cNvPicPr>
            <a:picLocks noChangeAspect="1"/>
          </p:cNvPicPr>
          <p:nvPr/>
        </p:nvPicPr>
        <p:blipFill>
          <a:blip r:embed="rId4"/>
          <a:stretch>
            <a:fillRect/>
          </a:stretch>
        </p:blipFill>
        <p:spPr>
          <a:xfrm>
            <a:off x="-1" y="2418735"/>
            <a:ext cx="4564443" cy="26702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Resim 1"/>
          <p:cNvPicPr>
            <a:picLocks noChangeAspect="1"/>
          </p:cNvPicPr>
          <p:nvPr/>
        </p:nvPicPr>
        <p:blipFill>
          <a:blip r:embed="rId5"/>
          <a:stretch>
            <a:fillRect/>
          </a:stretch>
        </p:blipFill>
        <p:spPr>
          <a:xfrm>
            <a:off x="34006" y="907025"/>
            <a:ext cx="9075988" cy="1496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Dikdörtgen 2"/>
          <p:cNvSpPr/>
          <p:nvPr/>
        </p:nvSpPr>
        <p:spPr>
          <a:xfrm>
            <a:off x="34006" y="-12587"/>
            <a:ext cx="9015532" cy="904863"/>
          </a:xfrm>
          <a:prstGeom prst="rect">
            <a:avLst/>
          </a:prstGeom>
        </p:spPr>
        <p:txBody>
          <a:bodyPr wrap="square">
            <a:spAutoFit/>
          </a:bodyPr>
          <a:lstStyle/>
          <a:p>
            <a:pPr marL="257175" lvl="0" indent="-257175" algn="ctr" fontAlgn="base">
              <a:spcBef>
                <a:spcPct val="20000"/>
              </a:spcBef>
              <a:spcAft>
                <a:spcPct val="0"/>
              </a:spcAft>
              <a:defRPr/>
            </a:pPr>
            <a:r>
              <a:rPr lang="tr-TR" sz="2400" b="1" kern="0" dirty="0" smtClean="0">
                <a:latin typeface="Times New Roman"/>
                <a:ea typeface="微软雅黑"/>
              </a:rPr>
              <a:t>STRESİN KAYNAKLARI</a:t>
            </a:r>
          </a:p>
          <a:p>
            <a:pPr marL="257175" lvl="0" indent="-257175" algn="ctr" fontAlgn="base">
              <a:spcBef>
                <a:spcPct val="20000"/>
              </a:spcBef>
              <a:spcAft>
                <a:spcPct val="0"/>
              </a:spcAft>
              <a:defRPr/>
            </a:pPr>
            <a:r>
              <a:rPr lang="tr-TR" sz="2400" b="1" kern="0" dirty="0" smtClean="0">
                <a:latin typeface="Times New Roman"/>
                <a:ea typeface="微软雅黑"/>
              </a:rPr>
              <a:t>(ENGELLEME VE ÇATIŞMA)</a:t>
            </a:r>
            <a:endParaRPr lang="tr-TR" sz="2400" b="1" kern="0" dirty="0">
              <a:latin typeface="Times New Roman"/>
              <a:ea typeface="微软雅黑"/>
            </a:endParaRPr>
          </a:p>
        </p:txBody>
      </p:sp>
    </p:spTree>
    <p:extLst>
      <p:ext uri="{BB962C8B-B14F-4D97-AF65-F5344CB8AC3E}">
        <p14:creationId xmlns:p14="http://schemas.microsoft.com/office/powerpoint/2010/main" val="3718382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658146" y="162232"/>
            <a:ext cx="7886700" cy="554292"/>
          </a:xfrm>
        </p:spPr>
        <p:txBody>
          <a:bodyPr/>
          <a:lstStyle/>
          <a:p>
            <a:pPr algn="ctr"/>
            <a:r>
              <a:rPr lang="tr-TR" dirty="0" smtClean="0">
                <a:solidFill>
                  <a:srgbClr val="36BFF4"/>
                </a:solidFill>
              </a:rPr>
              <a:t>2-Çatışma ve Çatışma Türleri</a:t>
            </a:r>
            <a:endParaRPr lang="en-US" dirty="0">
              <a:solidFill>
                <a:srgbClr val="36BFF4"/>
              </a:solidFill>
            </a:endParaRPr>
          </a:p>
        </p:txBody>
      </p:sp>
      <p:grpSp>
        <p:nvGrpSpPr>
          <p:cNvPr id="3" name="Group 2">
            <a:extLst>
              <a:ext uri="{FF2B5EF4-FFF2-40B4-BE49-F238E27FC236}">
                <a16:creationId xmlns:a16="http://schemas.microsoft.com/office/drawing/2014/main" id="{0A6CC089-4255-4BD9-BAED-8DA4767B189E}"/>
              </a:ext>
            </a:extLst>
          </p:cNvPr>
          <p:cNvGrpSpPr/>
          <p:nvPr/>
        </p:nvGrpSpPr>
        <p:grpSpPr>
          <a:xfrm>
            <a:off x="1954661" y="1330425"/>
            <a:ext cx="4983956" cy="2465785"/>
            <a:chOff x="2860675" y="1731963"/>
            <a:chExt cx="6645275" cy="3287713"/>
          </a:xfrm>
        </p:grpSpPr>
        <p:sp>
          <p:nvSpPr>
            <p:cNvPr id="33" name="Freeform 43">
              <a:extLst>
                <a:ext uri="{FF2B5EF4-FFF2-40B4-BE49-F238E27FC236}">
                  <a16:creationId xmlns:a16="http://schemas.microsoft.com/office/drawing/2014/main" id="{BEACA44F-A89D-4511-8A79-0F880D19408A}"/>
                </a:ext>
              </a:extLst>
            </p:cNvPr>
            <p:cNvSpPr>
              <a:spLocks/>
            </p:cNvSpPr>
            <p:nvPr/>
          </p:nvSpPr>
          <p:spPr bwMode="auto">
            <a:xfrm>
              <a:off x="5035550" y="1731963"/>
              <a:ext cx="642938" cy="1847850"/>
            </a:xfrm>
            <a:custGeom>
              <a:avLst/>
              <a:gdLst>
                <a:gd name="T0" fmla="*/ 0 w 1217"/>
                <a:gd name="T1" fmla="*/ 0 h 3494"/>
                <a:gd name="T2" fmla="*/ 0 w 1217"/>
                <a:gd name="T3" fmla="*/ 3494 h 3494"/>
                <a:gd name="T4" fmla="*/ 89 w 1217"/>
                <a:gd name="T5" fmla="*/ 3455 h 3494"/>
                <a:gd name="T6" fmla="*/ 260 w 1217"/>
                <a:gd name="T7" fmla="*/ 3364 h 3494"/>
                <a:gd name="T8" fmla="*/ 420 w 1217"/>
                <a:gd name="T9" fmla="*/ 3256 h 3494"/>
                <a:gd name="T10" fmla="*/ 569 w 1217"/>
                <a:gd name="T11" fmla="*/ 3134 h 3494"/>
                <a:gd name="T12" fmla="*/ 704 w 1217"/>
                <a:gd name="T13" fmla="*/ 2999 h 3494"/>
                <a:gd name="T14" fmla="*/ 826 w 1217"/>
                <a:gd name="T15" fmla="*/ 2850 h 3494"/>
                <a:gd name="T16" fmla="*/ 934 w 1217"/>
                <a:gd name="T17" fmla="*/ 2689 h 3494"/>
                <a:gd name="T18" fmla="*/ 1026 w 1217"/>
                <a:gd name="T19" fmla="*/ 2520 h 3494"/>
                <a:gd name="T20" fmla="*/ 1065 w 1217"/>
                <a:gd name="T21" fmla="*/ 2430 h 3494"/>
                <a:gd name="T22" fmla="*/ 1100 w 1217"/>
                <a:gd name="T23" fmla="*/ 2343 h 3494"/>
                <a:gd name="T24" fmla="*/ 1156 w 1217"/>
                <a:gd name="T25" fmla="*/ 2158 h 3494"/>
                <a:gd name="T26" fmla="*/ 1195 w 1217"/>
                <a:gd name="T27" fmla="*/ 1968 h 3494"/>
                <a:gd name="T28" fmla="*/ 1214 w 1217"/>
                <a:gd name="T29" fmla="*/ 1773 h 3494"/>
                <a:gd name="T30" fmla="*/ 1217 w 1217"/>
                <a:gd name="T31" fmla="*/ 1672 h 3494"/>
                <a:gd name="T32" fmla="*/ 1217 w 1217"/>
                <a:gd name="T33" fmla="*/ 0 h 3494"/>
                <a:gd name="T34" fmla="*/ 0 w 1217"/>
                <a:gd name="T35" fmla="*/ 0 h 3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7" h="3494">
                  <a:moveTo>
                    <a:pt x="0" y="0"/>
                  </a:moveTo>
                  <a:lnTo>
                    <a:pt x="0" y="3494"/>
                  </a:lnTo>
                  <a:lnTo>
                    <a:pt x="89" y="3455"/>
                  </a:lnTo>
                  <a:lnTo>
                    <a:pt x="260" y="3364"/>
                  </a:lnTo>
                  <a:lnTo>
                    <a:pt x="420" y="3256"/>
                  </a:lnTo>
                  <a:lnTo>
                    <a:pt x="569" y="3134"/>
                  </a:lnTo>
                  <a:lnTo>
                    <a:pt x="704" y="2999"/>
                  </a:lnTo>
                  <a:lnTo>
                    <a:pt x="826" y="2850"/>
                  </a:lnTo>
                  <a:lnTo>
                    <a:pt x="934" y="2689"/>
                  </a:lnTo>
                  <a:lnTo>
                    <a:pt x="1026" y="2520"/>
                  </a:lnTo>
                  <a:lnTo>
                    <a:pt x="1065" y="2430"/>
                  </a:lnTo>
                  <a:lnTo>
                    <a:pt x="1100" y="2343"/>
                  </a:lnTo>
                  <a:lnTo>
                    <a:pt x="1156" y="2158"/>
                  </a:lnTo>
                  <a:lnTo>
                    <a:pt x="1195" y="1968"/>
                  </a:lnTo>
                  <a:lnTo>
                    <a:pt x="1214" y="1773"/>
                  </a:lnTo>
                  <a:lnTo>
                    <a:pt x="1217" y="1672"/>
                  </a:lnTo>
                  <a:lnTo>
                    <a:pt x="1217" y="0"/>
                  </a:lnTo>
                  <a:lnTo>
                    <a:pt x="0" y="0"/>
                  </a:lnTo>
                  <a:close/>
                </a:path>
              </a:pathLst>
            </a:custGeom>
            <a:solidFill>
              <a:schemeClr val="accent3">
                <a:lumMod val="50000"/>
              </a:schemeClr>
            </a:solidFill>
            <a:ln>
              <a:noFill/>
            </a:ln>
          </p:spPr>
          <p:txBody>
            <a:bodyPr vert="horz" wrap="square" lIns="68580" tIns="34290" rIns="68580" bIns="34290" numCol="1" anchor="t" anchorCtr="0" compatLnSpc="1">
              <a:prstTxWarp prst="textNoShape">
                <a:avLst/>
              </a:prstTxWarp>
            </a:bodyPr>
            <a:lstStyle/>
            <a:p>
              <a:endParaRPr lang="en-US">
                <a:solidFill>
                  <a:prstClr val="black"/>
                </a:solidFill>
                <a:latin typeface="Calibri" panose="020F0502020204030204"/>
              </a:endParaRPr>
            </a:p>
          </p:txBody>
        </p:sp>
        <p:sp>
          <p:nvSpPr>
            <p:cNvPr id="34" name="Freeform 44">
              <a:extLst>
                <a:ext uri="{FF2B5EF4-FFF2-40B4-BE49-F238E27FC236}">
                  <a16:creationId xmlns:a16="http://schemas.microsoft.com/office/drawing/2014/main" id="{AF3CA361-CE50-4816-909B-0270508CEAC0}"/>
                </a:ext>
              </a:extLst>
            </p:cNvPr>
            <p:cNvSpPr>
              <a:spLocks/>
            </p:cNvSpPr>
            <p:nvPr/>
          </p:nvSpPr>
          <p:spPr bwMode="auto">
            <a:xfrm>
              <a:off x="2860675" y="2824163"/>
              <a:ext cx="2738438" cy="1001713"/>
            </a:xfrm>
            <a:custGeom>
              <a:avLst/>
              <a:gdLst>
                <a:gd name="T0" fmla="*/ 1656 w 5174"/>
                <a:gd name="T1" fmla="*/ 364 h 1892"/>
                <a:gd name="T2" fmla="*/ 2019 w 5174"/>
                <a:gd name="T3" fmla="*/ 0 h 1892"/>
                <a:gd name="T4" fmla="*/ 940 w 5174"/>
                <a:gd name="T5" fmla="*/ 0 h 1892"/>
                <a:gd name="T6" fmla="*/ 576 w 5174"/>
                <a:gd name="T7" fmla="*/ 364 h 1892"/>
                <a:gd name="T8" fmla="*/ 576 w 5174"/>
                <a:gd name="T9" fmla="*/ 364 h 1892"/>
                <a:gd name="T10" fmla="*/ 29 w 5174"/>
                <a:gd name="T11" fmla="*/ 911 h 1892"/>
                <a:gd name="T12" fmla="*/ 29 w 5174"/>
                <a:gd name="T13" fmla="*/ 911 h 1892"/>
                <a:gd name="T14" fmla="*/ 0 w 5174"/>
                <a:gd name="T15" fmla="*/ 940 h 1892"/>
                <a:gd name="T16" fmla="*/ 7 w 5174"/>
                <a:gd name="T17" fmla="*/ 946 h 1892"/>
                <a:gd name="T18" fmla="*/ 0 w 5174"/>
                <a:gd name="T19" fmla="*/ 953 h 1892"/>
                <a:gd name="T20" fmla="*/ 29 w 5174"/>
                <a:gd name="T21" fmla="*/ 982 h 1892"/>
                <a:gd name="T22" fmla="*/ 428 w 5174"/>
                <a:gd name="T23" fmla="*/ 1380 h 1892"/>
                <a:gd name="T24" fmla="*/ 627 w 5174"/>
                <a:gd name="T25" fmla="*/ 1579 h 1892"/>
                <a:gd name="T26" fmla="*/ 627 w 5174"/>
                <a:gd name="T27" fmla="*/ 1579 h 1892"/>
                <a:gd name="T28" fmla="*/ 940 w 5174"/>
                <a:gd name="T29" fmla="*/ 1892 h 1892"/>
                <a:gd name="T30" fmla="*/ 2019 w 5174"/>
                <a:gd name="T31" fmla="*/ 1892 h 1892"/>
                <a:gd name="T32" fmla="*/ 1707 w 5174"/>
                <a:gd name="T33" fmla="*/ 1579 h 1892"/>
                <a:gd name="T34" fmla="*/ 3351 w 5174"/>
                <a:gd name="T35" fmla="*/ 1579 h 1892"/>
                <a:gd name="T36" fmla="*/ 3452 w 5174"/>
                <a:gd name="T37" fmla="*/ 1577 h 1892"/>
                <a:gd name="T38" fmla="*/ 3648 w 5174"/>
                <a:gd name="T39" fmla="*/ 1557 h 1892"/>
                <a:gd name="T40" fmla="*/ 3838 w 5174"/>
                <a:gd name="T41" fmla="*/ 1520 h 1892"/>
                <a:gd name="T42" fmla="*/ 4021 w 5174"/>
                <a:gd name="T43" fmla="*/ 1464 h 1892"/>
                <a:gd name="T44" fmla="*/ 4109 w 5174"/>
                <a:gd name="T45" fmla="*/ 1428 h 1892"/>
                <a:gd name="T46" fmla="*/ 4198 w 5174"/>
                <a:gd name="T47" fmla="*/ 1389 h 1892"/>
                <a:gd name="T48" fmla="*/ 4369 w 5174"/>
                <a:gd name="T49" fmla="*/ 1298 h 1892"/>
                <a:gd name="T50" fmla="*/ 4529 w 5174"/>
                <a:gd name="T51" fmla="*/ 1190 h 1892"/>
                <a:gd name="T52" fmla="*/ 4678 w 5174"/>
                <a:gd name="T53" fmla="*/ 1068 h 1892"/>
                <a:gd name="T54" fmla="*/ 4813 w 5174"/>
                <a:gd name="T55" fmla="*/ 933 h 1892"/>
                <a:gd name="T56" fmla="*/ 4935 w 5174"/>
                <a:gd name="T57" fmla="*/ 784 h 1892"/>
                <a:gd name="T58" fmla="*/ 5043 w 5174"/>
                <a:gd name="T59" fmla="*/ 623 h 1892"/>
                <a:gd name="T60" fmla="*/ 5135 w 5174"/>
                <a:gd name="T61" fmla="*/ 454 h 1892"/>
                <a:gd name="T62" fmla="*/ 5174 w 5174"/>
                <a:gd name="T63" fmla="*/ 364 h 1892"/>
                <a:gd name="T64" fmla="*/ 1656 w 5174"/>
                <a:gd name="T65" fmla="*/ 364 h 1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74" h="1892">
                  <a:moveTo>
                    <a:pt x="1656" y="364"/>
                  </a:moveTo>
                  <a:lnTo>
                    <a:pt x="2019" y="0"/>
                  </a:lnTo>
                  <a:lnTo>
                    <a:pt x="940" y="0"/>
                  </a:lnTo>
                  <a:lnTo>
                    <a:pt x="576" y="364"/>
                  </a:lnTo>
                  <a:lnTo>
                    <a:pt x="576" y="364"/>
                  </a:lnTo>
                  <a:lnTo>
                    <a:pt x="29" y="911"/>
                  </a:lnTo>
                  <a:lnTo>
                    <a:pt x="29" y="911"/>
                  </a:lnTo>
                  <a:lnTo>
                    <a:pt x="0" y="940"/>
                  </a:lnTo>
                  <a:lnTo>
                    <a:pt x="7" y="946"/>
                  </a:lnTo>
                  <a:lnTo>
                    <a:pt x="0" y="953"/>
                  </a:lnTo>
                  <a:lnTo>
                    <a:pt x="29" y="982"/>
                  </a:lnTo>
                  <a:lnTo>
                    <a:pt x="428" y="1380"/>
                  </a:lnTo>
                  <a:lnTo>
                    <a:pt x="627" y="1579"/>
                  </a:lnTo>
                  <a:lnTo>
                    <a:pt x="627" y="1579"/>
                  </a:lnTo>
                  <a:lnTo>
                    <a:pt x="940" y="1892"/>
                  </a:lnTo>
                  <a:lnTo>
                    <a:pt x="2019" y="1892"/>
                  </a:lnTo>
                  <a:lnTo>
                    <a:pt x="1707" y="1579"/>
                  </a:lnTo>
                  <a:lnTo>
                    <a:pt x="3351" y="1579"/>
                  </a:lnTo>
                  <a:lnTo>
                    <a:pt x="3452" y="1577"/>
                  </a:lnTo>
                  <a:lnTo>
                    <a:pt x="3648" y="1557"/>
                  </a:lnTo>
                  <a:lnTo>
                    <a:pt x="3838" y="1520"/>
                  </a:lnTo>
                  <a:lnTo>
                    <a:pt x="4021" y="1464"/>
                  </a:lnTo>
                  <a:lnTo>
                    <a:pt x="4109" y="1428"/>
                  </a:lnTo>
                  <a:lnTo>
                    <a:pt x="4198" y="1389"/>
                  </a:lnTo>
                  <a:lnTo>
                    <a:pt x="4369" y="1298"/>
                  </a:lnTo>
                  <a:lnTo>
                    <a:pt x="4529" y="1190"/>
                  </a:lnTo>
                  <a:lnTo>
                    <a:pt x="4678" y="1068"/>
                  </a:lnTo>
                  <a:lnTo>
                    <a:pt x="4813" y="933"/>
                  </a:lnTo>
                  <a:lnTo>
                    <a:pt x="4935" y="784"/>
                  </a:lnTo>
                  <a:lnTo>
                    <a:pt x="5043" y="623"/>
                  </a:lnTo>
                  <a:lnTo>
                    <a:pt x="5135" y="454"/>
                  </a:lnTo>
                  <a:lnTo>
                    <a:pt x="5174" y="364"/>
                  </a:lnTo>
                  <a:lnTo>
                    <a:pt x="1656" y="364"/>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a:solidFill>
                  <a:prstClr val="black"/>
                </a:solidFill>
                <a:latin typeface="Calibri" panose="020F0502020204030204"/>
              </a:endParaRPr>
            </a:p>
          </p:txBody>
        </p:sp>
        <p:sp>
          <p:nvSpPr>
            <p:cNvPr id="35" name="Freeform 48">
              <a:extLst>
                <a:ext uri="{FF2B5EF4-FFF2-40B4-BE49-F238E27FC236}">
                  <a16:creationId xmlns:a16="http://schemas.microsoft.com/office/drawing/2014/main" id="{D15301A4-3904-4F4A-BD0C-93FC15A72BC7}"/>
                </a:ext>
              </a:extLst>
            </p:cNvPr>
            <p:cNvSpPr>
              <a:spLocks/>
            </p:cNvSpPr>
            <p:nvPr/>
          </p:nvSpPr>
          <p:spPr bwMode="auto">
            <a:xfrm>
              <a:off x="5667375" y="1731963"/>
              <a:ext cx="1001713" cy="3287713"/>
            </a:xfrm>
            <a:custGeom>
              <a:avLst/>
              <a:gdLst>
                <a:gd name="T0" fmla="*/ 1893 w 1893"/>
                <a:gd name="T1" fmla="*/ 4196 h 6213"/>
                <a:gd name="T2" fmla="*/ 1555 w 1893"/>
                <a:gd name="T3" fmla="*/ 4534 h 6213"/>
                <a:gd name="T4" fmla="*/ 1555 w 1893"/>
                <a:gd name="T5" fmla="*/ 0 h 6213"/>
                <a:gd name="T6" fmla="*/ 338 w 1893"/>
                <a:gd name="T7" fmla="*/ 0 h 6213"/>
                <a:gd name="T8" fmla="*/ 338 w 1893"/>
                <a:gd name="T9" fmla="*/ 4534 h 6213"/>
                <a:gd name="T10" fmla="*/ 0 w 1893"/>
                <a:gd name="T11" fmla="*/ 4196 h 6213"/>
                <a:gd name="T12" fmla="*/ 0 w 1893"/>
                <a:gd name="T13" fmla="*/ 5275 h 6213"/>
                <a:gd name="T14" fmla="*/ 338 w 1893"/>
                <a:gd name="T15" fmla="*/ 5613 h 6213"/>
                <a:gd name="T16" fmla="*/ 338 w 1893"/>
                <a:gd name="T17" fmla="*/ 5613 h 6213"/>
                <a:gd name="T18" fmla="*/ 338 w 1893"/>
                <a:gd name="T19" fmla="*/ 5613 h 6213"/>
                <a:gd name="T20" fmla="*/ 940 w 1893"/>
                <a:gd name="T21" fmla="*/ 6213 h 6213"/>
                <a:gd name="T22" fmla="*/ 946 w 1893"/>
                <a:gd name="T23" fmla="*/ 6207 h 6213"/>
                <a:gd name="T24" fmla="*/ 953 w 1893"/>
                <a:gd name="T25" fmla="*/ 6213 h 6213"/>
                <a:gd name="T26" fmla="*/ 1553 w 1893"/>
                <a:gd name="T27" fmla="*/ 5613 h 6213"/>
                <a:gd name="T28" fmla="*/ 1555 w 1893"/>
                <a:gd name="T29" fmla="*/ 5613 h 6213"/>
                <a:gd name="T30" fmla="*/ 1555 w 1893"/>
                <a:gd name="T31" fmla="*/ 5613 h 6213"/>
                <a:gd name="T32" fmla="*/ 1893 w 1893"/>
                <a:gd name="T33" fmla="*/ 5275 h 6213"/>
                <a:gd name="T34" fmla="*/ 1893 w 1893"/>
                <a:gd name="T35" fmla="*/ 4196 h 6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93" h="6213">
                  <a:moveTo>
                    <a:pt x="1893" y="4196"/>
                  </a:moveTo>
                  <a:lnTo>
                    <a:pt x="1555" y="4534"/>
                  </a:lnTo>
                  <a:lnTo>
                    <a:pt x="1555" y="0"/>
                  </a:lnTo>
                  <a:lnTo>
                    <a:pt x="338" y="0"/>
                  </a:lnTo>
                  <a:lnTo>
                    <a:pt x="338" y="4534"/>
                  </a:lnTo>
                  <a:lnTo>
                    <a:pt x="0" y="4196"/>
                  </a:lnTo>
                  <a:lnTo>
                    <a:pt x="0" y="5275"/>
                  </a:lnTo>
                  <a:lnTo>
                    <a:pt x="338" y="5613"/>
                  </a:lnTo>
                  <a:lnTo>
                    <a:pt x="338" y="5613"/>
                  </a:lnTo>
                  <a:lnTo>
                    <a:pt x="338" y="5613"/>
                  </a:lnTo>
                  <a:lnTo>
                    <a:pt x="940" y="6213"/>
                  </a:lnTo>
                  <a:lnTo>
                    <a:pt x="946" y="6207"/>
                  </a:lnTo>
                  <a:lnTo>
                    <a:pt x="953" y="6213"/>
                  </a:lnTo>
                  <a:lnTo>
                    <a:pt x="1553" y="5613"/>
                  </a:lnTo>
                  <a:lnTo>
                    <a:pt x="1555" y="5613"/>
                  </a:lnTo>
                  <a:lnTo>
                    <a:pt x="1555" y="5613"/>
                  </a:lnTo>
                  <a:lnTo>
                    <a:pt x="1893" y="5275"/>
                  </a:lnTo>
                  <a:lnTo>
                    <a:pt x="1893" y="4196"/>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a:solidFill>
                  <a:prstClr val="black"/>
                </a:solidFill>
                <a:latin typeface="Calibri" panose="020F0502020204030204"/>
              </a:endParaRPr>
            </a:p>
          </p:txBody>
        </p:sp>
        <p:sp>
          <p:nvSpPr>
            <p:cNvPr id="36" name="Freeform 52">
              <a:extLst>
                <a:ext uri="{FF2B5EF4-FFF2-40B4-BE49-F238E27FC236}">
                  <a16:creationId xmlns:a16="http://schemas.microsoft.com/office/drawing/2014/main" id="{8044AC5C-1709-49F4-9158-310B2EF8B0DB}"/>
                </a:ext>
              </a:extLst>
            </p:cNvPr>
            <p:cNvSpPr>
              <a:spLocks/>
            </p:cNvSpPr>
            <p:nvPr/>
          </p:nvSpPr>
          <p:spPr bwMode="auto">
            <a:xfrm>
              <a:off x="6704013" y="1731963"/>
              <a:ext cx="642938" cy="1847850"/>
            </a:xfrm>
            <a:custGeom>
              <a:avLst/>
              <a:gdLst>
                <a:gd name="T0" fmla="*/ 1215 w 1215"/>
                <a:gd name="T1" fmla="*/ 0 h 3494"/>
                <a:gd name="T2" fmla="*/ 1215 w 1215"/>
                <a:gd name="T3" fmla="*/ 3494 h 3494"/>
                <a:gd name="T4" fmla="*/ 1126 w 1215"/>
                <a:gd name="T5" fmla="*/ 3455 h 3494"/>
                <a:gd name="T6" fmla="*/ 956 w 1215"/>
                <a:gd name="T7" fmla="*/ 3364 h 3494"/>
                <a:gd name="T8" fmla="*/ 795 w 1215"/>
                <a:gd name="T9" fmla="*/ 3256 h 3494"/>
                <a:gd name="T10" fmla="*/ 647 w 1215"/>
                <a:gd name="T11" fmla="*/ 3134 h 3494"/>
                <a:gd name="T12" fmla="*/ 511 w 1215"/>
                <a:gd name="T13" fmla="*/ 2999 h 3494"/>
                <a:gd name="T14" fmla="*/ 389 w 1215"/>
                <a:gd name="T15" fmla="*/ 2850 h 3494"/>
                <a:gd name="T16" fmla="*/ 281 w 1215"/>
                <a:gd name="T17" fmla="*/ 2689 h 3494"/>
                <a:gd name="T18" fmla="*/ 189 w 1215"/>
                <a:gd name="T19" fmla="*/ 2520 h 3494"/>
                <a:gd name="T20" fmla="*/ 150 w 1215"/>
                <a:gd name="T21" fmla="*/ 2430 h 3494"/>
                <a:gd name="T22" fmla="*/ 115 w 1215"/>
                <a:gd name="T23" fmla="*/ 2343 h 3494"/>
                <a:gd name="T24" fmla="*/ 59 w 1215"/>
                <a:gd name="T25" fmla="*/ 2158 h 3494"/>
                <a:gd name="T26" fmla="*/ 20 w 1215"/>
                <a:gd name="T27" fmla="*/ 1968 h 3494"/>
                <a:gd name="T28" fmla="*/ 1 w 1215"/>
                <a:gd name="T29" fmla="*/ 1773 h 3494"/>
                <a:gd name="T30" fmla="*/ 0 w 1215"/>
                <a:gd name="T31" fmla="*/ 1672 h 3494"/>
                <a:gd name="T32" fmla="*/ 0 w 1215"/>
                <a:gd name="T33" fmla="*/ 0 h 3494"/>
                <a:gd name="T34" fmla="*/ 1215 w 1215"/>
                <a:gd name="T35" fmla="*/ 0 h 3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5" h="3494">
                  <a:moveTo>
                    <a:pt x="1215" y="0"/>
                  </a:moveTo>
                  <a:lnTo>
                    <a:pt x="1215" y="3494"/>
                  </a:lnTo>
                  <a:lnTo>
                    <a:pt x="1126" y="3455"/>
                  </a:lnTo>
                  <a:lnTo>
                    <a:pt x="956" y="3364"/>
                  </a:lnTo>
                  <a:lnTo>
                    <a:pt x="795" y="3256"/>
                  </a:lnTo>
                  <a:lnTo>
                    <a:pt x="647" y="3134"/>
                  </a:lnTo>
                  <a:lnTo>
                    <a:pt x="511" y="2999"/>
                  </a:lnTo>
                  <a:lnTo>
                    <a:pt x="389" y="2850"/>
                  </a:lnTo>
                  <a:lnTo>
                    <a:pt x="281" y="2689"/>
                  </a:lnTo>
                  <a:lnTo>
                    <a:pt x="189" y="2520"/>
                  </a:lnTo>
                  <a:lnTo>
                    <a:pt x="150" y="2430"/>
                  </a:lnTo>
                  <a:lnTo>
                    <a:pt x="115" y="2343"/>
                  </a:lnTo>
                  <a:lnTo>
                    <a:pt x="59" y="2158"/>
                  </a:lnTo>
                  <a:lnTo>
                    <a:pt x="20" y="1968"/>
                  </a:lnTo>
                  <a:lnTo>
                    <a:pt x="1" y="1773"/>
                  </a:lnTo>
                  <a:lnTo>
                    <a:pt x="0" y="1672"/>
                  </a:lnTo>
                  <a:lnTo>
                    <a:pt x="0" y="0"/>
                  </a:lnTo>
                  <a:lnTo>
                    <a:pt x="1215" y="0"/>
                  </a:lnTo>
                  <a:close/>
                </a:path>
              </a:pathLst>
            </a:custGeom>
            <a:solidFill>
              <a:schemeClr val="accent6">
                <a:lumMod val="50000"/>
              </a:schemeClr>
            </a:solidFill>
            <a:ln>
              <a:noFill/>
            </a:ln>
          </p:spPr>
          <p:txBody>
            <a:bodyPr vert="horz" wrap="square" lIns="68580" tIns="34290" rIns="68580" bIns="34290" numCol="1" anchor="t" anchorCtr="0" compatLnSpc="1">
              <a:prstTxWarp prst="textNoShape">
                <a:avLst/>
              </a:prstTxWarp>
            </a:bodyPr>
            <a:lstStyle/>
            <a:p>
              <a:endParaRPr lang="en-US">
                <a:solidFill>
                  <a:prstClr val="black"/>
                </a:solidFill>
                <a:latin typeface="Calibri" panose="020F0502020204030204"/>
              </a:endParaRPr>
            </a:p>
          </p:txBody>
        </p:sp>
        <p:sp>
          <p:nvSpPr>
            <p:cNvPr id="37" name="Freeform 53">
              <a:extLst>
                <a:ext uri="{FF2B5EF4-FFF2-40B4-BE49-F238E27FC236}">
                  <a16:creationId xmlns:a16="http://schemas.microsoft.com/office/drawing/2014/main" id="{DDC19214-A330-4FAB-B76C-4207DECC9AD8}"/>
                </a:ext>
              </a:extLst>
            </p:cNvPr>
            <p:cNvSpPr>
              <a:spLocks/>
            </p:cNvSpPr>
            <p:nvPr/>
          </p:nvSpPr>
          <p:spPr bwMode="auto">
            <a:xfrm>
              <a:off x="6784975" y="2824163"/>
              <a:ext cx="2720975" cy="1001713"/>
            </a:xfrm>
            <a:custGeom>
              <a:avLst/>
              <a:gdLst>
                <a:gd name="T0" fmla="*/ 5143 w 5143"/>
                <a:gd name="T1" fmla="*/ 940 h 1892"/>
                <a:gd name="T2" fmla="*/ 4202 w 5143"/>
                <a:gd name="T3" fmla="*/ 0 h 1892"/>
                <a:gd name="T4" fmla="*/ 3124 w 5143"/>
                <a:gd name="T5" fmla="*/ 0 h 1892"/>
                <a:gd name="T6" fmla="*/ 3487 w 5143"/>
                <a:gd name="T7" fmla="*/ 364 h 1892"/>
                <a:gd name="T8" fmla="*/ 0 w 5143"/>
                <a:gd name="T9" fmla="*/ 364 h 1892"/>
                <a:gd name="T10" fmla="*/ 39 w 5143"/>
                <a:gd name="T11" fmla="*/ 454 h 1892"/>
                <a:gd name="T12" fmla="*/ 130 w 5143"/>
                <a:gd name="T13" fmla="*/ 623 h 1892"/>
                <a:gd name="T14" fmla="*/ 238 w 5143"/>
                <a:gd name="T15" fmla="*/ 784 h 1892"/>
                <a:gd name="T16" fmla="*/ 360 w 5143"/>
                <a:gd name="T17" fmla="*/ 933 h 1892"/>
                <a:gd name="T18" fmla="*/ 496 w 5143"/>
                <a:gd name="T19" fmla="*/ 1068 h 1892"/>
                <a:gd name="T20" fmla="*/ 644 w 5143"/>
                <a:gd name="T21" fmla="*/ 1190 h 1892"/>
                <a:gd name="T22" fmla="*/ 805 w 5143"/>
                <a:gd name="T23" fmla="*/ 1298 h 1892"/>
                <a:gd name="T24" fmla="*/ 975 w 5143"/>
                <a:gd name="T25" fmla="*/ 1389 h 1892"/>
                <a:gd name="T26" fmla="*/ 1064 w 5143"/>
                <a:gd name="T27" fmla="*/ 1429 h 1892"/>
                <a:gd name="T28" fmla="*/ 1152 w 5143"/>
                <a:gd name="T29" fmla="*/ 1464 h 1892"/>
                <a:gd name="T30" fmla="*/ 1335 w 5143"/>
                <a:gd name="T31" fmla="*/ 1520 h 1892"/>
                <a:gd name="T32" fmla="*/ 1525 w 5143"/>
                <a:gd name="T33" fmla="*/ 1557 h 1892"/>
                <a:gd name="T34" fmla="*/ 1722 w 5143"/>
                <a:gd name="T35" fmla="*/ 1577 h 1892"/>
                <a:gd name="T36" fmla="*/ 1822 w 5143"/>
                <a:gd name="T37" fmla="*/ 1579 h 1892"/>
                <a:gd name="T38" fmla="*/ 3436 w 5143"/>
                <a:gd name="T39" fmla="*/ 1579 h 1892"/>
                <a:gd name="T40" fmla="*/ 3124 w 5143"/>
                <a:gd name="T41" fmla="*/ 1892 h 1892"/>
                <a:gd name="T42" fmla="*/ 4202 w 5143"/>
                <a:gd name="T43" fmla="*/ 1892 h 1892"/>
                <a:gd name="T44" fmla="*/ 4516 w 5143"/>
                <a:gd name="T45" fmla="*/ 1579 h 1892"/>
                <a:gd name="T46" fmla="*/ 5143 w 5143"/>
                <a:gd name="T47" fmla="*/ 953 h 1892"/>
                <a:gd name="T48" fmla="*/ 5135 w 5143"/>
                <a:gd name="T49" fmla="*/ 947 h 1892"/>
                <a:gd name="T50" fmla="*/ 5143 w 5143"/>
                <a:gd name="T51" fmla="*/ 940 h 1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43" h="1892">
                  <a:moveTo>
                    <a:pt x="5143" y="940"/>
                  </a:moveTo>
                  <a:lnTo>
                    <a:pt x="4202" y="0"/>
                  </a:lnTo>
                  <a:lnTo>
                    <a:pt x="3124" y="0"/>
                  </a:lnTo>
                  <a:lnTo>
                    <a:pt x="3487" y="364"/>
                  </a:lnTo>
                  <a:lnTo>
                    <a:pt x="0" y="364"/>
                  </a:lnTo>
                  <a:lnTo>
                    <a:pt x="39" y="454"/>
                  </a:lnTo>
                  <a:lnTo>
                    <a:pt x="130" y="623"/>
                  </a:lnTo>
                  <a:lnTo>
                    <a:pt x="238" y="784"/>
                  </a:lnTo>
                  <a:lnTo>
                    <a:pt x="360" y="933"/>
                  </a:lnTo>
                  <a:lnTo>
                    <a:pt x="496" y="1068"/>
                  </a:lnTo>
                  <a:lnTo>
                    <a:pt x="644" y="1190"/>
                  </a:lnTo>
                  <a:lnTo>
                    <a:pt x="805" y="1298"/>
                  </a:lnTo>
                  <a:lnTo>
                    <a:pt x="975" y="1389"/>
                  </a:lnTo>
                  <a:lnTo>
                    <a:pt x="1064" y="1429"/>
                  </a:lnTo>
                  <a:lnTo>
                    <a:pt x="1152" y="1464"/>
                  </a:lnTo>
                  <a:lnTo>
                    <a:pt x="1335" y="1520"/>
                  </a:lnTo>
                  <a:lnTo>
                    <a:pt x="1525" y="1557"/>
                  </a:lnTo>
                  <a:lnTo>
                    <a:pt x="1722" y="1577"/>
                  </a:lnTo>
                  <a:lnTo>
                    <a:pt x="1822" y="1579"/>
                  </a:lnTo>
                  <a:lnTo>
                    <a:pt x="3436" y="1579"/>
                  </a:lnTo>
                  <a:lnTo>
                    <a:pt x="3124" y="1892"/>
                  </a:lnTo>
                  <a:lnTo>
                    <a:pt x="4202" y="1892"/>
                  </a:lnTo>
                  <a:lnTo>
                    <a:pt x="4516" y="1579"/>
                  </a:lnTo>
                  <a:lnTo>
                    <a:pt x="5143" y="953"/>
                  </a:lnTo>
                  <a:lnTo>
                    <a:pt x="5135" y="947"/>
                  </a:lnTo>
                  <a:lnTo>
                    <a:pt x="5143" y="94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a:solidFill>
                  <a:prstClr val="black"/>
                </a:solidFill>
                <a:latin typeface="Calibri" panose="020F0502020204030204"/>
              </a:endParaRPr>
            </a:p>
          </p:txBody>
        </p:sp>
      </p:grpSp>
      <p:sp>
        <p:nvSpPr>
          <p:cNvPr id="73" name="TextBox 72">
            <a:extLst>
              <a:ext uri="{FF2B5EF4-FFF2-40B4-BE49-F238E27FC236}">
                <a16:creationId xmlns:a16="http://schemas.microsoft.com/office/drawing/2014/main" id="{44C9A281-73CC-4801-9A30-BB0909B265C5}"/>
              </a:ext>
            </a:extLst>
          </p:cNvPr>
          <p:cNvSpPr txBox="1"/>
          <p:nvPr/>
        </p:nvSpPr>
        <p:spPr>
          <a:xfrm>
            <a:off x="248827" y="3077612"/>
            <a:ext cx="3137238" cy="369332"/>
          </a:xfrm>
          <a:prstGeom prst="rect">
            <a:avLst/>
          </a:prstGeom>
          <a:noFill/>
        </p:spPr>
        <p:txBody>
          <a:bodyPr wrap="square" lIns="0" rIns="0" rtlCol="0" anchor="b">
            <a:spAutoFit/>
          </a:bodyPr>
          <a:lstStyle/>
          <a:p>
            <a:pPr algn="ctr"/>
            <a:r>
              <a:rPr lang="tr-TR" sz="1800" b="1" dirty="0" smtClean="0">
                <a:solidFill>
                  <a:srgbClr val="4CC1EF"/>
                </a:solidFill>
                <a:latin typeface="Calibri" panose="020F0502020204030204"/>
              </a:rPr>
              <a:t>A-Yaklaşma-Yaklaşma çatışması</a:t>
            </a:r>
            <a:endParaRPr lang="en-US" sz="1800" b="1" dirty="0">
              <a:solidFill>
                <a:srgbClr val="4CC1EF"/>
              </a:solidFill>
              <a:latin typeface="Calibri" panose="020F0502020204030204"/>
            </a:endParaRPr>
          </a:p>
        </p:txBody>
      </p:sp>
      <p:pic>
        <p:nvPicPr>
          <p:cNvPr id="7" name="Graphic 6" descr="Trophy">
            <a:extLst>
              <a:ext uri="{FF2B5EF4-FFF2-40B4-BE49-F238E27FC236}">
                <a16:creationId xmlns:a16="http://schemas.microsoft.com/office/drawing/2014/main" id="{32AF1AE2-D258-45F8-91C9-7B8834EB961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207284" y="3172395"/>
            <a:ext cx="478709" cy="478709"/>
          </a:xfrm>
          <a:prstGeom prst="rect">
            <a:avLst/>
          </a:prstGeom>
        </p:spPr>
      </p:pic>
      <p:pic>
        <p:nvPicPr>
          <p:cNvPr id="9" name="Graphic 8" descr="Bullseye">
            <a:extLst>
              <a:ext uri="{FF2B5EF4-FFF2-40B4-BE49-F238E27FC236}">
                <a16:creationId xmlns:a16="http://schemas.microsoft.com/office/drawing/2014/main" id="{BF695041-C95D-458C-88F0-CC4FD6EC254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025532" y="2141287"/>
            <a:ext cx="685800" cy="685800"/>
          </a:xfrm>
          <a:prstGeom prst="rect">
            <a:avLst/>
          </a:prstGeom>
        </p:spPr>
      </p:pic>
      <p:pic>
        <p:nvPicPr>
          <p:cNvPr id="11" name="Graphic 10" descr="Rocket">
            <a:extLst>
              <a:ext uri="{FF2B5EF4-FFF2-40B4-BE49-F238E27FC236}">
                <a16:creationId xmlns:a16="http://schemas.microsoft.com/office/drawing/2014/main" id="{18448D77-73B6-4523-AABB-6A9058B02A9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1158832" y="2141287"/>
            <a:ext cx="685800" cy="685800"/>
          </a:xfrm>
          <a:prstGeom prst="rect">
            <a:avLst/>
          </a:prstGeom>
        </p:spPr>
      </p:pic>
      <p:sp>
        <p:nvSpPr>
          <p:cNvPr id="6" name="Dikdörtgen 5"/>
          <p:cNvSpPr/>
          <p:nvPr/>
        </p:nvSpPr>
        <p:spPr>
          <a:xfrm>
            <a:off x="1376899" y="637962"/>
            <a:ext cx="6334433" cy="523220"/>
          </a:xfrm>
          <a:prstGeom prst="rect">
            <a:avLst/>
          </a:prstGeom>
        </p:spPr>
        <p:txBody>
          <a:bodyPr wrap="square">
            <a:spAutoFit/>
          </a:bodyPr>
          <a:lstStyle/>
          <a:p>
            <a:pPr algn="ctr"/>
            <a:r>
              <a:rPr lang="tr-TR" sz="1400" b="1" dirty="0" smtClean="0">
                <a:solidFill>
                  <a:prstClr val="black">
                    <a:lumMod val="65000"/>
                    <a:lumOff val="35000"/>
                  </a:prstClr>
                </a:solidFill>
              </a:rPr>
              <a:t>Kişinin aynı anda ortaya çıkan birden fazla durum karşısında bunlardan birini seçememesi ve karar verememesi durumundaki gerilimdir.</a:t>
            </a:r>
            <a:endParaRPr lang="en-US" sz="1400" b="1" dirty="0">
              <a:solidFill>
                <a:prstClr val="black">
                  <a:lumMod val="65000"/>
                  <a:lumOff val="35000"/>
                </a:prstClr>
              </a:solidFill>
            </a:endParaRPr>
          </a:p>
        </p:txBody>
      </p:sp>
      <p:sp>
        <p:nvSpPr>
          <p:cNvPr id="26" name="TextBox 72">
            <a:extLst>
              <a:ext uri="{FF2B5EF4-FFF2-40B4-BE49-F238E27FC236}">
                <a16:creationId xmlns:a16="http://schemas.microsoft.com/office/drawing/2014/main" id="{44C9A281-73CC-4801-9A30-BB0909B265C5}"/>
              </a:ext>
            </a:extLst>
          </p:cNvPr>
          <p:cNvSpPr txBox="1"/>
          <p:nvPr/>
        </p:nvSpPr>
        <p:spPr>
          <a:xfrm>
            <a:off x="3117374" y="3883079"/>
            <a:ext cx="3137238" cy="369332"/>
          </a:xfrm>
          <a:prstGeom prst="rect">
            <a:avLst/>
          </a:prstGeom>
          <a:noFill/>
        </p:spPr>
        <p:txBody>
          <a:bodyPr wrap="square" lIns="0" rIns="0" rtlCol="0" anchor="b">
            <a:spAutoFit/>
          </a:bodyPr>
          <a:lstStyle/>
          <a:p>
            <a:pPr algn="ctr"/>
            <a:r>
              <a:rPr lang="tr-TR" sz="1800" b="1" dirty="0" smtClean="0">
                <a:solidFill>
                  <a:srgbClr val="FFCC4C"/>
                </a:solidFill>
                <a:latin typeface="Calibri" panose="020F0502020204030204"/>
              </a:rPr>
              <a:t>B- Kaçınma - Kaçınma çatışması</a:t>
            </a:r>
            <a:endParaRPr lang="en-US" sz="1800" b="1" dirty="0">
              <a:solidFill>
                <a:srgbClr val="FFCC4C"/>
              </a:solidFill>
              <a:latin typeface="Calibri" panose="020F0502020204030204"/>
            </a:endParaRPr>
          </a:p>
        </p:txBody>
      </p:sp>
      <p:sp>
        <p:nvSpPr>
          <p:cNvPr id="27" name="TextBox 72">
            <a:extLst>
              <a:ext uri="{FF2B5EF4-FFF2-40B4-BE49-F238E27FC236}">
                <a16:creationId xmlns:a16="http://schemas.microsoft.com/office/drawing/2014/main" id="{44C9A281-73CC-4801-9A30-BB0909B265C5}"/>
              </a:ext>
            </a:extLst>
          </p:cNvPr>
          <p:cNvSpPr txBox="1"/>
          <p:nvPr/>
        </p:nvSpPr>
        <p:spPr>
          <a:xfrm>
            <a:off x="5918251" y="2987729"/>
            <a:ext cx="3137238" cy="369332"/>
          </a:xfrm>
          <a:prstGeom prst="rect">
            <a:avLst/>
          </a:prstGeom>
          <a:noFill/>
        </p:spPr>
        <p:txBody>
          <a:bodyPr wrap="square" lIns="0" rIns="0" rtlCol="0" anchor="b">
            <a:spAutoFit/>
          </a:bodyPr>
          <a:lstStyle/>
          <a:p>
            <a:pPr algn="ctr"/>
            <a:r>
              <a:rPr lang="tr-TR" sz="1800" b="1" dirty="0" smtClean="0">
                <a:solidFill>
                  <a:srgbClr val="A2B969"/>
                </a:solidFill>
                <a:latin typeface="Calibri" panose="020F0502020204030204"/>
              </a:rPr>
              <a:t>C-Yaklaşma-Kaçınma çatışması</a:t>
            </a:r>
            <a:endParaRPr lang="en-US" sz="1800" b="1" dirty="0">
              <a:solidFill>
                <a:srgbClr val="A2B969"/>
              </a:solidFill>
              <a:latin typeface="Calibri" panose="020F0502020204030204"/>
            </a:endParaRPr>
          </a:p>
        </p:txBody>
      </p:sp>
    </p:spTree>
    <p:extLst>
      <p:ext uri="{BB962C8B-B14F-4D97-AF65-F5344CB8AC3E}">
        <p14:creationId xmlns:p14="http://schemas.microsoft.com/office/powerpoint/2010/main" val="1645244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26" grpId="0"/>
      <p:bldP spid="27"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4" name="组合 3"/>
          <p:cNvGrpSpPr/>
          <p:nvPr/>
        </p:nvGrpSpPr>
        <p:grpSpPr>
          <a:xfrm>
            <a:off x="414621" y="162232"/>
            <a:ext cx="453150" cy="243472"/>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文本框 9"/>
          <p:cNvSpPr txBox="1"/>
          <p:nvPr/>
        </p:nvSpPr>
        <p:spPr>
          <a:xfrm>
            <a:off x="1174604" y="48568"/>
            <a:ext cx="4382003" cy="421256"/>
          </a:xfrm>
          <a:prstGeom prst="rect">
            <a:avLst/>
          </a:prstGeom>
          <a:noFill/>
        </p:spPr>
        <p:txBody>
          <a:bodyPr wrap="square" lIns="51422" tIns="25711" rIns="51422" bIns="25711" rtlCol="0">
            <a:spAutoFit/>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smtClean="0">
                <a:ln>
                  <a:noFill/>
                </a:ln>
                <a:solidFill>
                  <a:srgbClr val="FFB850"/>
                </a:solidFill>
                <a:effectLst/>
                <a:uLnTx/>
                <a:uFillTx/>
                <a:latin typeface="微软雅黑" panose="020B0503020204020204" pitchFamily="34" charset="-122"/>
                <a:ea typeface="微软雅黑" panose="020B0503020204020204" pitchFamily="34" charset="-122"/>
                <a:cs typeface="+mn-cs"/>
              </a:rPr>
              <a:t>ÇATIŞMA TÜRLERİ</a:t>
            </a:r>
            <a:endParaRPr kumimoji="0" lang="zh-CN" altLang="en-US" sz="3200" b="1" i="0" u="none" strike="noStrike" kern="1200" cap="none" spc="0" normalizeH="0" baseline="0" noProof="0" dirty="0">
              <a:ln>
                <a:noFill/>
              </a:ln>
              <a:solidFill>
                <a:srgbClr val="FFB850"/>
              </a:solidFill>
              <a:effectLst/>
              <a:uLnTx/>
              <a:uFillTx/>
              <a:latin typeface="微软雅黑" panose="020B0503020204020204" pitchFamily="34" charset="-122"/>
              <a:ea typeface="微软雅黑" panose="020B0503020204020204" pitchFamily="34" charset="-122"/>
              <a:cs typeface="+mn-cs"/>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3" name="组合 352"/>
          <p:cNvGrpSpPr/>
          <p:nvPr/>
        </p:nvGrpSpPr>
        <p:grpSpPr>
          <a:xfrm>
            <a:off x="148278" y="3687302"/>
            <a:ext cx="2153964" cy="2062442"/>
            <a:chOff x="6094126" y="1640002"/>
            <a:chExt cx="2871578" cy="2750560"/>
          </a:xfrm>
        </p:grpSpPr>
        <p:sp>
          <p:nvSpPr>
            <p:cNvPr id="354" name="矩形 353"/>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355" name="组合 354"/>
            <p:cNvGrpSpPr/>
            <p:nvPr/>
          </p:nvGrpSpPr>
          <p:grpSpPr>
            <a:xfrm>
              <a:off x="6094126" y="1640002"/>
              <a:ext cx="1817810" cy="1835785"/>
              <a:chOff x="6094126" y="1640002"/>
              <a:chExt cx="1817810" cy="1835785"/>
            </a:xfrm>
          </p:grpSpPr>
          <p:grpSp>
            <p:nvGrpSpPr>
              <p:cNvPr id="356" name="组合 355"/>
              <p:cNvGrpSpPr/>
              <p:nvPr/>
            </p:nvGrpSpPr>
            <p:grpSpPr>
              <a:xfrm>
                <a:off x="6094126" y="1640002"/>
                <a:ext cx="1817810" cy="1835785"/>
                <a:chOff x="6901278" y="1014873"/>
                <a:chExt cx="1564989" cy="1580464"/>
              </a:xfrm>
              <a:effectLst/>
            </p:grpSpPr>
            <p:grpSp>
              <p:nvGrpSpPr>
                <p:cNvPr id="358" name="组合 357"/>
                <p:cNvGrpSpPr/>
                <p:nvPr/>
              </p:nvGrpSpPr>
              <p:grpSpPr>
                <a:xfrm rot="2700000">
                  <a:off x="6901278" y="1014874"/>
                  <a:ext cx="509201" cy="509202"/>
                  <a:chOff x="3052763" y="1803400"/>
                  <a:chExt cx="2273300" cy="2273300"/>
                </a:xfrm>
              </p:grpSpPr>
              <p:sp>
                <p:nvSpPr>
                  <p:cNvPr id="434" name="直角三角形 43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5" name="直角三角形 43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6" name="直角三角形 43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7" name="直角三角形 43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59" name="组合 358"/>
                <p:cNvGrpSpPr/>
                <p:nvPr/>
              </p:nvGrpSpPr>
              <p:grpSpPr>
                <a:xfrm rot="2700000">
                  <a:off x="7255495" y="1014874"/>
                  <a:ext cx="509201" cy="509202"/>
                  <a:chOff x="3052763" y="1803400"/>
                  <a:chExt cx="2273300" cy="2273300"/>
                </a:xfrm>
              </p:grpSpPr>
              <p:sp>
                <p:nvSpPr>
                  <p:cNvPr id="430" name="直角三角形 42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1" name="直角三角形 43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2" name="直角三角形 43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3" name="直角三角形 43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0" name="组合 359"/>
                <p:cNvGrpSpPr/>
                <p:nvPr/>
              </p:nvGrpSpPr>
              <p:grpSpPr>
                <a:xfrm rot="2700000">
                  <a:off x="7603356" y="1014874"/>
                  <a:ext cx="509201" cy="509202"/>
                  <a:chOff x="3052763" y="1803400"/>
                  <a:chExt cx="2273300" cy="2273300"/>
                </a:xfrm>
              </p:grpSpPr>
              <p:sp>
                <p:nvSpPr>
                  <p:cNvPr id="426" name="直角三角形 42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7" name="直角三角形 42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8" name="直角三角形 42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9" name="直角三角形 42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1" name="组合 360"/>
                <p:cNvGrpSpPr/>
                <p:nvPr/>
              </p:nvGrpSpPr>
              <p:grpSpPr>
                <a:xfrm rot="2700000">
                  <a:off x="7957065" y="1014873"/>
                  <a:ext cx="509201" cy="509202"/>
                  <a:chOff x="3052763" y="1803400"/>
                  <a:chExt cx="2273300" cy="2273300"/>
                </a:xfrm>
              </p:grpSpPr>
              <p:sp>
                <p:nvSpPr>
                  <p:cNvPr id="422" name="直角三角形 42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3" name="直角三角形 42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4" name="直角三角形 42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5" name="直角三角形 42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2" name="组合 361"/>
                <p:cNvGrpSpPr/>
                <p:nvPr/>
              </p:nvGrpSpPr>
              <p:grpSpPr>
                <a:xfrm rot="2700000">
                  <a:off x="6901278" y="1371487"/>
                  <a:ext cx="509201" cy="509202"/>
                  <a:chOff x="3052763" y="1803400"/>
                  <a:chExt cx="2273300" cy="2273300"/>
                </a:xfrm>
              </p:grpSpPr>
              <p:sp>
                <p:nvSpPr>
                  <p:cNvPr id="418" name="直角三角形 41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9" name="直角三角形 41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0" name="直角三角形 41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1" name="直角三角形 42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3" name="组合 362"/>
                <p:cNvGrpSpPr/>
                <p:nvPr/>
              </p:nvGrpSpPr>
              <p:grpSpPr>
                <a:xfrm rot="2700000">
                  <a:off x="7255495" y="1371487"/>
                  <a:ext cx="509201" cy="509202"/>
                  <a:chOff x="3052763" y="1803400"/>
                  <a:chExt cx="2273300" cy="2273300"/>
                </a:xfrm>
              </p:grpSpPr>
              <p:sp>
                <p:nvSpPr>
                  <p:cNvPr id="414" name="直角三角形 41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5" name="直角三角形 41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6" name="直角三角形 41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7" name="直角三角形 41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4" name="组合 363"/>
                <p:cNvGrpSpPr/>
                <p:nvPr/>
              </p:nvGrpSpPr>
              <p:grpSpPr>
                <a:xfrm rot="2700000">
                  <a:off x="7603356" y="1371487"/>
                  <a:ext cx="509201" cy="509202"/>
                  <a:chOff x="3052763" y="1803400"/>
                  <a:chExt cx="2273300" cy="2273300"/>
                </a:xfrm>
              </p:grpSpPr>
              <p:sp>
                <p:nvSpPr>
                  <p:cNvPr id="410" name="直角三角形 40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1" name="直角三角形 41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2" name="直角三角形 41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3" name="直角三角形 41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5" name="组合 364"/>
                <p:cNvGrpSpPr/>
                <p:nvPr/>
              </p:nvGrpSpPr>
              <p:grpSpPr>
                <a:xfrm rot="2700000">
                  <a:off x="7957065" y="1371486"/>
                  <a:ext cx="509201" cy="509202"/>
                  <a:chOff x="3052763" y="1803400"/>
                  <a:chExt cx="2273300" cy="2273300"/>
                </a:xfrm>
              </p:grpSpPr>
              <p:sp>
                <p:nvSpPr>
                  <p:cNvPr id="406" name="直角三角形 40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7" name="直角三角形 40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8" name="直角三角形 40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9" name="直角三角形 40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6" name="组合 365"/>
                <p:cNvGrpSpPr/>
                <p:nvPr/>
              </p:nvGrpSpPr>
              <p:grpSpPr>
                <a:xfrm rot="2700000">
                  <a:off x="6901278" y="1729523"/>
                  <a:ext cx="509201" cy="509202"/>
                  <a:chOff x="3052763" y="1803400"/>
                  <a:chExt cx="2273300" cy="2273300"/>
                </a:xfrm>
              </p:grpSpPr>
              <p:sp>
                <p:nvSpPr>
                  <p:cNvPr id="402" name="直角三角形 40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3" name="直角三角形 40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4" name="直角三角形 40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5" name="直角三角形 40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7" name="组合 366"/>
                <p:cNvGrpSpPr/>
                <p:nvPr/>
              </p:nvGrpSpPr>
              <p:grpSpPr>
                <a:xfrm rot="2700000">
                  <a:off x="7255495" y="1729523"/>
                  <a:ext cx="509201" cy="509202"/>
                  <a:chOff x="3052763" y="1803400"/>
                  <a:chExt cx="2273300" cy="2273300"/>
                </a:xfrm>
              </p:grpSpPr>
              <p:sp>
                <p:nvSpPr>
                  <p:cNvPr id="398" name="直角三角形 39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9" name="直角三角形 39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0" name="直角三角形 39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1" name="直角三角形 40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8" name="组合 367"/>
                <p:cNvGrpSpPr/>
                <p:nvPr/>
              </p:nvGrpSpPr>
              <p:grpSpPr>
                <a:xfrm rot="2700000">
                  <a:off x="7603356" y="1729523"/>
                  <a:ext cx="509201" cy="509202"/>
                  <a:chOff x="3052763" y="1803400"/>
                  <a:chExt cx="2273300" cy="2273300"/>
                </a:xfrm>
              </p:grpSpPr>
              <p:sp>
                <p:nvSpPr>
                  <p:cNvPr id="394" name="直角三角形 39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5" name="直角三角形 39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6" name="直角三角形 39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7" name="直角三角形 39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69" name="组合 368"/>
                <p:cNvGrpSpPr/>
                <p:nvPr/>
              </p:nvGrpSpPr>
              <p:grpSpPr>
                <a:xfrm rot="2700000">
                  <a:off x="7957065" y="1729522"/>
                  <a:ext cx="509201" cy="509202"/>
                  <a:chOff x="3052763" y="1803400"/>
                  <a:chExt cx="2273300" cy="2273300"/>
                </a:xfrm>
              </p:grpSpPr>
              <p:sp>
                <p:nvSpPr>
                  <p:cNvPr id="390" name="直角三角形 38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1" name="直角三角形 39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2" name="直角三角形 39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3" name="直角三角形 39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70" name="组合 369"/>
                <p:cNvGrpSpPr/>
                <p:nvPr/>
              </p:nvGrpSpPr>
              <p:grpSpPr>
                <a:xfrm rot="2700000">
                  <a:off x="6901278" y="2086136"/>
                  <a:ext cx="509201" cy="509202"/>
                  <a:chOff x="3052763" y="1803400"/>
                  <a:chExt cx="2273300" cy="2273300"/>
                </a:xfrm>
              </p:grpSpPr>
              <p:sp>
                <p:nvSpPr>
                  <p:cNvPr id="386" name="直角三角形 38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7" name="直角三角形 38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8" name="直角三角形 38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9" name="直角三角形 38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71" name="组合 370"/>
                <p:cNvGrpSpPr/>
                <p:nvPr/>
              </p:nvGrpSpPr>
              <p:grpSpPr>
                <a:xfrm rot="2700000">
                  <a:off x="7255495" y="2086136"/>
                  <a:ext cx="509201" cy="509202"/>
                  <a:chOff x="3052763" y="1803400"/>
                  <a:chExt cx="2273300" cy="2273300"/>
                </a:xfrm>
              </p:grpSpPr>
              <p:sp>
                <p:nvSpPr>
                  <p:cNvPr id="382" name="直角三角形 38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3" name="直角三角形 38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4" name="直角三角形 38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5" name="直角三角形 38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72" name="组合 371"/>
                <p:cNvGrpSpPr/>
                <p:nvPr/>
              </p:nvGrpSpPr>
              <p:grpSpPr>
                <a:xfrm rot="2700000">
                  <a:off x="7603356" y="2086136"/>
                  <a:ext cx="509201" cy="509202"/>
                  <a:chOff x="3052763" y="1803400"/>
                  <a:chExt cx="2273300" cy="2273300"/>
                </a:xfrm>
              </p:grpSpPr>
              <p:sp>
                <p:nvSpPr>
                  <p:cNvPr id="378" name="直角三角形 37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9" name="直角三角形 37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0" name="直角三角形 37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1" name="直角三角形 38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73" name="组合 372"/>
                <p:cNvGrpSpPr/>
                <p:nvPr/>
              </p:nvGrpSpPr>
              <p:grpSpPr>
                <a:xfrm rot="2700000">
                  <a:off x="7957065" y="2086135"/>
                  <a:ext cx="509201" cy="509202"/>
                  <a:chOff x="3052763" y="1803400"/>
                  <a:chExt cx="2273300" cy="2273300"/>
                </a:xfrm>
              </p:grpSpPr>
              <p:sp>
                <p:nvSpPr>
                  <p:cNvPr id="374" name="直角三角形 37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5" name="直角三角形 37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6" name="直角三角形 37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7" name="直角三角形 37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sp>
            <p:nvSpPr>
              <p:cNvPr id="357" name="文本框 744"/>
              <p:cNvSpPr txBox="1"/>
              <p:nvPr/>
            </p:nvSpPr>
            <p:spPr>
              <a:xfrm>
                <a:off x="6276293" y="1996067"/>
                <a:ext cx="1247442" cy="10466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45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a:t>
                </a:r>
                <a:r>
                  <a:rPr kumimoji="0" lang="tr-TR" altLang="zh-CN" sz="45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3</a:t>
                </a:r>
                <a:endParaRPr kumimoji="0" lang="zh-CN" altLang="en-US" sz="45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grpSp>
      <p:grpSp>
        <p:nvGrpSpPr>
          <p:cNvPr id="438" name="组合 437"/>
          <p:cNvGrpSpPr/>
          <p:nvPr/>
        </p:nvGrpSpPr>
        <p:grpSpPr>
          <a:xfrm>
            <a:off x="112878" y="642562"/>
            <a:ext cx="2286455" cy="2326739"/>
            <a:chOff x="2448033" y="1629995"/>
            <a:chExt cx="3048209" cy="3103036"/>
          </a:xfrm>
        </p:grpSpPr>
        <p:sp>
          <p:nvSpPr>
            <p:cNvPr id="439" name="矩形 438"/>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440" name="组合 439"/>
            <p:cNvGrpSpPr/>
            <p:nvPr/>
          </p:nvGrpSpPr>
          <p:grpSpPr>
            <a:xfrm>
              <a:off x="2448033" y="1629995"/>
              <a:ext cx="1839355" cy="1837176"/>
              <a:chOff x="2448033" y="1629995"/>
              <a:chExt cx="1839355" cy="1837176"/>
            </a:xfrm>
          </p:grpSpPr>
          <p:grpSp>
            <p:nvGrpSpPr>
              <p:cNvPr id="441" name="组合 440"/>
              <p:cNvGrpSpPr/>
              <p:nvPr/>
            </p:nvGrpSpPr>
            <p:grpSpPr>
              <a:xfrm>
                <a:off x="2448033" y="1629995"/>
                <a:ext cx="1839355" cy="1837176"/>
                <a:chOff x="5743308" y="2091705"/>
                <a:chExt cx="2384585" cy="2381762"/>
              </a:xfrm>
              <a:effectLst/>
            </p:grpSpPr>
            <p:grpSp>
              <p:nvGrpSpPr>
                <p:cNvPr id="443" name="组合 442"/>
                <p:cNvGrpSpPr/>
                <p:nvPr/>
              </p:nvGrpSpPr>
              <p:grpSpPr>
                <a:xfrm rot="2700000">
                  <a:off x="5743308" y="2091707"/>
                  <a:ext cx="766786" cy="766786"/>
                  <a:chOff x="3052763" y="1803400"/>
                  <a:chExt cx="2273300" cy="2273300"/>
                </a:xfrm>
              </p:grpSpPr>
              <p:sp>
                <p:nvSpPr>
                  <p:cNvPr id="519" name="直角三角形 51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0" name="直角三角形 51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1" name="直角三角形 52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2" name="直角三角形 52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44" name="组合 443"/>
                <p:cNvGrpSpPr/>
                <p:nvPr/>
              </p:nvGrpSpPr>
              <p:grpSpPr>
                <a:xfrm rot="2700000">
                  <a:off x="6276708" y="2091706"/>
                  <a:ext cx="766786" cy="766786"/>
                  <a:chOff x="3052763" y="1803400"/>
                  <a:chExt cx="2273300" cy="2273300"/>
                </a:xfrm>
              </p:grpSpPr>
              <p:sp>
                <p:nvSpPr>
                  <p:cNvPr id="515" name="直角三角形 51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6" name="直角三角形 51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7" name="直角三角形 51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8" name="直角三角形 51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45" name="组合 444"/>
                <p:cNvGrpSpPr/>
                <p:nvPr/>
              </p:nvGrpSpPr>
              <p:grpSpPr>
                <a:xfrm rot="2700000">
                  <a:off x="6820088" y="2091706"/>
                  <a:ext cx="766786" cy="766786"/>
                  <a:chOff x="3052763" y="1803400"/>
                  <a:chExt cx="2273300" cy="2273300"/>
                </a:xfrm>
              </p:grpSpPr>
              <p:sp>
                <p:nvSpPr>
                  <p:cNvPr id="511" name="直角三角形 51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2" name="直角三角形 51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3" name="直角三角形 51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4" name="直角三角形 51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46" name="组合 445"/>
                <p:cNvGrpSpPr/>
                <p:nvPr/>
              </p:nvGrpSpPr>
              <p:grpSpPr>
                <a:xfrm rot="2700000">
                  <a:off x="7361107" y="2091705"/>
                  <a:ext cx="766786" cy="766786"/>
                  <a:chOff x="3052763" y="1803400"/>
                  <a:chExt cx="2273300" cy="2273300"/>
                </a:xfrm>
              </p:grpSpPr>
              <p:sp>
                <p:nvSpPr>
                  <p:cNvPr id="507" name="直角三角形 50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8" name="直角三角形 50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9" name="直角三角形 50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0" name="直角三角形 50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47" name="组合 446"/>
                <p:cNvGrpSpPr/>
                <p:nvPr/>
              </p:nvGrpSpPr>
              <p:grpSpPr>
                <a:xfrm rot="2700000">
                  <a:off x="5743308" y="2631905"/>
                  <a:ext cx="766786" cy="766786"/>
                  <a:chOff x="3052763" y="1803400"/>
                  <a:chExt cx="2273300" cy="2273300"/>
                </a:xfrm>
              </p:grpSpPr>
              <p:sp>
                <p:nvSpPr>
                  <p:cNvPr id="503" name="直角三角形 50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4" name="直角三角形 50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5" name="直角三角形 50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6" name="直角三角形 50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48" name="组合 447"/>
                <p:cNvGrpSpPr/>
                <p:nvPr/>
              </p:nvGrpSpPr>
              <p:grpSpPr>
                <a:xfrm rot="2700000">
                  <a:off x="6276708" y="2631904"/>
                  <a:ext cx="766786" cy="766786"/>
                  <a:chOff x="3052763" y="1803400"/>
                  <a:chExt cx="2273300" cy="2273300"/>
                </a:xfrm>
              </p:grpSpPr>
              <p:sp>
                <p:nvSpPr>
                  <p:cNvPr id="499" name="直角三角形 49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0" name="直角三角形 49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1" name="直角三角形 50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2" name="直角三角形 50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49" name="组合 448"/>
                <p:cNvGrpSpPr/>
                <p:nvPr/>
              </p:nvGrpSpPr>
              <p:grpSpPr>
                <a:xfrm rot="2700000">
                  <a:off x="6820088" y="2631904"/>
                  <a:ext cx="766786" cy="766786"/>
                  <a:chOff x="3052763" y="1803400"/>
                  <a:chExt cx="2273300" cy="2273300"/>
                </a:xfrm>
              </p:grpSpPr>
              <p:sp>
                <p:nvSpPr>
                  <p:cNvPr id="495" name="直角三角形 49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6" name="直角三角形 49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7" name="直角三角形 49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8" name="直角三角形 49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0" name="组合 449"/>
                <p:cNvGrpSpPr/>
                <p:nvPr/>
              </p:nvGrpSpPr>
              <p:grpSpPr>
                <a:xfrm rot="2700000">
                  <a:off x="7361107" y="2631903"/>
                  <a:ext cx="766786" cy="766786"/>
                  <a:chOff x="3052763" y="1803400"/>
                  <a:chExt cx="2273300" cy="2273300"/>
                </a:xfrm>
              </p:grpSpPr>
              <p:sp>
                <p:nvSpPr>
                  <p:cNvPr id="491" name="直角三角形 49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2" name="直角三角形 49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3" name="直角三角形 49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4" name="直角三角形 49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1" name="组合 450"/>
                <p:cNvGrpSpPr/>
                <p:nvPr/>
              </p:nvGrpSpPr>
              <p:grpSpPr>
                <a:xfrm rot="2700000">
                  <a:off x="5743308" y="3168484"/>
                  <a:ext cx="766786" cy="766786"/>
                  <a:chOff x="3052763" y="1803400"/>
                  <a:chExt cx="2273300" cy="2273300"/>
                </a:xfrm>
              </p:grpSpPr>
              <p:sp>
                <p:nvSpPr>
                  <p:cNvPr id="487" name="直角三角形 48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8" name="直角三角形 48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9" name="直角三角形 48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0" name="直角三角形 48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2" name="组合 451"/>
                <p:cNvGrpSpPr/>
                <p:nvPr/>
              </p:nvGrpSpPr>
              <p:grpSpPr>
                <a:xfrm rot="2700000">
                  <a:off x="6276708" y="3168483"/>
                  <a:ext cx="766786" cy="766786"/>
                  <a:chOff x="3052763" y="1803400"/>
                  <a:chExt cx="2273300" cy="2273300"/>
                </a:xfrm>
              </p:grpSpPr>
              <p:sp>
                <p:nvSpPr>
                  <p:cNvPr id="483" name="直角三角形 48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4" name="直角三角形 48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5" name="直角三角形 48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6" name="直角三角形 48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3" name="组合 452"/>
                <p:cNvGrpSpPr/>
                <p:nvPr/>
              </p:nvGrpSpPr>
              <p:grpSpPr>
                <a:xfrm rot="2700000">
                  <a:off x="6820088" y="3168483"/>
                  <a:ext cx="766786" cy="766786"/>
                  <a:chOff x="3052763" y="1803400"/>
                  <a:chExt cx="2273300" cy="2273300"/>
                </a:xfrm>
              </p:grpSpPr>
              <p:sp>
                <p:nvSpPr>
                  <p:cNvPr id="479" name="直角三角形 47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0" name="直角三角形 47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1" name="直角三角形 48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2" name="直角三角形 48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4" name="组合 453"/>
                <p:cNvGrpSpPr/>
                <p:nvPr/>
              </p:nvGrpSpPr>
              <p:grpSpPr>
                <a:xfrm rot="2700000">
                  <a:off x="7361107" y="3168482"/>
                  <a:ext cx="766786" cy="766786"/>
                  <a:chOff x="3052763" y="1803400"/>
                  <a:chExt cx="2273300" cy="2273300"/>
                </a:xfrm>
              </p:grpSpPr>
              <p:sp>
                <p:nvSpPr>
                  <p:cNvPr id="475" name="直角三角形 47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6" name="直角三角形 47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7" name="直角三角形 47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8" name="直角三角形 47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5" name="组合 454"/>
                <p:cNvGrpSpPr/>
                <p:nvPr/>
              </p:nvGrpSpPr>
              <p:grpSpPr>
                <a:xfrm rot="2700000">
                  <a:off x="5743308" y="3706681"/>
                  <a:ext cx="766786" cy="766786"/>
                  <a:chOff x="3052763" y="1803400"/>
                  <a:chExt cx="2273300" cy="2273300"/>
                </a:xfrm>
              </p:grpSpPr>
              <p:sp>
                <p:nvSpPr>
                  <p:cNvPr id="471" name="直角三角形 47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2" name="直角三角形 47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3" name="直角三角形 47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4" name="直角三角形 47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6" name="组合 455"/>
                <p:cNvGrpSpPr/>
                <p:nvPr/>
              </p:nvGrpSpPr>
              <p:grpSpPr>
                <a:xfrm rot="2700000">
                  <a:off x="6276708" y="3706680"/>
                  <a:ext cx="766786" cy="766786"/>
                  <a:chOff x="3052763" y="1803400"/>
                  <a:chExt cx="2273300" cy="2273300"/>
                </a:xfrm>
              </p:grpSpPr>
              <p:sp>
                <p:nvSpPr>
                  <p:cNvPr id="467" name="直角三角形 46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8" name="直角三角形 46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9" name="直角三角形 46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0" name="直角三角形 46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7" name="组合 456"/>
                <p:cNvGrpSpPr/>
                <p:nvPr/>
              </p:nvGrpSpPr>
              <p:grpSpPr>
                <a:xfrm rot="2700000">
                  <a:off x="6820088" y="3706680"/>
                  <a:ext cx="766786" cy="766786"/>
                  <a:chOff x="3052763" y="1803400"/>
                  <a:chExt cx="2273300" cy="2273300"/>
                </a:xfrm>
              </p:grpSpPr>
              <p:sp>
                <p:nvSpPr>
                  <p:cNvPr id="463" name="直角三角形 46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4" name="直角三角形 46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5" name="直角三角形 46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6" name="直角三角形 46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58" name="组合 457"/>
                <p:cNvGrpSpPr/>
                <p:nvPr/>
              </p:nvGrpSpPr>
              <p:grpSpPr>
                <a:xfrm rot="2700000">
                  <a:off x="7361107" y="3706679"/>
                  <a:ext cx="766786" cy="766786"/>
                  <a:chOff x="3052763" y="1803400"/>
                  <a:chExt cx="2273300" cy="2273300"/>
                </a:xfrm>
              </p:grpSpPr>
              <p:sp>
                <p:nvSpPr>
                  <p:cNvPr id="459" name="直角三角形 45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0" name="直角三角形 45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1" name="直角三角形 46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2" name="直角三角形 46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sp>
            <p:nvSpPr>
              <p:cNvPr id="442" name="文本框 91"/>
              <p:cNvSpPr txBox="1"/>
              <p:nvPr/>
            </p:nvSpPr>
            <p:spPr>
              <a:xfrm>
                <a:off x="2811556" y="1997333"/>
                <a:ext cx="1031438" cy="10466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rPr>
                  <a:t>01</a:t>
                </a:r>
                <a:endParaRPr kumimoji="0" lang="zh-CN" altLang="en-US" sz="45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grpSp>
      <p:grpSp>
        <p:nvGrpSpPr>
          <p:cNvPr id="608" name="组合 607"/>
          <p:cNvGrpSpPr/>
          <p:nvPr/>
        </p:nvGrpSpPr>
        <p:grpSpPr>
          <a:xfrm>
            <a:off x="123474" y="2157266"/>
            <a:ext cx="2148617" cy="2038437"/>
            <a:chOff x="2444797" y="3680356"/>
            <a:chExt cx="2864449" cy="2718545"/>
          </a:xfrm>
        </p:grpSpPr>
        <p:sp>
          <p:nvSpPr>
            <p:cNvPr id="609" name="矩形 608"/>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10" name="组合 609"/>
            <p:cNvGrpSpPr/>
            <p:nvPr/>
          </p:nvGrpSpPr>
          <p:grpSpPr>
            <a:xfrm>
              <a:off x="2444797" y="3680356"/>
              <a:ext cx="1846121" cy="1832789"/>
              <a:chOff x="2444797" y="3680356"/>
              <a:chExt cx="1846121" cy="1832789"/>
            </a:xfrm>
          </p:grpSpPr>
          <p:grpSp>
            <p:nvGrpSpPr>
              <p:cNvPr id="611" name="组合 610"/>
              <p:cNvGrpSpPr/>
              <p:nvPr/>
            </p:nvGrpSpPr>
            <p:grpSpPr>
              <a:xfrm>
                <a:off x="2444797" y="3680356"/>
                <a:ext cx="1846121" cy="1832789"/>
                <a:chOff x="6901278" y="4253508"/>
                <a:chExt cx="1589363" cy="1577885"/>
              </a:xfrm>
              <a:effectLst/>
            </p:grpSpPr>
            <p:grpSp>
              <p:nvGrpSpPr>
                <p:cNvPr id="613" name="组合 612"/>
                <p:cNvGrpSpPr/>
                <p:nvPr/>
              </p:nvGrpSpPr>
              <p:grpSpPr>
                <a:xfrm rot="2700000">
                  <a:off x="6901278" y="4253508"/>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0" name="直角三角形 68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1" name="直角三角形 69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2" name="直角三角形 69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14" name="组合 613"/>
                <p:cNvGrpSpPr/>
                <p:nvPr/>
              </p:nvGrpSpPr>
              <p:grpSpPr>
                <a:xfrm rot="2700000">
                  <a:off x="7262170" y="4253508"/>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6" name="直角三角形 68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7" name="直角三角形 68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8" name="直角三角形 68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15" name="组合 614"/>
                <p:cNvGrpSpPr/>
                <p:nvPr/>
              </p:nvGrpSpPr>
              <p:grpSpPr>
                <a:xfrm rot="2700000">
                  <a:off x="7620389" y="4253508"/>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2" name="直角三角形 68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3" name="直角三角形 68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4" name="直角三角形 68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16" name="组合 615"/>
                <p:cNvGrpSpPr/>
                <p:nvPr/>
              </p:nvGrpSpPr>
              <p:grpSpPr>
                <a:xfrm rot="2700000">
                  <a:off x="7981438" y="4253508"/>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8" name="直角三角形 67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9" name="直角三角形 67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0" name="直角三角形 67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17" name="组合 616"/>
                <p:cNvGrpSpPr/>
                <p:nvPr/>
              </p:nvGrpSpPr>
              <p:grpSpPr>
                <a:xfrm rot="2700000">
                  <a:off x="6901279" y="460915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4" name="直角三角形 67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5" name="直角三角形 67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6" name="直角三角形 67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18" name="组合 617"/>
                <p:cNvGrpSpPr/>
                <p:nvPr/>
              </p:nvGrpSpPr>
              <p:grpSpPr>
                <a:xfrm rot="2700000">
                  <a:off x="7262171" y="460915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0" name="直角三角形 66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1" name="直角三角形 67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2" name="直角三角形 67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19" name="组合 618"/>
                <p:cNvGrpSpPr/>
                <p:nvPr/>
              </p:nvGrpSpPr>
              <p:grpSpPr>
                <a:xfrm rot="2700000">
                  <a:off x="7620390" y="460915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6" name="直角三角形 66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7" name="直角三角形 66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8" name="直角三角形 66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0" name="组合 619"/>
                <p:cNvGrpSpPr/>
                <p:nvPr/>
              </p:nvGrpSpPr>
              <p:grpSpPr>
                <a:xfrm rot="2700000">
                  <a:off x="7981439" y="460915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2" name="直角三角形 66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3" name="直角三角形 66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4" name="直角三角形 66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1" name="组合 620"/>
                <p:cNvGrpSpPr/>
                <p:nvPr/>
              </p:nvGrpSpPr>
              <p:grpSpPr>
                <a:xfrm rot="2700000">
                  <a:off x="6901278" y="4966549"/>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8" name="直角三角形 65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9" name="直角三角形 65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0" name="直角三角形 65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2" name="组合 621"/>
                <p:cNvGrpSpPr/>
                <p:nvPr/>
              </p:nvGrpSpPr>
              <p:grpSpPr>
                <a:xfrm rot="2700000">
                  <a:off x="7262170" y="4966549"/>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4" name="直角三角形 65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5" name="直角三角形 65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6" name="直角三角形 65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3" name="组合 622"/>
                <p:cNvGrpSpPr/>
                <p:nvPr/>
              </p:nvGrpSpPr>
              <p:grpSpPr>
                <a:xfrm rot="2700000">
                  <a:off x="7620389" y="4966549"/>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0" name="直角三角形 64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1" name="直角三角形 65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2" name="直角三角形 65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4" name="组合 623"/>
                <p:cNvGrpSpPr/>
                <p:nvPr/>
              </p:nvGrpSpPr>
              <p:grpSpPr>
                <a:xfrm rot="2700000">
                  <a:off x="7981438" y="4966549"/>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6" name="直角三角形 64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7" name="直角三角形 64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8" name="直角三角形 64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5" name="组合 624"/>
                <p:cNvGrpSpPr/>
                <p:nvPr/>
              </p:nvGrpSpPr>
              <p:grpSpPr>
                <a:xfrm rot="2700000">
                  <a:off x="6901279" y="5322192"/>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2" name="直角三角形 64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3" name="直角三角形 64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4" name="直角三角形 64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6" name="组合 625"/>
                <p:cNvGrpSpPr/>
                <p:nvPr/>
              </p:nvGrpSpPr>
              <p:grpSpPr>
                <a:xfrm rot="2700000">
                  <a:off x="7262171" y="5322192"/>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8" name="直角三角形 63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9" name="直角三角形 63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0" name="直角三角形 63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7" name="组合 626"/>
                <p:cNvGrpSpPr/>
                <p:nvPr/>
              </p:nvGrpSpPr>
              <p:grpSpPr>
                <a:xfrm rot="2700000">
                  <a:off x="7620390" y="5322192"/>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4" name="直角三角形 63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5" name="直角三角形 63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6" name="直角三角形 63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28" name="组合 627"/>
                <p:cNvGrpSpPr/>
                <p:nvPr/>
              </p:nvGrpSpPr>
              <p:grpSpPr>
                <a:xfrm rot="2700000">
                  <a:off x="7981439" y="5322192"/>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0" name="直角三角形 62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1" name="直角三角形 63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2" name="直角三角形 63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sp>
            <p:nvSpPr>
              <p:cNvPr id="612" name="文本框 743"/>
              <p:cNvSpPr txBox="1"/>
              <p:nvPr/>
            </p:nvSpPr>
            <p:spPr>
              <a:xfrm>
                <a:off x="2690476" y="4082857"/>
                <a:ext cx="1198681" cy="10466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45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a:t>
                </a:r>
                <a:r>
                  <a:rPr kumimoji="0" lang="tr-TR" altLang="zh-CN" sz="45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2</a:t>
                </a:r>
                <a:endParaRPr kumimoji="0" lang="zh-CN" altLang="en-US" sz="45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grpSp>
      <p:sp>
        <p:nvSpPr>
          <p:cNvPr id="1039" name="文本框 9"/>
          <p:cNvSpPr txBox="1"/>
          <p:nvPr/>
        </p:nvSpPr>
        <p:spPr>
          <a:xfrm>
            <a:off x="1600071" y="692519"/>
            <a:ext cx="3892589" cy="1321502"/>
          </a:xfrm>
          <a:prstGeom prst="rect">
            <a:avLst/>
          </a:prstGeom>
          <a:noFill/>
        </p:spPr>
        <p:txBody>
          <a:bodyPr wrap="square" lIns="51422" tIns="25711" rIns="51422" bIns="25711" rtlCol="0">
            <a:spAutoFit/>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kumimoji="0" lang="tr-TR" altLang="zh-CN" sz="1500" b="1" i="0" u="none" strike="noStrike" kern="1200" cap="none" spc="0" normalizeH="0" baseline="0" noProof="0" dirty="0" smtClean="0">
                <a:ln>
                  <a:noFill/>
                </a:ln>
                <a:solidFill>
                  <a:srgbClr val="E35353"/>
                </a:solidFill>
                <a:effectLst/>
                <a:uLnTx/>
                <a:uFillTx/>
                <a:latin typeface="微软雅黑" panose="020B0503020204020204" pitchFamily="34" charset="-122"/>
                <a:ea typeface="微软雅黑" panose="020B0503020204020204" pitchFamily="34" charset="-122"/>
                <a:cs typeface="+mn-cs"/>
              </a:rPr>
              <a:t>YAKLAŞMA </a:t>
            </a:r>
            <a:r>
              <a:rPr kumimoji="0" lang="tr-TR" altLang="zh-CN" sz="1500" b="1" i="0" u="none" strike="noStrike" kern="1200" cap="none" spc="0" normalizeH="0" baseline="0" noProof="0" dirty="0" err="1" smtClean="0">
                <a:ln>
                  <a:noFill/>
                </a:ln>
                <a:solidFill>
                  <a:srgbClr val="E35353"/>
                </a:solidFill>
                <a:effectLst/>
                <a:uLnTx/>
                <a:uFillTx/>
                <a:latin typeface="微软雅黑" panose="020B0503020204020204" pitchFamily="34" charset="-122"/>
                <a:ea typeface="微软雅黑" panose="020B0503020204020204" pitchFamily="34" charset="-122"/>
                <a:cs typeface="+mn-cs"/>
              </a:rPr>
              <a:t>YAKLAŞMA</a:t>
            </a:r>
            <a:r>
              <a:rPr kumimoji="0" lang="tr-TR" altLang="zh-CN" sz="1500" b="1" i="0" u="none" strike="noStrike" kern="1200" cap="none" spc="0" normalizeH="0" baseline="0" noProof="0" dirty="0" smtClean="0">
                <a:ln>
                  <a:noFill/>
                </a:ln>
                <a:solidFill>
                  <a:srgbClr val="E35353"/>
                </a:solidFill>
                <a:effectLst/>
                <a:uLnTx/>
                <a:uFillTx/>
                <a:latin typeface="微软雅黑" panose="020B0503020204020204" pitchFamily="34" charset="-122"/>
                <a:ea typeface="微软雅黑" panose="020B0503020204020204" pitchFamily="34" charset="-122"/>
                <a:cs typeface="+mn-cs"/>
              </a:rPr>
              <a:t> ÇATIŞMASI</a:t>
            </a:r>
          </a:p>
          <a:p>
            <a:pPr marL="0" lvl="1"/>
            <a:r>
              <a:rPr lang="tr-TR" dirty="0"/>
              <a:t>istenilen iki durumdan birinin seçilememesidir. Örneğin; iki ayakkabıdan birini seçmek zorunda kalmamız, aynı saatte iki ayrı kanalda yayınlanan seyretmek istediğimiz filmlerin bulunması. </a:t>
            </a:r>
            <a:r>
              <a:rPr lang="tr-TR" b="1" u="sng" dirty="0"/>
              <a:t>Bir kişinin çekici ve uygun iki işten birini seçememesi</a:t>
            </a:r>
            <a:endParaRPr kumimoji="0" lang="zh-CN" altLang="en-US" sz="1800" b="1" i="0" u="sng"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042" name="文本框 9"/>
          <p:cNvSpPr txBox="1"/>
          <p:nvPr/>
        </p:nvSpPr>
        <p:spPr>
          <a:xfrm>
            <a:off x="1696139" y="3797580"/>
            <a:ext cx="3956537" cy="1321502"/>
          </a:xfrm>
          <a:prstGeom prst="rect">
            <a:avLst/>
          </a:prstGeom>
          <a:noFill/>
        </p:spPr>
        <p:txBody>
          <a:bodyPr wrap="square" lIns="51422" tIns="25711" rIns="51422" bIns="25711" rtlCol="0">
            <a:spAutoFit/>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kumimoji="0" lang="tr-TR" altLang="zh-CN" sz="1500" b="1" i="0" u="none" strike="noStrike" kern="1200" cap="none" spc="0" normalizeH="0" baseline="0" noProof="0" dirty="0" smtClean="0">
                <a:ln>
                  <a:noFill/>
                </a:ln>
                <a:solidFill>
                  <a:srgbClr val="FFB850"/>
                </a:solidFill>
                <a:effectLst/>
                <a:uLnTx/>
                <a:uFillTx/>
                <a:latin typeface="微软雅黑" panose="020B0503020204020204" pitchFamily="34" charset="-122"/>
                <a:ea typeface="微软雅黑" panose="020B0503020204020204" pitchFamily="34" charset="-122"/>
                <a:cs typeface="+mn-cs"/>
              </a:rPr>
              <a:t>YAKLAŞMA KAÇINMA ÇATIŞMASI</a:t>
            </a:r>
          </a:p>
          <a:p>
            <a:pPr marL="0" lvl="1"/>
            <a:r>
              <a:rPr lang="tr-TR" dirty="0"/>
              <a:t>bireyin aynı anda biri istediği diğeri istemediği iki durumdan birini seçmek durumunda kalmasıdır. Örneğin; hem pasta yemek isteyen fakat şişmanlamak istemeyen kişinin durumu. Köpeği okşamak isteyen fakat ısırmasından korkan kişinin durumu</a:t>
            </a:r>
            <a:endParaRPr lang="zh-CN" altLang="en-US" sz="1800" b="1" dirty="0">
              <a:solidFill>
                <a:srgbClr val="F7A121"/>
              </a:solidFill>
              <a:latin typeface="微软雅黑" panose="020B0503020204020204" pitchFamily="34" charset="-122"/>
              <a:ea typeface="微软雅黑" panose="020B0503020204020204" pitchFamily="34" charset="-122"/>
            </a:endParaRPr>
          </a:p>
        </p:txBody>
      </p:sp>
      <p:sp>
        <p:nvSpPr>
          <p:cNvPr id="1043" name="文本框 9"/>
          <p:cNvSpPr txBox="1"/>
          <p:nvPr/>
        </p:nvSpPr>
        <p:spPr>
          <a:xfrm>
            <a:off x="1600071" y="2203290"/>
            <a:ext cx="3956537" cy="1113753"/>
          </a:xfrm>
          <a:prstGeom prst="rect">
            <a:avLst/>
          </a:prstGeom>
          <a:noFill/>
        </p:spPr>
        <p:txBody>
          <a:bodyPr wrap="square" lIns="51422" tIns="25711" rIns="51422" bIns="25711" rtlCol="0">
            <a:spAutoFit/>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kumimoji="0" lang="tr-TR" altLang="zh-CN" sz="1500" b="1" i="0" u="none" strike="noStrike" kern="1200" cap="none" spc="0" normalizeH="0" baseline="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KAÇINMA </a:t>
            </a:r>
            <a:r>
              <a:rPr kumimoji="0" lang="tr-TR" altLang="zh-CN" sz="1500" b="1" i="0" u="none" strike="noStrike" kern="1200" cap="none" spc="0" normalizeH="0" baseline="0" noProof="0" dirty="0" err="1" smtClean="0">
                <a:ln>
                  <a:noFill/>
                </a:ln>
                <a:solidFill>
                  <a:srgbClr val="01ACBE"/>
                </a:solidFill>
                <a:effectLst/>
                <a:uLnTx/>
                <a:uFillTx/>
                <a:latin typeface="微软雅黑" panose="020B0503020204020204" pitchFamily="34" charset="-122"/>
                <a:ea typeface="微软雅黑" panose="020B0503020204020204" pitchFamily="34" charset="-122"/>
                <a:cs typeface="+mn-cs"/>
              </a:rPr>
              <a:t>KAÇINMA</a:t>
            </a:r>
            <a:r>
              <a:rPr kumimoji="0" lang="tr-TR" altLang="zh-CN" sz="1500" b="1" i="0" u="none" strike="noStrike" kern="1200" cap="none" spc="0" normalizeH="0" baseline="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 ÇATIŞMASI</a:t>
            </a:r>
          </a:p>
          <a:p>
            <a:pPr marL="0" lvl="1"/>
            <a:r>
              <a:rPr lang="tr-TR" dirty="0"/>
              <a:t>aynı anda istenmeyen iki durumdan birini seçmek zorunda olduğumuz zaman ortaya çıkan çatışmadır. Örneğin; hem derse girmek istemeyen hem de yok yazılmak istemeyen öğrencinin durumu</a:t>
            </a:r>
            <a:r>
              <a:rPr lang="tr-TR" dirty="0" smtClean="0"/>
              <a:t>.</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pic>
        <p:nvPicPr>
          <p:cNvPr id="2" name="Resim 1"/>
          <p:cNvPicPr>
            <a:picLocks noChangeAspect="1"/>
          </p:cNvPicPr>
          <p:nvPr/>
        </p:nvPicPr>
        <p:blipFill>
          <a:blip r:embed="rId3"/>
          <a:stretch>
            <a:fillRect/>
          </a:stretch>
        </p:blipFill>
        <p:spPr>
          <a:xfrm>
            <a:off x="5492659" y="479420"/>
            <a:ext cx="3588561" cy="1607565"/>
          </a:xfrm>
          <a:prstGeom prst="rect">
            <a:avLst/>
          </a:prstGeom>
        </p:spPr>
      </p:pic>
      <p:pic>
        <p:nvPicPr>
          <p:cNvPr id="3" name="Resim 2"/>
          <p:cNvPicPr>
            <a:picLocks noChangeAspect="1"/>
          </p:cNvPicPr>
          <p:nvPr/>
        </p:nvPicPr>
        <p:blipFill>
          <a:blip r:embed="rId4"/>
          <a:stretch>
            <a:fillRect/>
          </a:stretch>
        </p:blipFill>
        <p:spPr>
          <a:xfrm>
            <a:off x="5492659" y="2146437"/>
            <a:ext cx="3651341" cy="1485710"/>
          </a:xfrm>
          <a:prstGeom prst="rect">
            <a:avLst/>
          </a:prstGeom>
        </p:spPr>
      </p:pic>
      <p:pic>
        <p:nvPicPr>
          <p:cNvPr id="10" name="Resim 9"/>
          <p:cNvPicPr>
            <a:picLocks noChangeAspect="1"/>
          </p:cNvPicPr>
          <p:nvPr/>
        </p:nvPicPr>
        <p:blipFill>
          <a:blip r:embed="rId5"/>
          <a:stretch>
            <a:fillRect/>
          </a:stretch>
        </p:blipFill>
        <p:spPr>
          <a:xfrm>
            <a:off x="5604387" y="3690225"/>
            <a:ext cx="3539613" cy="1470221"/>
          </a:xfrm>
          <a:prstGeom prst="rect">
            <a:avLst/>
          </a:prstGeom>
        </p:spPr>
      </p:pic>
    </p:spTree>
    <p:extLst>
      <p:ext uri="{BB962C8B-B14F-4D97-AF65-F5344CB8AC3E}">
        <p14:creationId xmlns:p14="http://schemas.microsoft.com/office/powerpoint/2010/main" val="111425304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438"/>
                                        </p:tgtEl>
                                        <p:attrNameLst>
                                          <p:attrName>style.visibility</p:attrName>
                                        </p:attrNameLst>
                                      </p:cBhvr>
                                      <p:to>
                                        <p:strVal val="visible"/>
                                      </p:to>
                                    </p:set>
                                    <p:animEffect transition="in" filter="fade">
                                      <p:cBhvr>
                                        <p:cTn id="20" dur="500"/>
                                        <p:tgtEl>
                                          <p:spTgt spid="438"/>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53"/>
                                        </p:tgtEl>
                                        <p:attrNameLst>
                                          <p:attrName>style.visibility</p:attrName>
                                        </p:attrNameLst>
                                      </p:cBhvr>
                                      <p:to>
                                        <p:strVal val="visible"/>
                                      </p:to>
                                    </p:set>
                                    <p:animEffect transition="in" filter="fade">
                                      <p:cBhvr>
                                        <p:cTn id="24" dur="500"/>
                                        <p:tgtEl>
                                          <p:spTgt spid="353"/>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608"/>
                                        </p:tgtEl>
                                        <p:attrNameLst>
                                          <p:attrName>style.visibility</p:attrName>
                                        </p:attrNameLst>
                                      </p:cBhvr>
                                      <p:to>
                                        <p:strVal val="visible"/>
                                      </p:to>
                                    </p:set>
                                    <p:animEffect transition="in" filter="fade">
                                      <p:cBhvr>
                                        <p:cTn id="28" dur="500"/>
                                        <p:tgtEl>
                                          <p:spTgt spid="608"/>
                                        </p:tgtEl>
                                      </p:cBhvr>
                                    </p:animEffect>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039"/>
                                        </p:tgtEl>
                                        <p:attrNameLst>
                                          <p:attrName>style.visibility</p:attrName>
                                        </p:attrNameLst>
                                      </p:cBhvr>
                                      <p:to>
                                        <p:strVal val="visible"/>
                                      </p:to>
                                    </p:set>
                                    <p:anim calcmode="lin" valueType="num">
                                      <p:cBhvr additive="base">
                                        <p:cTn id="32" dur="500" fill="hold"/>
                                        <p:tgtEl>
                                          <p:spTgt spid="1039"/>
                                        </p:tgtEl>
                                        <p:attrNameLst>
                                          <p:attrName>ppt_x</p:attrName>
                                        </p:attrNameLst>
                                      </p:cBhvr>
                                      <p:tavLst>
                                        <p:tav tm="0">
                                          <p:val>
                                            <p:strVal val="0-#ppt_w/2"/>
                                          </p:val>
                                        </p:tav>
                                        <p:tav tm="100000">
                                          <p:val>
                                            <p:strVal val="#ppt_x"/>
                                          </p:val>
                                        </p:tav>
                                      </p:tavLst>
                                    </p:anim>
                                    <p:anim calcmode="lin" valueType="num">
                                      <p:cBhvr additive="base">
                                        <p:cTn id="33" dur="500" fill="hold"/>
                                        <p:tgtEl>
                                          <p:spTgt spid="103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042"/>
                                        </p:tgtEl>
                                        <p:attrNameLst>
                                          <p:attrName>style.visibility</p:attrName>
                                        </p:attrNameLst>
                                      </p:cBhvr>
                                      <p:to>
                                        <p:strVal val="visible"/>
                                      </p:to>
                                    </p:set>
                                    <p:anim calcmode="lin" valueType="num">
                                      <p:cBhvr additive="base">
                                        <p:cTn id="37" dur="500" fill="hold"/>
                                        <p:tgtEl>
                                          <p:spTgt spid="1042"/>
                                        </p:tgtEl>
                                        <p:attrNameLst>
                                          <p:attrName>ppt_x</p:attrName>
                                        </p:attrNameLst>
                                      </p:cBhvr>
                                      <p:tavLst>
                                        <p:tav tm="0">
                                          <p:val>
                                            <p:strVal val="0-#ppt_w/2"/>
                                          </p:val>
                                        </p:tav>
                                        <p:tav tm="100000">
                                          <p:val>
                                            <p:strVal val="#ppt_x"/>
                                          </p:val>
                                        </p:tav>
                                      </p:tavLst>
                                    </p:anim>
                                    <p:anim calcmode="lin" valueType="num">
                                      <p:cBhvr additive="base">
                                        <p:cTn id="38" dur="500" fill="hold"/>
                                        <p:tgtEl>
                                          <p:spTgt spid="1042"/>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1043"/>
                                        </p:tgtEl>
                                        <p:attrNameLst>
                                          <p:attrName>style.visibility</p:attrName>
                                        </p:attrNameLst>
                                      </p:cBhvr>
                                      <p:to>
                                        <p:strVal val="visible"/>
                                      </p:to>
                                    </p:set>
                                    <p:anim calcmode="lin" valueType="num">
                                      <p:cBhvr additive="base">
                                        <p:cTn id="42" dur="500" fill="hold"/>
                                        <p:tgtEl>
                                          <p:spTgt spid="1043"/>
                                        </p:tgtEl>
                                        <p:attrNameLst>
                                          <p:attrName>ppt_x</p:attrName>
                                        </p:attrNameLst>
                                      </p:cBhvr>
                                      <p:tavLst>
                                        <p:tav tm="0">
                                          <p:val>
                                            <p:strVal val="0-#ppt_w/2"/>
                                          </p:val>
                                        </p:tav>
                                        <p:tav tm="100000">
                                          <p:val>
                                            <p:strVal val="#ppt_x"/>
                                          </p:val>
                                        </p:tav>
                                      </p:tavLst>
                                    </p:anim>
                                    <p:anim calcmode="lin" valueType="num">
                                      <p:cBhvr additive="base">
                                        <p:cTn id="43" dur="500" fill="hold"/>
                                        <p:tgtEl>
                                          <p:spTgt spid="10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39" grpId="0"/>
      <p:bldP spid="1042" grpId="0"/>
      <p:bldP spid="1043"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t="31041"/>
          <a:stretch/>
        </p:blipFill>
        <p:spPr>
          <a:xfrm>
            <a:off x="185634" y="834350"/>
            <a:ext cx="5315879" cy="1040675"/>
          </a:xfrm>
          <a:prstGeom prst="rect">
            <a:avLst/>
          </a:prstGeom>
        </p:spPr>
      </p:pic>
      <p:pic>
        <p:nvPicPr>
          <p:cNvPr id="3" name="Resim 2"/>
          <p:cNvPicPr>
            <a:picLocks noChangeAspect="1"/>
          </p:cNvPicPr>
          <p:nvPr/>
        </p:nvPicPr>
        <p:blipFill rotWithShape="1">
          <a:blip r:embed="rId3"/>
          <a:srcRect l="1" r="26935" b="17254"/>
          <a:stretch/>
        </p:blipFill>
        <p:spPr>
          <a:xfrm>
            <a:off x="132734" y="2226093"/>
            <a:ext cx="4673531" cy="1571496"/>
          </a:xfrm>
          <a:prstGeom prst="rect">
            <a:avLst/>
          </a:prstGeom>
        </p:spPr>
      </p:pic>
      <p:pic>
        <p:nvPicPr>
          <p:cNvPr id="4" name="Resim 3"/>
          <p:cNvPicPr>
            <a:picLocks noChangeAspect="1"/>
          </p:cNvPicPr>
          <p:nvPr/>
        </p:nvPicPr>
        <p:blipFill rotWithShape="1">
          <a:blip r:embed="rId4"/>
          <a:srcRect t="41268"/>
          <a:stretch/>
        </p:blipFill>
        <p:spPr>
          <a:xfrm>
            <a:off x="62588" y="3831412"/>
            <a:ext cx="5561970" cy="979186"/>
          </a:xfrm>
          <a:prstGeom prst="rect">
            <a:avLst/>
          </a:prstGeom>
        </p:spPr>
      </p:pic>
      <p:pic>
        <p:nvPicPr>
          <p:cNvPr id="7" name="Resim 6"/>
          <p:cNvPicPr>
            <a:picLocks noChangeAspect="1"/>
          </p:cNvPicPr>
          <p:nvPr/>
        </p:nvPicPr>
        <p:blipFill rotWithShape="1">
          <a:blip r:embed="rId2"/>
          <a:srcRect t="5356" r="55500" b="75916"/>
          <a:stretch/>
        </p:blipFill>
        <p:spPr>
          <a:xfrm>
            <a:off x="2002612" y="92449"/>
            <a:ext cx="4143540" cy="521435"/>
          </a:xfrm>
          <a:prstGeom prst="rect">
            <a:avLst/>
          </a:prstGeom>
        </p:spPr>
      </p:pic>
      <p:pic>
        <p:nvPicPr>
          <p:cNvPr id="15364" name="Picture 4" descr="En sık kullandığımız savunma mekanizmaları"/>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4558" y="613883"/>
            <a:ext cx="3100025" cy="21026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Resim 10"/>
          <p:cNvPicPr>
            <a:picLocks noChangeAspect="1"/>
          </p:cNvPicPr>
          <p:nvPr/>
        </p:nvPicPr>
        <p:blipFill rotWithShape="1">
          <a:blip r:embed="rId3"/>
          <a:srcRect l="72945" t="22473" b="62009"/>
          <a:stretch/>
        </p:blipFill>
        <p:spPr>
          <a:xfrm>
            <a:off x="425324" y="2915031"/>
            <a:ext cx="1730558" cy="294724"/>
          </a:xfrm>
          <a:prstGeom prst="rect">
            <a:avLst/>
          </a:prstGeom>
        </p:spPr>
      </p:pic>
      <p:pic>
        <p:nvPicPr>
          <p:cNvPr id="12" name="Resim 11"/>
          <p:cNvPicPr>
            <a:picLocks noChangeAspect="1"/>
          </p:cNvPicPr>
          <p:nvPr/>
        </p:nvPicPr>
        <p:blipFill rotWithShape="1">
          <a:blip r:embed="rId3"/>
          <a:srcRect l="4305" t="35205" r="75139" b="54052"/>
          <a:stretch/>
        </p:blipFill>
        <p:spPr>
          <a:xfrm>
            <a:off x="2154234" y="2926366"/>
            <a:ext cx="1314923" cy="204040"/>
          </a:xfrm>
          <a:prstGeom prst="rect">
            <a:avLst/>
          </a:prstGeom>
        </p:spPr>
      </p:pic>
      <p:sp>
        <p:nvSpPr>
          <p:cNvPr id="8" name="Akış Çizelgesi: Çok Sayıda Belge 7"/>
          <p:cNvSpPr/>
          <p:nvPr/>
        </p:nvSpPr>
        <p:spPr>
          <a:xfrm>
            <a:off x="5781124" y="3130406"/>
            <a:ext cx="3113494" cy="1864787"/>
          </a:xfrm>
          <a:prstGeom prst="flowChartMultidocumen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tr-TR" b="1" dirty="0">
                <a:solidFill>
                  <a:schemeClr val="tx1"/>
                </a:solidFill>
              </a:rPr>
              <a:t>Savunma mekanizmaları aşırı derecede kullanıldığında bireyin gerçekle ilişkisini keserek akıl sağlığının bozulmasına neden olabilir.</a:t>
            </a:r>
          </a:p>
        </p:txBody>
      </p:sp>
    </p:spTree>
    <p:extLst>
      <p:ext uri="{BB962C8B-B14F-4D97-AF65-F5344CB8AC3E}">
        <p14:creationId xmlns:p14="http://schemas.microsoft.com/office/powerpoint/2010/main" val="301801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64088" y="933726"/>
            <a:ext cx="3168352" cy="466846"/>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59603" y="1582153"/>
            <a:ext cx="3168352" cy="466846"/>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359603" y="2230580"/>
            <a:ext cx="3168352" cy="466846"/>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7" name="圆角矩形 6"/>
          <p:cNvSpPr/>
          <p:nvPr/>
        </p:nvSpPr>
        <p:spPr>
          <a:xfrm>
            <a:off x="5359603" y="2916609"/>
            <a:ext cx="3168352" cy="466846"/>
          </a:xfrm>
          <a:prstGeom prst="roundRect">
            <a:avLst>
              <a:gd name="adj" fmla="val 7843"/>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9" name="圆角矩形 8"/>
          <p:cNvSpPr/>
          <p:nvPr/>
        </p:nvSpPr>
        <p:spPr>
          <a:xfrm>
            <a:off x="5390251" y="3585360"/>
            <a:ext cx="3168352" cy="466846"/>
          </a:xfrm>
          <a:prstGeom prst="roundRect">
            <a:avLst>
              <a:gd name="adj" fmla="val 7843"/>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0" name="圆角矩形 9"/>
          <p:cNvSpPr/>
          <p:nvPr/>
        </p:nvSpPr>
        <p:spPr>
          <a:xfrm>
            <a:off x="5364088" y="4282859"/>
            <a:ext cx="3168352" cy="466846"/>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339330" y="1030875"/>
            <a:ext cx="3720797" cy="3508653"/>
          </a:xfrm>
          <a:prstGeom prst="rect">
            <a:avLst/>
          </a:prstGeom>
          <a:noFill/>
        </p:spPr>
        <p:txBody>
          <a:bodyPr wrap="square" lIns="0" tIns="0" rIns="0" bIns="0" rtlCol="0">
            <a:spAutoFit/>
          </a:bodyPr>
          <a:lstStyle/>
          <a:p>
            <a:pPr marL="285750" indent="-285750" defTabSz="914400">
              <a:buFont typeface="Wingdings" panose="05000000000000000000" pitchFamily="2" charset="2"/>
              <a:buChar char="q"/>
            </a:pPr>
            <a:r>
              <a:rPr kumimoji="0" lang="tr-TR" altLang="zh-CN" sz="2400" i="0" u="sng" strike="noStrike" kern="1200" cap="none" spc="0" normalizeH="0" baseline="0" noProof="0" dirty="0" smtClean="0">
                <a:ln>
                  <a:noFill/>
                </a:ln>
                <a:solidFill>
                  <a:schemeClr val="bg1"/>
                </a:solidFill>
                <a:effectLst/>
                <a:uLnTx/>
                <a:uFillTx/>
                <a:latin typeface="Times New Roman" panose="02020603050405020304" pitchFamily="18" charset="0"/>
                <a:ea typeface="微软雅黑" pitchFamily="34" charset="-122"/>
                <a:cs typeface="Times New Roman" panose="02020603050405020304" pitchFamily="18" charset="0"/>
              </a:rPr>
              <a:t>B</a:t>
            </a:r>
            <a:r>
              <a:rPr lang="tr-TR" sz="2400" u="sng" dirty="0" err="1" smtClean="0">
                <a:solidFill>
                  <a:schemeClr val="bg1"/>
                </a:solidFill>
                <a:latin typeface="Times New Roman" panose="02020603050405020304" pitchFamily="18" charset="0"/>
                <a:cs typeface="Times New Roman" panose="02020603050405020304" pitchFamily="18" charset="0"/>
              </a:rPr>
              <a:t>ireyin</a:t>
            </a:r>
            <a:r>
              <a:rPr lang="tr-TR" sz="2400" u="sng" dirty="0" smtClean="0">
                <a:solidFill>
                  <a:schemeClr val="bg1"/>
                </a:solidFill>
                <a:latin typeface="Times New Roman" panose="02020603050405020304" pitchFamily="18" charset="0"/>
                <a:cs typeface="Times New Roman" panose="02020603050405020304" pitchFamily="18" charset="0"/>
              </a:rPr>
              <a:t> </a:t>
            </a:r>
            <a:r>
              <a:rPr lang="tr-TR" sz="2400" u="sng" dirty="0">
                <a:solidFill>
                  <a:schemeClr val="bg1"/>
                </a:solidFill>
                <a:latin typeface="Times New Roman" panose="02020603050405020304" pitchFamily="18" charset="0"/>
                <a:cs typeface="Times New Roman" panose="02020603050405020304" pitchFamily="18" charset="0"/>
              </a:rPr>
              <a:t>yapmış olduğu hatayı uygun gerekçelerle açıklamaya çalışıp davranışlarını haklı çıkarmaya çalışmasıdır</a:t>
            </a:r>
            <a:r>
              <a:rPr lang="tr-TR" sz="2400" u="sng" dirty="0" smtClean="0">
                <a:solidFill>
                  <a:schemeClr val="bg1"/>
                </a:solidFill>
                <a:latin typeface="Times New Roman" panose="02020603050405020304" pitchFamily="18" charset="0"/>
                <a:cs typeface="Times New Roman" panose="02020603050405020304" pitchFamily="18" charset="0"/>
              </a:rPr>
              <a:t>. </a:t>
            </a:r>
          </a:p>
          <a:p>
            <a:pPr defTabSz="914400"/>
            <a:endParaRPr lang="tr-TR" sz="2400" u="sng" dirty="0" smtClean="0">
              <a:solidFill>
                <a:schemeClr val="bg1"/>
              </a:solidFill>
              <a:latin typeface="Times New Roman" panose="02020603050405020304" pitchFamily="18" charset="0"/>
              <a:cs typeface="Times New Roman" panose="02020603050405020304" pitchFamily="18" charset="0"/>
            </a:endParaRPr>
          </a:p>
          <a:p>
            <a:pPr marL="285750" indent="-285750" defTabSz="914400">
              <a:buFont typeface="Wingdings" panose="05000000000000000000" pitchFamily="2" charset="2"/>
              <a:buChar char="q"/>
            </a:pPr>
            <a:r>
              <a:rPr lang="tr-TR" sz="2400" b="1" dirty="0" smtClean="0">
                <a:solidFill>
                  <a:schemeClr val="bg1"/>
                </a:solidFill>
                <a:latin typeface="Times New Roman" panose="02020603050405020304" pitchFamily="18" charset="0"/>
                <a:cs typeface="Times New Roman" panose="02020603050405020304" pitchFamily="18" charset="0"/>
              </a:rPr>
              <a:t>Bu </a:t>
            </a:r>
            <a:r>
              <a:rPr lang="tr-TR" sz="2400" b="1" dirty="0">
                <a:solidFill>
                  <a:schemeClr val="bg1"/>
                </a:solidFill>
                <a:latin typeface="Times New Roman" panose="02020603050405020304" pitchFamily="18" charset="0"/>
                <a:cs typeface="Times New Roman" panose="02020603050405020304" pitchFamily="18" charset="0"/>
              </a:rPr>
              <a:t>mekanizmada iki temel savunma öğesi bulunur. </a:t>
            </a:r>
            <a:endParaRPr lang="zh-CN" altLang="en-US" sz="2400" b="1" dirty="0">
              <a:solidFill>
                <a:schemeClr val="bg1"/>
              </a:solidFill>
              <a:latin typeface="Times New Roman" panose="02020603050405020304" pitchFamily="18" charset="0"/>
              <a:ea typeface="微软雅黑" pitchFamily="34" charset="-122"/>
              <a:cs typeface="Times New Roman" panose="02020603050405020304" pitchFamily="18" charset="0"/>
            </a:endParaRPr>
          </a:p>
          <a:p>
            <a:pPr marL="171450" marR="0" lvl="0" indent="-1714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zh-CN" altLang="en-US" sz="12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2994837" cy="430887"/>
          </a:xfrm>
          <a:prstGeom prst="rect">
            <a:avLst/>
          </a:prstGeom>
          <a:noFill/>
        </p:spPr>
        <p:txBody>
          <a:bodyPr wrap="square" lIns="0" tIns="0" rIns="0" bIns="0" rtlCol="0">
            <a:spAutoFit/>
          </a:bodyPr>
          <a:lstStyle/>
          <a:p>
            <a:pPr lvl="0" algn="ctr" defTabSz="914400"/>
            <a:r>
              <a:rPr lang="tr-TR" sz="1400" b="1" dirty="0"/>
              <a:t>1. Kişinin davranışını haklı göstermeye çalışılır.</a:t>
            </a:r>
            <a:endParaRPr kumimoji="0" lang="en-US" altLang="zh-CN" sz="1400" b="1" i="0" u="none" strike="noStrike" kern="1200" cap="none" spc="0" normalizeH="0" baseline="0" noProof="0" dirty="0">
              <a:ln>
                <a:noFill/>
              </a:ln>
              <a:effectLst/>
              <a:uLnTx/>
              <a:uFillTx/>
              <a:latin typeface="微软雅黑" pitchFamily="34" charset="-122"/>
              <a:ea typeface="微软雅黑" pitchFamily="34" charset="-122"/>
            </a:endParaRPr>
          </a:p>
        </p:txBody>
      </p:sp>
      <p:sp>
        <p:nvSpPr>
          <p:cNvPr id="22" name="TextBox 21"/>
          <p:cNvSpPr txBox="1"/>
          <p:nvPr/>
        </p:nvSpPr>
        <p:spPr>
          <a:xfrm>
            <a:off x="5512142" y="1665608"/>
            <a:ext cx="2924570" cy="369332"/>
          </a:xfrm>
          <a:prstGeom prst="rect">
            <a:avLst/>
          </a:prstGeom>
          <a:noFill/>
        </p:spPr>
        <p:txBody>
          <a:bodyPr wrap="square" lIns="0" tIns="0" rIns="0" bIns="0" rtlCol="0">
            <a:spAutoFit/>
          </a:bodyPr>
          <a:lstStyle/>
          <a:p>
            <a:pPr lvl="0" algn="ctr" defTabSz="914400"/>
            <a:r>
              <a:rPr lang="tr-TR" sz="1200" b="1" dirty="0"/>
              <a:t>Sınavdan düşük not alan birinin soruların çok ayrıntılı olduğunu söylemesi</a:t>
            </a:r>
            <a:endParaRPr kumimoji="0" lang="en-US" altLang="zh-CN" sz="1200" b="1" i="0" u="none" strike="noStrike" kern="1200" cap="none" spc="0" normalizeH="0" baseline="0" noProof="0" dirty="0">
              <a:ln>
                <a:noFill/>
              </a:ln>
              <a:effectLst/>
              <a:uLnTx/>
              <a:uFillTx/>
              <a:latin typeface="微软雅黑" pitchFamily="34" charset="-122"/>
              <a:ea typeface="微软雅黑" pitchFamily="34" charset="-122"/>
            </a:endParaRPr>
          </a:p>
        </p:txBody>
      </p:sp>
      <p:sp>
        <p:nvSpPr>
          <p:cNvPr id="23" name="TextBox 22"/>
          <p:cNvSpPr txBox="1"/>
          <p:nvPr/>
        </p:nvSpPr>
        <p:spPr>
          <a:xfrm>
            <a:off x="5530508" y="2255069"/>
            <a:ext cx="2906204" cy="430887"/>
          </a:xfrm>
          <a:prstGeom prst="rect">
            <a:avLst/>
          </a:prstGeom>
          <a:noFill/>
        </p:spPr>
        <p:txBody>
          <a:bodyPr wrap="square" lIns="0" tIns="0" rIns="0" bIns="0" rtlCol="0">
            <a:spAutoFit/>
          </a:bodyPr>
          <a:lstStyle/>
          <a:p>
            <a:pPr lvl="0" algn="ctr" defTabSz="914400"/>
            <a:r>
              <a:rPr lang="tr-TR" sz="1400" b="1" dirty="0"/>
              <a:t>Kırmızı ışıkta geçen bir şoförün „yol boştu o yüzden geçtim‟ demesi.</a:t>
            </a:r>
            <a:endParaRPr lang="zh-CN" altLang="en-US" sz="1400" b="1" dirty="0">
              <a:solidFill>
                <a:prstClr val="black"/>
              </a:solidFill>
              <a:latin typeface="微软雅黑" pitchFamily="34" charset="-122"/>
              <a:ea typeface="微软雅黑" pitchFamily="34" charset="-122"/>
            </a:endParaRPr>
          </a:p>
        </p:txBody>
      </p:sp>
      <p:sp>
        <p:nvSpPr>
          <p:cNvPr id="24" name="TextBox 23"/>
          <p:cNvSpPr txBox="1"/>
          <p:nvPr/>
        </p:nvSpPr>
        <p:spPr>
          <a:xfrm>
            <a:off x="5490677" y="3027755"/>
            <a:ext cx="2906204" cy="215444"/>
          </a:xfrm>
          <a:prstGeom prst="rect">
            <a:avLst/>
          </a:prstGeom>
          <a:noFill/>
        </p:spPr>
        <p:txBody>
          <a:bodyPr wrap="square" lIns="0" tIns="0" rIns="0" bIns="0" rtlCol="0">
            <a:spAutoFit/>
          </a:bodyPr>
          <a:lstStyle/>
          <a:p>
            <a:pPr lvl="0" algn="ctr"/>
            <a:r>
              <a:rPr lang="tr-TR" sz="1400" b="1" dirty="0"/>
              <a:t>Borç yiğidin kamçısıdır.</a:t>
            </a:r>
          </a:p>
        </p:txBody>
      </p:sp>
      <p:sp>
        <p:nvSpPr>
          <p:cNvPr id="26" name="TextBox 25"/>
          <p:cNvSpPr txBox="1"/>
          <p:nvPr/>
        </p:nvSpPr>
        <p:spPr>
          <a:xfrm>
            <a:off x="5530508" y="3620759"/>
            <a:ext cx="2906204" cy="430887"/>
          </a:xfrm>
          <a:prstGeom prst="rect">
            <a:avLst/>
          </a:prstGeom>
          <a:noFill/>
        </p:spPr>
        <p:txBody>
          <a:bodyPr wrap="square" lIns="0" tIns="0" rIns="0" bIns="0" rtlCol="0">
            <a:spAutoFit/>
          </a:bodyPr>
          <a:lstStyle/>
          <a:p>
            <a:pPr lvl="0" algn="ctr" defTabSz="914400"/>
            <a:r>
              <a:rPr lang="tr-TR" sz="1400" b="1" dirty="0"/>
              <a:t>2. Ulaşılmayan amaçlara ilişkin düş kırıldığını örtmeye çalışılır. </a:t>
            </a:r>
            <a:endParaRPr lang="zh-CN" altLang="en-US" sz="1400" b="1" dirty="0">
              <a:solidFill>
                <a:prstClr val="black"/>
              </a:solidFill>
              <a:latin typeface="微软雅黑" pitchFamily="34" charset="-122"/>
              <a:ea typeface="微软雅黑" pitchFamily="34" charset="-122"/>
            </a:endParaRPr>
          </a:p>
        </p:txBody>
      </p:sp>
      <p:sp>
        <p:nvSpPr>
          <p:cNvPr id="27" name="TextBox 26"/>
          <p:cNvSpPr txBox="1"/>
          <p:nvPr/>
        </p:nvSpPr>
        <p:spPr>
          <a:xfrm>
            <a:off x="5446361" y="4440894"/>
            <a:ext cx="2994836" cy="215444"/>
          </a:xfrm>
          <a:prstGeom prst="rect">
            <a:avLst/>
          </a:prstGeom>
          <a:noFill/>
        </p:spPr>
        <p:txBody>
          <a:bodyPr wrap="square" lIns="0" tIns="0" rIns="0" bIns="0" rtlCol="0">
            <a:spAutoFit/>
          </a:bodyPr>
          <a:lstStyle/>
          <a:p>
            <a:pPr lvl="0" algn="ctr"/>
            <a:r>
              <a:rPr lang="tr-TR" sz="1400" b="1" dirty="0"/>
              <a:t>Kedi ulaşamadığı ciğere pis der.</a:t>
            </a:r>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374985" y="218339"/>
            <a:ext cx="274777" cy="274777"/>
          </a:xfrm>
          <a:prstGeom prst="ellipse">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631778" y="124551"/>
            <a:ext cx="7900662"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altLang="zh-CN" sz="2600" b="1" i="0" u="none" strike="noStrike" kern="1200" cap="none" spc="300" normalizeH="0" baseline="0" noProof="0" dirty="0" smtClean="0">
                <a:ln>
                  <a:noFill/>
                </a:ln>
                <a:effectLst/>
                <a:uLnTx/>
                <a:uFillTx/>
                <a:latin typeface="Algerian" panose="04020705040A02060702" pitchFamily="82" charset="0"/>
                <a:ea typeface="方正兰亭细黑_GBK" pitchFamily="2" charset="-122"/>
              </a:rPr>
              <a:t>1-MANTIĞA BÜRÜNME (BAHANE</a:t>
            </a:r>
            <a:r>
              <a:rPr kumimoji="0" lang="tr-TR" altLang="zh-CN" sz="2600" b="1" i="0" u="none" strike="noStrike" kern="1200" cap="none" spc="300" normalizeH="0" noProof="0" dirty="0" smtClean="0">
                <a:ln>
                  <a:noFill/>
                </a:ln>
                <a:effectLst/>
                <a:uLnTx/>
                <a:uFillTx/>
                <a:latin typeface="Algerian" panose="04020705040A02060702" pitchFamily="82" charset="0"/>
                <a:ea typeface="方正兰亭细黑_GBK" pitchFamily="2" charset="-122"/>
              </a:rPr>
              <a:t> BULMA)</a:t>
            </a:r>
            <a:endParaRPr kumimoji="0" lang="zh-CN" altLang="en-US" sz="2600" b="1" i="0" u="none" strike="noStrike" kern="1200" cap="none" spc="300" normalizeH="0" baseline="0" noProof="0" dirty="0">
              <a:ln>
                <a:noFill/>
              </a:ln>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46" name="椭圆 28"/>
          <p:cNvSpPr/>
          <p:nvPr/>
        </p:nvSpPr>
        <p:spPr>
          <a:xfrm>
            <a:off x="8353966" y="244191"/>
            <a:ext cx="274777" cy="274777"/>
          </a:xfrm>
          <a:prstGeom prst="ellipse">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344112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2100"/>
                            </p:stCondLst>
                            <p:childTnLst>
                              <p:par>
                                <p:cTn id="48" presetID="22" presetClass="entr" presetSubtype="8"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left)">
                                      <p:cBhvr>
                                        <p:cTn id="50" dur="300"/>
                                        <p:tgtEl>
                                          <p:spTgt spid="21"/>
                                        </p:tgtEl>
                                      </p:cBhvr>
                                    </p:animEffect>
                                  </p:childTnLst>
                                </p:cTn>
                              </p:par>
                            </p:childTnLst>
                          </p:cTn>
                        </p:par>
                        <p:par>
                          <p:cTn id="51" fill="hold">
                            <p:stCondLst>
                              <p:cond delay="240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300"/>
                                        <p:tgtEl>
                                          <p:spTgt spid="22"/>
                                        </p:tgtEl>
                                      </p:cBhvr>
                                    </p:animEffect>
                                  </p:childTnLst>
                                </p:cTn>
                              </p:par>
                            </p:childTnLst>
                          </p:cTn>
                        </p:par>
                        <p:par>
                          <p:cTn id="55" fill="hold">
                            <p:stCondLst>
                              <p:cond delay="2700"/>
                            </p:stCondLst>
                            <p:childTnLst>
                              <p:par>
                                <p:cTn id="56" presetID="22" presetClass="entr" presetSubtype="8"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300"/>
                                        <p:tgtEl>
                                          <p:spTgt spid="23"/>
                                        </p:tgtEl>
                                      </p:cBhvr>
                                    </p:animEffect>
                                  </p:childTnLst>
                                </p:cTn>
                              </p:par>
                            </p:childTnLst>
                          </p:cTn>
                        </p:par>
                        <p:par>
                          <p:cTn id="59" fill="hold">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300"/>
                                        <p:tgtEl>
                                          <p:spTgt spid="24"/>
                                        </p:tgtEl>
                                      </p:cBhvr>
                                    </p:animEffect>
                                  </p:childTnLst>
                                </p:cTn>
                              </p:par>
                            </p:childTnLst>
                          </p:cTn>
                        </p:par>
                        <p:par>
                          <p:cTn id="63" fill="hold">
                            <p:stCondLst>
                              <p:cond delay="3300"/>
                            </p:stCondLst>
                            <p:childTnLst>
                              <p:par>
                                <p:cTn id="64" presetID="22" presetClass="entr" presetSubtype="8"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300"/>
                                        <p:tgtEl>
                                          <p:spTgt spid="26"/>
                                        </p:tgtEl>
                                      </p:cBhvr>
                                    </p:animEffect>
                                  </p:childTnLst>
                                </p:cTn>
                              </p:par>
                            </p:childTnLst>
                          </p:cTn>
                        </p:par>
                        <p:par>
                          <p:cTn id="67" fill="hold">
                            <p:stCondLst>
                              <p:cond delay="3600"/>
                            </p:stCondLst>
                            <p:childTnLst>
                              <p:par>
                                <p:cTn id="68" presetID="22" presetClass="entr" presetSubtype="8"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300"/>
                                        <p:tgtEl>
                                          <p:spTgt spid="27"/>
                                        </p:tgtEl>
                                      </p:cBhvr>
                                    </p:animEffect>
                                  </p:childTnLst>
                                </p:cTn>
                              </p:par>
                            </p:childTnLst>
                          </p:cTn>
                        </p:par>
                        <p:par>
                          <p:cTn id="71" fill="hold">
                            <p:stCondLst>
                              <p:cond delay="3900"/>
                            </p:stCondLst>
                            <p:childTnLst>
                              <p:par>
                                <p:cTn id="72" presetID="10" presetClass="entr" presetSubtype="0"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1000"/>
                                        <p:tgtEl>
                                          <p:spTgt spid="34"/>
                                        </p:tgtEl>
                                      </p:cBhvr>
                                    </p:animEffect>
                                  </p:childTnLst>
                                </p:cTn>
                              </p:par>
                            </p:childTnLst>
                          </p:cTn>
                        </p:par>
                        <p:par>
                          <p:cTn id="75" fill="hold">
                            <p:stCondLst>
                              <p:cond delay="4900"/>
                            </p:stCondLst>
                            <p:childTnLst>
                              <p:par>
                                <p:cTn id="76" presetID="22" presetClass="entr" presetSubtype="4"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wipe(down)">
                                      <p:cBhvr>
                                        <p:cTn id="78"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2" grpId="0"/>
      <p:bldP spid="20" grpId="0" animBg="1"/>
      <p:bldP spid="21" grpId="0"/>
      <p:bldP spid="22" grpId="0"/>
      <p:bldP spid="23" grpId="0"/>
      <p:bldP spid="24" grpId="0"/>
      <p:bldP spid="26" grpId="0"/>
      <p:bldP spid="27" grpId="0"/>
      <p:bldP spid="29" grpId="0" animBg="1"/>
      <p:bldP spid="30" grpId="0"/>
      <p:bldP spid="34" grpId="0"/>
      <p:bldP spid="4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圆角矩形 10"/>
          <p:cNvSpPr/>
          <p:nvPr/>
        </p:nvSpPr>
        <p:spPr>
          <a:xfrm>
            <a:off x="252766" y="873868"/>
            <a:ext cx="3932662" cy="3756477"/>
          </a:xfrm>
          <a:prstGeom prst="roundRect">
            <a:avLst>
              <a:gd name="adj" fmla="val 12557"/>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447216" y="795313"/>
            <a:ext cx="3168352" cy="610483"/>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462499" y="1558078"/>
            <a:ext cx="3168352" cy="466846"/>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442730" y="2128745"/>
            <a:ext cx="3168352" cy="575498"/>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7" name="圆角矩形 6"/>
          <p:cNvSpPr/>
          <p:nvPr/>
        </p:nvSpPr>
        <p:spPr>
          <a:xfrm>
            <a:off x="5447216" y="2860725"/>
            <a:ext cx="3168351" cy="543800"/>
          </a:xfrm>
          <a:prstGeom prst="roundRect">
            <a:avLst>
              <a:gd name="adj" fmla="val 7843"/>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8" name="圆角矩形 7"/>
          <p:cNvSpPr/>
          <p:nvPr/>
        </p:nvSpPr>
        <p:spPr>
          <a:xfrm>
            <a:off x="5447216" y="3544245"/>
            <a:ext cx="3168352" cy="574571"/>
          </a:xfrm>
          <a:prstGeom prst="roundRect">
            <a:avLst>
              <a:gd name="adj" fmla="val 7843"/>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0" name="圆角矩形 9"/>
          <p:cNvSpPr/>
          <p:nvPr/>
        </p:nvSpPr>
        <p:spPr>
          <a:xfrm>
            <a:off x="5423146" y="4276225"/>
            <a:ext cx="3168352" cy="466846"/>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454251" y="1497658"/>
            <a:ext cx="3695385" cy="2369880"/>
          </a:xfrm>
          <a:prstGeom prst="rect">
            <a:avLst/>
          </a:prstGeom>
          <a:noFill/>
        </p:spPr>
        <p:txBody>
          <a:bodyPr wrap="square" lIns="0" tIns="0" rIns="0" bIns="0" rtlCol="0">
            <a:spAutoFit/>
          </a:bodyPr>
          <a:lstStyle/>
          <a:p>
            <a:pPr marL="285750" indent="-285750">
              <a:buFont typeface="Wingdings" panose="05000000000000000000" pitchFamily="2" charset="2"/>
              <a:buChar char="q"/>
            </a:pPr>
            <a:r>
              <a:rPr lang="tr-TR" sz="2200" u="sng" dirty="0">
                <a:solidFill>
                  <a:schemeClr val="bg1"/>
                </a:solidFill>
              </a:rPr>
              <a:t>Kişinin kendi eksikliklerinin, </a:t>
            </a:r>
            <a:r>
              <a:rPr lang="tr-TR" sz="2200" u="sng" dirty="0" smtClean="0">
                <a:solidFill>
                  <a:schemeClr val="bg1"/>
                </a:solidFill>
              </a:rPr>
              <a:t> hatalarının</a:t>
            </a:r>
            <a:r>
              <a:rPr lang="tr-TR" sz="2200" u="sng" dirty="0">
                <a:solidFill>
                  <a:schemeClr val="bg1"/>
                </a:solidFill>
              </a:rPr>
              <a:t>, </a:t>
            </a:r>
            <a:r>
              <a:rPr lang="tr-TR" sz="2200" u="sng" dirty="0" smtClean="0">
                <a:solidFill>
                  <a:schemeClr val="bg1"/>
                </a:solidFill>
              </a:rPr>
              <a:t>yetersizliklerinin</a:t>
            </a:r>
            <a:r>
              <a:rPr lang="tr-TR" sz="2200" u="sng" dirty="0">
                <a:solidFill>
                  <a:schemeClr val="bg1"/>
                </a:solidFill>
              </a:rPr>
              <a:t>, yenilgilerinin sorumluluğunu ve suçunu başkalarına yüklemesi, mal etmesidir. </a:t>
            </a:r>
            <a:endParaRPr lang="tr-TR" sz="2200" u="sng" dirty="0" smtClean="0">
              <a:solidFill>
                <a:schemeClr val="bg1"/>
              </a:solidFill>
            </a:endParaRPr>
          </a:p>
          <a:p>
            <a:endParaRPr lang="tr-TR" sz="2200" u="sng" dirty="0">
              <a:solidFill>
                <a:schemeClr val="bg1"/>
              </a:solidFill>
            </a:endParaRPr>
          </a:p>
          <a:p>
            <a:pPr marL="285750" indent="-285750">
              <a:buFont typeface="Wingdings" panose="05000000000000000000" pitchFamily="2" charset="2"/>
              <a:buChar char="q"/>
            </a:pPr>
            <a:r>
              <a:rPr lang="tr-TR" sz="2200" dirty="0" smtClean="0">
                <a:solidFill>
                  <a:schemeClr val="bg1"/>
                </a:solidFill>
              </a:rPr>
              <a:t>İki şekilde olur.</a:t>
            </a:r>
            <a:endParaRPr kumimoji="0" lang="zh-CN" altLang="en-US" sz="22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337968" y="814119"/>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523000" y="832951"/>
            <a:ext cx="3007813" cy="553998"/>
          </a:xfrm>
          <a:prstGeom prst="rect">
            <a:avLst/>
          </a:prstGeom>
          <a:noFill/>
        </p:spPr>
        <p:txBody>
          <a:bodyPr wrap="square" lIns="0" tIns="0" rIns="0" bIns="0" rtlCol="0">
            <a:spAutoFit/>
          </a:bodyPr>
          <a:lstStyle/>
          <a:p>
            <a:pPr lvl="0" algn="ctr"/>
            <a:r>
              <a:rPr lang="tr-TR" sz="1200" b="1" dirty="0" smtClean="0"/>
              <a:t>1-Bireyin olumsuz çirkin, hatalı istek ve tutumları dışarıya yansıtıp herkeste görerek, başkalarına yakıştırmasıdır.</a:t>
            </a:r>
            <a:endParaRPr lang="tr-TR" sz="1200" b="1" dirty="0"/>
          </a:p>
        </p:txBody>
      </p:sp>
      <p:sp>
        <p:nvSpPr>
          <p:cNvPr id="22" name="TextBox 21"/>
          <p:cNvSpPr txBox="1"/>
          <p:nvPr/>
        </p:nvSpPr>
        <p:spPr>
          <a:xfrm>
            <a:off x="5606243" y="1587940"/>
            <a:ext cx="2924570" cy="430887"/>
          </a:xfrm>
          <a:prstGeom prst="rect">
            <a:avLst/>
          </a:prstGeom>
          <a:noFill/>
        </p:spPr>
        <p:txBody>
          <a:bodyPr wrap="square" lIns="0" tIns="0" rIns="0" bIns="0" rtlCol="0">
            <a:spAutoFit/>
          </a:bodyPr>
          <a:lstStyle/>
          <a:p>
            <a:pPr lvl="0" algn="ctr"/>
            <a:r>
              <a:rPr lang="tr-TR" sz="1400" b="1" dirty="0" smtClean="0"/>
              <a:t>«ya bir tane doğru söyleyen yok etrafımda»</a:t>
            </a:r>
            <a:endParaRPr lang="tr-TR" sz="1400" b="1" dirty="0"/>
          </a:p>
        </p:txBody>
      </p:sp>
      <p:sp>
        <p:nvSpPr>
          <p:cNvPr id="23" name="TextBox 22"/>
          <p:cNvSpPr txBox="1"/>
          <p:nvPr/>
        </p:nvSpPr>
        <p:spPr>
          <a:xfrm>
            <a:off x="5523000" y="2197171"/>
            <a:ext cx="3036459" cy="430887"/>
          </a:xfrm>
          <a:prstGeom prst="rect">
            <a:avLst/>
          </a:prstGeom>
          <a:noFill/>
        </p:spPr>
        <p:txBody>
          <a:bodyPr wrap="square" lIns="0" tIns="0" rIns="0" bIns="0" rtlCol="0">
            <a:spAutoFit/>
          </a:bodyPr>
          <a:lstStyle/>
          <a:p>
            <a:pPr lvl="0" algn="ctr"/>
            <a:r>
              <a:rPr lang="tr-TR" sz="1400" b="1" dirty="0" smtClean="0"/>
              <a:t>2-Bireyin kendi başarısızlığının nedenini başka birey yada olaylarda aramasıdır.</a:t>
            </a:r>
            <a:endParaRPr lang="tr-TR" sz="1400" b="1" dirty="0"/>
          </a:p>
        </p:txBody>
      </p:sp>
      <p:sp>
        <p:nvSpPr>
          <p:cNvPr id="24" name="TextBox 23"/>
          <p:cNvSpPr txBox="1"/>
          <p:nvPr/>
        </p:nvSpPr>
        <p:spPr>
          <a:xfrm>
            <a:off x="5523000" y="2912518"/>
            <a:ext cx="2906204" cy="430887"/>
          </a:xfrm>
          <a:prstGeom prst="rect">
            <a:avLst/>
          </a:prstGeom>
          <a:noFill/>
        </p:spPr>
        <p:txBody>
          <a:bodyPr wrap="square" lIns="0" tIns="0" rIns="0" bIns="0" rtlCol="0">
            <a:spAutoFit/>
          </a:bodyPr>
          <a:lstStyle/>
          <a:p>
            <a:pPr lvl="0" algn="ctr"/>
            <a:r>
              <a:rPr lang="tr-TR" sz="1400" b="1" dirty="0" smtClean="0"/>
              <a:t>Okulda başarısız olan bir kişinin öğretmen güzel anlatmıyor demesi.</a:t>
            </a:r>
            <a:endParaRPr lang="tr-TR" sz="1400" b="1" dirty="0"/>
          </a:p>
        </p:txBody>
      </p:sp>
      <p:sp>
        <p:nvSpPr>
          <p:cNvPr id="25" name="TextBox 24"/>
          <p:cNvSpPr txBox="1"/>
          <p:nvPr/>
        </p:nvSpPr>
        <p:spPr>
          <a:xfrm>
            <a:off x="5493231" y="3605516"/>
            <a:ext cx="3137620" cy="430887"/>
          </a:xfrm>
          <a:prstGeom prst="rect">
            <a:avLst/>
          </a:prstGeom>
          <a:noFill/>
        </p:spPr>
        <p:txBody>
          <a:bodyPr wrap="square" lIns="0" tIns="0" rIns="0" bIns="0" rtlCol="0">
            <a:spAutoFit/>
          </a:bodyPr>
          <a:lstStyle/>
          <a:p>
            <a:pPr lvl="0" algn="ctr"/>
            <a:r>
              <a:rPr lang="tr-TR" sz="1400" b="1" dirty="0"/>
              <a:t>Hatalı gol yiyen bir kalecinin suçu defans oyuncularına bulup onlara bağırması. </a:t>
            </a:r>
          </a:p>
        </p:txBody>
      </p:sp>
      <p:sp>
        <p:nvSpPr>
          <p:cNvPr id="27" name="TextBox 26"/>
          <p:cNvSpPr txBox="1"/>
          <p:nvPr/>
        </p:nvSpPr>
        <p:spPr>
          <a:xfrm>
            <a:off x="5564623" y="4324982"/>
            <a:ext cx="2994836" cy="369332"/>
          </a:xfrm>
          <a:prstGeom prst="rect">
            <a:avLst/>
          </a:prstGeom>
          <a:noFill/>
        </p:spPr>
        <p:txBody>
          <a:bodyPr wrap="square" lIns="0" tIns="0" rIns="0" bIns="0" rtlCol="0">
            <a:spAutoFit/>
          </a:bodyPr>
          <a:lstStyle/>
          <a:p>
            <a:pPr lvl="0" algn="ctr"/>
            <a:r>
              <a:rPr lang="tr-TR" sz="1200" b="1" dirty="0"/>
              <a:t>Alkol bağımlısı birinin eşine „beni bu hale sen getirdin‟ demesi</a:t>
            </a:r>
          </a:p>
        </p:txBody>
      </p:sp>
      <p:cxnSp>
        <p:nvCxnSpPr>
          <p:cNvPr id="28" name="直接连接符 27"/>
          <p:cNvCxnSpPr/>
          <p:nvPr/>
        </p:nvCxnSpPr>
        <p:spPr>
          <a:xfrm>
            <a:off x="628614" y="472975"/>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707337" y="30596"/>
            <a:ext cx="274777" cy="274777"/>
          </a:xfrm>
          <a:prstGeom prst="ellipse">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951049" y="-35771"/>
            <a:ext cx="75322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zh-CN" sz="3200" b="1" i="0" u="none" strike="noStrike" kern="1200" cap="none" spc="300" normalizeH="0" baseline="0" noProof="0" dirty="0" smtClean="0">
                <a:ln>
                  <a:noFill/>
                </a:ln>
                <a:solidFill>
                  <a:srgbClr val="4F81BD"/>
                </a:solidFill>
                <a:effectLst/>
                <a:uLnTx/>
                <a:uFillTx/>
                <a:latin typeface="Algerian" panose="04020705040A02060702" pitchFamily="82" charset="0"/>
                <a:ea typeface="方正兰亭细黑_GBK" pitchFamily="2" charset="-122"/>
              </a:rPr>
              <a:t>2-yansıtma</a:t>
            </a:r>
            <a:endParaRPr kumimoji="0" lang="zh-CN" altLang="en-US" sz="3200" b="1" i="0" u="none" strike="noStrike" kern="1200" cap="none" spc="300" normalizeH="0" baseline="0" noProof="0" dirty="0">
              <a:ln>
                <a:noFill/>
              </a:ln>
              <a:solidFill>
                <a:srgbClr val="4F81BD"/>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70447" y="6170993"/>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5" name="椭圆 28"/>
          <p:cNvSpPr/>
          <p:nvPr/>
        </p:nvSpPr>
        <p:spPr>
          <a:xfrm>
            <a:off x="8501654" y="85189"/>
            <a:ext cx="274777" cy="274777"/>
          </a:xfrm>
          <a:prstGeom prst="ellipse">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6556474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2100"/>
                            </p:stCondLst>
                            <p:childTnLst>
                              <p:par>
                                <p:cTn id="48" presetID="22" presetClass="entr" presetSubtype="8"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left)">
                                      <p:cBhvr>
                                        <p:cTn id="50" dur="300"/>
                                        <p:tgtEl>
                                          <p:spTgt spid="21"/>
                                        </p:tgtEl>
                                      </p:cBhvr>
                                    </p:animEffect>
                                  </p:childTnLst>
                                </p:cTn>
                              </p:par>
                            </p:childTnLst>
                          </p:cTn>
                        </p:par>
                        <p:par>
                          <p:cTn id="51" fill="hold">
                            <p:stCondLst>
                              <p:cond delay="240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300"/>
                                        <p:tgtEl>
                                          <p:spTgt spid="22"/>
                                        </p:tgtEl>
                                      </p:cBhvr>
                                    </p:animEffect>
                                  </p:childTnLst>
                                </p:cTn>
                              </p:par>
                            </p:childTnLst>
                          </p:cTn>
                        </p:par>
                        <p:par>
                          <p:cTn id="55" fill="hold">
                            <p:stCondLst>
                              <p:cond delay="2700"/>
                            </p:stCondLst>
                            <p:childTnLst>
                              <p:par>
                                <p:cTn id="56" presetID="22" presetClass="entr" presetSubtype="8"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300"/>
                                        <p:tgtEl>
                                          <p:spTgt spid="23"/>
                                        </p:tgtEl>
                                      </p:cBhvr>
                                    </p:animEffect>
                                  </p:childTnLst>
                                </p:cTn>
                              </p:par>
                            </p:childTnLst>
                          </p:cTn>
                        </p:par>
                        <p:par>
                          <p:cTn id="59" fill="hold">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300"/>
                                        <p:tgtEl>
                                          <p:spTgt spid="24"/>
                                        </p:tgtEl>
                                      </p:cBhvr>
                                    </p:animEffect>
                                  </p:childTnLst>
                                </p:cTn>
                              </p:par>
                            </p:childTnLst>
                          </p:cTn>
                        </p:par>
                        <p:par>
                          <p:cTn id="63" fill="hold">
                            <p:stCondLst>
                              <p:cond delay="3300"/>
                            </p:stCondLst>
                            <p:childTnLst>
                              <p:par>
                                <p:cTn id="64" presetID="22" presetClass="entr" presetSubtype="8"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300"/>
                                        <p:tgtEl>
                                          <p:spTgt spid="25"/>
                                        </p:tgtEl>
                                      </p:cBhvr>
                                    </p:animEffect>
                                  </p:childTnLst>
                                </p:cTn>
                              </p:par>
                            </p:childTnLst>
                          </p:cTn>
                        </p:par>
                        <p:par>
                          <p:cTn id="67" fill="hold">
                            <p:stCondLst>
                              <p:cond delay="3600"/>
                            </p:stCondLst>
                            <p:childTnLst>
                              <p:par>
                                <p:cTn id="68" presetID="22" presetClass="entr" presetSubtype="8"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300"/>
                                        <p:tgtEl>
                                          <p:spTgt spid="27"/>
                                        </p:tgtEl>
                                      </p:cBhvr>
                                    </p:animEffect>
                                  </p:childTnLst>
                                </p:cTn>
                              </p:par>
                            </p:childTnLst>
                          </p:cTn>
                        </p:par>
                        <p:par>
                          <p:cTn id="71" fill="hold">
                            <p:stCondLst>
                              <p:cond delay="3900"/>
                            </p:stCondLst>
                            <p:childTnLst>
                              <p:par>
                                <p:cTn id="72" presetID="10" presetClass="entr" presetSubtype="0"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1000"/>
                                        <p:tgtEl>
                                          <p:spTgt spid="34"/>
                                        </p:tgtEl>
                                      </p:cBhvr>
                                    </p:animEffect>
                                  </p:childTnLst>
                                </p:cTn>
                              </p:par>
                            </p:childTnLst>
                          </p:cTn>
                        </p:par>
                        <p:par>
                          <p:cTn id="75" fill="hold">
                            <p:stCondLst>
                              <p:cond delay="4900"/>
                            </p:stCondLst>
                            <p:childTnLst>
                              <p:par>
                                <p:cTn id="76" presetID="22" presetClass="entr" presetSubtype="4" fill="hold" grpId="0" nodeType="after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wipe(down)">
                                      <p:cBhvr>
                                        <p:cTn id="78"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2" grpId="0"/>
      <p:bldP spid="20" grpId="0" animBg="1"/>
      <p:bldP spid="21" grpId="0"/>
      <p:bldP spid="22" grpId="0"/>
      <p:bldP spid="23" grpId="0"/>
      <p:bldP spid="24" grpId="0"/>
      <p:bldP spid="25" grpId="0"/>
      <p:bldP spid="27" grpId="0"/>
      <p:bldP spid="29" grpId="0" animBg="1"/>
      <p:bldP spid="30" grpId="0"/>
      <p:bldP spid="34" grpId="0"/>
      <p:bldP spid="35"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64088" y="933725"/>
            <a:ext cx="3168352" cy="649563"/>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59603" y="1789064"/>
            <a:ext cx="3168352" cy="559329"/>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321915" y="2523887"/>
            <a:ext cx="3168352" cy="944668"/>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8" name="圆角矩形 7"/>
          <p:cNvSpPr/>
          <p:nvPr/>
        </p:nvSpPr>
        <p:spPr>
          <a:xfrm>
            <a:off x="5321915" y="3661998"/>
            <a:ext cx="3168352" cy="497128"/>
          </a:xfrm>
          <a:prstGeom prst="roundRect">
            <a:avLst>
              <a:gd name="adj" fmla="val 7843"/>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9" name="圆角矩形 8"/>
          <p:cNvSpPr/>
          <p:nvPr/>
        </p:nvSpPr>
        <p:spPr>
          <a:xfrm>
            <a:off x="5321915" y="4337663"/>
            <a:ext cx="3168352" cy="463802"/>
          </a:xfrm>
          <a:prstGeom prst="roundRect">
            <a:avLst>
              <a:gd name="adj" fmla="val 7843"/>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329580" y="1204471"/>
            <a:ext cx="3612777" cy="2954655"/>
          </a:xfrm>
          <a:prstGeom prst="rect">
            <a:avLst/>
          </a:prstGeom>
          <a:noFill/>
        </p:spPr>
        <p:txBody>
          <a:bodyPr wrap="square" lIns="0" tIns="0" rIns="0" bIns="0" rtlCol="0">
            <a:spAutoFit/>
          </a:bodyPr>
          <a:lstStyle/>
          <a:p>
            <a:pPr marL="342900" indent="-342900">
              <a:buFont typeface="Wingdings" panose="05000000000000000000" pitchFamily="2" charset="2"/>
              <a:buChar char="q"/>
            </a:pPr>
            <a:r>
              <a:rPr lang="tr-TR" sz="2400" dirty="0">
                <a:solidFill>
                  <a:schemeClr val="bg1"/>
                </a:solidFill>
              </a:rPr>
              <a:t>Farkına varılan fakat istenmeyen istek, düşünce ve olayların bastırılarak unutulması ya da çözümün ertelenmesidir. </a:t>
            </a:r>
            <a:endParaRPr lang="tr-TR" sz="2400" dirty="0" smtClean="0">
              <a:solidFill>
                <a:schemeClr val="bg1"/>
              </a:solidFill>
            </a:endParaRPr>
          </a:p>
          <a:p>
            <a:pPr marL="342900" indent="-342900">
              <a:buFont typeface="Wingdings" panose="05000000000000000000" pitchFamily="2" charset="2"/>
              <a:buChar char="q"/>
            </a:pPr>
            <a:r>
              <a:rPr lang="tr-TR" sz="2400" dirty="0" smtClean="0">
                <a:solidFill>
                  <a:schemeClr val="bg1"/>
                </a:solidFill>
              </a:rPr>
              <a:t>Yani </a:t>
            </a:r>
            <a:r>
              <a:rPr lang="tr-TR" sz="2400" dirty="0">
                <a:solidFill>
                  <a:schemeClr val="bg1"/>
                </a:solidFill>
              </a:rPr>
              <a:t>kaygı ve üzüntü verici durumların bilinçaltına itilerek unutulmasıdır</a:t>
            </a:r>
            <a:r>
              <a:rPr lang="tr-TR" sz="2400" dirty="0" smtClean="0">
                <a:solidFill>
                  <a:schemeClr val="bg1"/>
                </a:solidFill>
              </a:rPr>
              <a:t>.</a:t>
            </a:r>
            <a:endParaRPr kumimoji="0" lang="zh-CN" altLang="en-US" sz="20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2994837" cy="430887"/>
          </a:xfrm>
          <a:prstGeom prst="rect">
            <a:avLst/>
          </a:prstGeom>
          <a:noFill/>
        </p:spPr>
        <p:txBody>
          <a:bodyPr wrap="square" lIns="0" tIns="0" rIns="0" bIns="0" rtlCol="0">
            <a:spAutoFit/>
          </a:bodyPr>
          <a:lstStyle/>
          <a:p>
            <a:pPr lvl="0" algn="ctr"/>
            <a:r>
              <a:rPr lang="tr-TR" sz="1400" b="1" dirty="0"/>
              <a:t>Sevmediğimiz bir kişiyle olan randevuyu unutmamız.</a:t>
            </a:r>
          </a:p>
        </p:txBody>
      </p:sp>
      <p:sp>
        <p:nvSpPr>
          <p:cNvPr id="22" name="TextBox 21"/>
          <p:cNvSpPr txBox="1"/>
          <p:nvPr/>
        </p:nvSpPr>
        <p:spPr>
          <a:xfrm>
            <a:off x="5554921" y="1839687"/>
            <a:ext cx="2924570" cy="430887"/>
          </a:xfrm>
          <a:prstGeom prst="rect">
            <a:avLst/>
          </a:prstGeom>
          <a:noFill/>
        </p:spPr>
        <p:txBody>
          <a:bodyPr wrap="square" lIns="0" tIns="0" rIns="0" bIns="0" rtlCol="0">
            <a:spAutoFit/>
          </a:bodyPr>
          <a:lstStyle/>
          <a:p>
            <a:pPr lvl="0" algn="ctr"/>
            <a:r>
              <a:rPr lang="tr-TR" sz="1400" b="1" dirty="0"/>
              <a:t>Yaşlı insanların ölümü düşünmeyerek para biriktirmesi. </a:t>
            </a:r>
          </a:p>
        </p:txBody>
      </p:sp>
      <p:sp>
        <p:nvSpPr>
          <p:cNvPr id="23" name="TextBox 22"/>
          <p:cNvSpPr txBox="1"/>
          <p:nvPr/>
        </p:nvSpPr>
        <p:spPr>
          <a:xfrm>
            <a:off x="5446361" y="2592993"/>
            <a:ext cx="2906204" cy="738664"/>
          </a:xfrm>
          <a:prstGeom prst="rect">
            <a:avLst/>
          </a:prstGeom>
          <a:noFill/>
        </p:spPr>
        <p:txBody>
          <a:bodyPr wrap="square" lIns="0" tIns="0" rIns="0" bIns="0" rtlCol="0">
            <a:spAutoFit/>
          </a:bodyPr>
          <a:lstStyle/>
          <a:p>
            <a:pPr lvl="0" algn="ctr"/>
            <a:r>
              <a:rPr lang="tr-TR" sz="1200" b="1" dirty="0"/>
              <a:t>Alkollü araç kullandığından dolayı kaza yapan ve çocuğunun ölümüne sebep olan bir babanın yaşadığı suçluluk duygusundan dolayı hafıza kaybına uğraması. </a:t>
            </a:r>
          </a:p>
        </p:txBody>
      </p:sp>
      <p:sp>
        <p:nvSpPr>
          <p:cNvPr id="25" name="TextBox 24"/>
          <p:cNvSpPr txBox="1"/>
          <p:nvPr/>
        </p:nvSpPr>
        <p:spPr>
          <a:xfrm>
            <a:off x="5438712" y="3654003"/>
            <a:ext cx="2906204"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zh-CN" sz="1400" b="1" noProof="0" dirty="0" smtClean="0">
                <a:latin typeface="Times New Roman" panose="02020603050405020304" pitchFamily="18" charset="0"/>
                <a:ea typeface="微软雅黑" pitchFamily="34" charset="-122"/>
                <a:cs typeface="Times New Roman" panose="02020603050405020304" pitchFamily="18" charset="0"/>
              </a:rPr>
              <a:t>Uçaktan korkan birinin uçağa biniş saatini unutması</a:t>
            </a:r>
            <a:endParaRPr kumimoji="0" lang="en-US" altLang="zh-CN" sz="1400" b="1" i="0" u="none" strike="noStrike" kern="1200" cap="none" spc="0" normalizeH="0" baseline="0" noProof="0" dirty="0">
              <a:ln>
                <a:noFill/>
              </a:ln>
              <a:effectLst/>
              <a:uLnTx/>
              <a:uFillTx/>
              <a:latin typeface="Times New Roman" panose="02020603050405020304" pitchFamily="18" charset="0"/>
              <a:ea typeface="微软雅黑" pitchFamily="34" charset="-122"/>
              <a:cs typeface="Times New Roman" panose="02020603050405020304" pitchFamily="18" charset="0"/>
            </a:endParaRPr>
          </a:p>
        </p:txBody>
      </p:sp>
      <p:sp>
        <p:nvSpPr>
          <p:cNvPr id="26" name="TextBox 25"/>
          <p:cNvSpPr txBox="1"/>
          <p:nvPr/>
        </p:nvSpPr>
        <p:spPr>
          <a:xfrm>
            <a:off x="5438712" y="4351823"/>
            <a:ext cx="2958169" cy="430887"/>
          </a:xfrm>
          <a:prstGeom prst="rect">
            <a:avLst/>
          </a:prstGeom>
          <a:noFill/>
        </p:spPr>
        <p:txBody>
          <a:bodyPr wrap="square" lIns="0" tIns="0" rIns="0" bIns="0" rtlCol="0">
            <a:spAutoFit/>
          </a:bodyPr>
          <a:lstStyle/>
          <a:p>
            <a:pPr lvl="0" algn="ctr" defTabSz="914400"/>
            <a:r>
              <a:rPr lang="tr-TR" altLang="zh-CN" sz="1400" b="1" dirty="0" smtClean="0"/>
              <a:t>Sevmediğimiz bir kişinin adını unutmamız</a:t>
            </a:r>
            <a:endParaRPr lang="zh-CN" altLang="en-US" sz="1400" b="1" dirty="0">
              <a:solidFill>
                <a:prstClr val="black"/>
              </a:solidFill>
              <a:latin typeface="微软雅黑" pitchFamily="34" charset="-122"/>
              <a:ea typeface="微软雅黑" pitchFamily="34" charset="-122"/>
            </a:endParaRPr>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84640" y="130181"/>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zh-CN" sz="2800" b="1" spc="300" dirty="0" smtClean="0">
                <a:solidFill>
                  <a:srgbClr val="C00000"/>
                </a:solidFill>
                <a:latin typeface="Algerian" panose="04020705040A02060702" pitchFamily="82" charset="0"/>
                <a:ea typeface="方正兰亭细黑_GBK" pitchFamily="2" charset="-122"/>
              </a:rPr>
              <a:t>3-bastırma</a:t>
            </a:r>
            <a:endParaRPr kumimoji="0" lang="zh-CN" altLang="en-US" sz="2800" b="1" i="0" u="none" strike="noStrike" kern="1200" cap="none" spc="300" normalizeH="0" baseline="0" noProof="0" dirty="0">
              <a:ln>
                <a:noFill/>
              </a:ln>
              <a:solidFill>
                <a:srgbClr val="C00000"/>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1" name="椭圆 28"/>
          <p:cNvSpPr/>
          <p:nvPr/>
        </p:nvSpPr>
        <p:spPr>
          <a:xfrm>
            <a:off x="8342103" y="258876"/>
            <a:ext cx="274777" cy="274777"/>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33845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2100"/>
                            </p:stCondLst>
                            <p:childTnLst>
                              <p:par>
                                <p:cTn id="45" presetID="22" presetClass="entr" presetSubtype="8"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300"/>
                                        <p:tgtEl>
                                          <p:spTgt spid="21"/>
                                        </p:tgtEl>
                                      </p:cBhvr>
                                    </p:animEffect>
                                  </p:childTnLst>
                                </p:cTn>
                              </p:par>
                            </p:childTnLst>
                          </p:cTn>
                        </p:par>
                        <p:par>
                          <p:cTn id="48" fill="hold">
                            <p:stCondLst>
                              <p:cond delay="24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300"/>
                                        <p:tgtEl>
                                          <p:spTgt spid="22"/>
                                        </p:tgtEl>
                                      </p:cBhvr>
                                    </p:animEffect>
                                  </p:childTnLst>
                                </p:cTn>
                              </p:par>
                            </p:childTnLst>
                          </p:cTn>
                        </p:par>
                        <p:par>
                          <p:cTn id="52" fill="hold">
                            <p:stCondLst>
                              <p:cond delay="27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300"/>
                                        <p:tgtEl>
                                          <p:spTgt spid="23"/>
                                        </p:tgtEl>
                                      </p:cBhvr>
                                    </p:animEffect>
                                  </p:childTnLst>
                                </p:cTn>
                              </p:par>
                            </p:childTnLst>
                          </p:cTn>
                        </p:par>
                        <p:par>
                          <p:cTn id="56" fill="hold">
                            <p:stCondLst>
                              <p:cond delay="300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300"/>
                                        <p:tgtEl>
                                          <p:spTgt spid="25"/>
                                        </p:tgtEl>
                                      </p:cBhvr>
                                    </p:animEffect>
                                  </p:childTnLst>
                                </p:cTn>
                              </p:par>
                            </p:childTnLst>
                          </p:cTn>
                        </p:par>
                        <p:par>
                          <p:cTn id="60" fill="hold">
                            <p:stCondLst>
                              <p:cond delay="33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300"/>
                                        <p:tgtEl>
                                          <p:spTgt spid="26"/>
                                        </p:tgtEl>
                                      </p:cBhvr>
                                    </p:animEffect>
                                  </p:childTnLst>
                                </p:cTn>
                              </p:par>
                            </p:childTnLst>
                          </p:cTn>
                        </p:par>
                        <p:par>
                          <p:cTn id="64" fill="hold">
                            <p:stCondLst>
                              <p:cond delay="3600"/>
                            </p:stCondLst>
                            <p:childTnLst>
                              <p:par>
                                <p:cTn id="65" presetID="10"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childTnLst>
                                </p:cTn>
                              </p:par>
                            </p:childTnLst>
                          </p:cTn>
                        </p:par>
                        <p:par>
                          <p:cTn id="68" fill="hold">
                            <p:stCondLst>
                              <p:cond delay="4600"/>
                            </p:stCondLst>
                            <p:childTnLst>
                              <p:par>
                                <p:cTn id="69" presetID="22" presetClass="entr" presetSubtype="4"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down)">
                                      <p:cBhvr>
                                        <p:cTn id="71" dur="3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2" grpId="0"/>
      <p:bldP spid="20" grpId="0" animBg="1"/>
      <p:bldP spid="21" grpId="0"/>
      <p:bldP spid="22" grpId="0"/>
      <p:bldP spid="23" grpId="0"/>
      <p:bldP spid="25" grpId="0"/>
      <p:bldP spid="26" grpId="0"/>
      <p:bldP spid="29" grpId="0" animBg="1"/>
      <p:bldP spid="30" grpId="0"/>
      <p:bldP spid="34" grpId="0"/>
      <p:bldP spid="31"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圆角矩形 3"/>
          <p:cNvSpPr/>
          <p:nvPr/>
        </p:nvSpPr>
        <p:spPr>
          <a:xfrm>
            <a:off x="5364088" y="933726"/>
            <a:ext cx="3168352" cy="466846"/>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64088" y="1492434"/>
            <a:ext cx="3168352" cy="466846"/>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403919" y="3564192"/>
            <a:ext cx="3168352" cy="466846"/>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7" name="圆角矩形 6"/>
          <p:cNvSpPr/>
          <p:nvPr/>
        </p:nvSpPr>
        <p:spPr>
          <a:xfrm>
            <a:off x="5403919" y="4139743"/>
            <a:ext cx="3168352" cy="723258"/>
          </a:xfrm>
          <a:prstGeom prst="roundRect">
            <a:avLst>
              <a:gd name="adj" fmla="val 7843"/>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315280" y="1761997"/>
            <a:ext cx="3480400" cy="1969770"/>
          </a:xfrm>
          <a:prstGeom prst="rect">
            <a:avLst/>
          </a:prstGeom>
          <a:noFill/>
        </p:spPr>
        <p:txBody>
          <a:bodyPr wrap="square" lIns="0" tIns="0" rIns="0" bIns="0" rtlCol="0">
            <a:spAutoFit/>
          </a:bodyPr>
          <a:lstStyle/>
          <a:p>
            <a:pPr marL="457200" marR="0" lvl="0" indent="-457200" algn="ctr" defTabSz="6858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tr-TR" sz="3200" b="0" i="0" u="none" strike="noStrike" kern="1200" cap="none" spc="0" normalizeH="0" baseline="0" noProof="0" dirty="0" smtClean="0">
                <a:ln>
                  <a:noFill/>
                </a:ln>
                <a:solidFill>
                  <a:prstClr val="white"/>
                </a:solidFill>
                <a:effectLst/>
                <a:uLnTx/>
                <a:uFillTx/>
                <a:latin typeface="Calibri"/>
              </a:rPr>
              <a:t>İstenmeyen </a:t>
            </a:r>
            <a:r>
              <a:rPr kumimoji="0" lang="tr-TR" sz="3200" b="0" i="0" u="none" strike="noStrike" kern="1200" cap="none" spc="0" normalizeH="0" baseline="0" noProof="0" dirty="0">
                <a:ln>
                  <a:noFill/>
                </a:ln>
                <a:solidFill>
                  <a:prstClr val="white"/>
                </a:solidFill>
                <a:effectLst/>
                <a:uLnTx/>
                <a:uFillTx/>
                <a:latin typeface="Calibri"/>
              </a:rPr>
              <a:t>olay ve durumları kabul etmeme ve yok sayma. </a:t>
            </a:r>
            <a:endParaRPr kumimoji="0" lang="tr-TR" sz="3200" b="0" i="0" u="none" strike="noStrike" kern="1200" cap="none" spc="0" normalizeH="0" baseline="0" noProof="0" dirty="0" smtClean="0">
              <a:ln>
                <a:noFill/>
              </a:ln>
              <a:solidFill>
                <a:prstClr val="white"/>
              </a:solidFill>
              <a:effectLst/>
              <a:uLnTx/>
              <a:uFillTx/>
              <a:latin typeface="Calibri"/>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2994837" cy="553998"/>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a:ln>
                  <a:noFill/>
                </a:ln>
                <a:solidFill>
                  <a:prstClr val="black"/>
                </a:solidFill>
                <a:effectLst/>
                <a:uLnTx/>
                <a:uFillTx/>
                <a:latin typeface="Calibri"/>
                <a:ea typeface="+mn-ea"/>
                <a:cs typeface="+mn-cs"/>
              </a:rPr>
              <a:t>Kanser olan birinin „hayır ben hasta değilim‟ demesi.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tr-TR"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Box 21"/>
          <p:cNvSpPr txBox="1"/>
          <p:nvPr/>
        </p:nvSpPr>
        <p:spPr>
          <a:xfrm>
            <a:off x="5516628" y="1514423"/>
            <a:ext cx="2924570" cy="184666"/>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a:ln>
                  <a:noFill/>
                </a:ln>
                <a:solidFill>
                  <a:prstClr val="black"/>
                </a:solidFill>
                <a:effectLst/>
                <a:uLnTx/>
                <a:uFillTx/>
                <a:latin typeface="Calibri"/>
                <a:ea typeface="+mn-ea"/>
                <a:cs typeface="+mn-cs"/>
              </a:rPr>
              <a:t>Hırsızlık yapan birinin „ben çalmadım‟ demesi.</a:t>
            </a:r>
          </a:p>
        </p:txBody>
      </p:sp>
      <p:sp>
        <p:nvSpPr>
          <p:cNvPr id="23" name="TextBox 22"/>
          <p:cNvSpPr txBox="1"/>
          <p:nvPr/>
        </p:nvSpPr>
        <p:spPr>
          <a:xfrm>
            <a:off x="5562043" y="3567534"/>
            <a:ext cx="2906204" cy="430887"/>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1400" b="1" i="0" u="none" strike="noStrike" kern="1200" cap="none" spc="0" normalizeH="0" baseline="0" noProof="0" dirty="0">
                <a:ln>
                  <a:noFill/>
                </a:ln>
                <a:effectLst/>
                <a:uLnTx/>
                <a:uFillTx/>
                <a:latin typeface="Calibri"/>
                <a:ea typeface="+mn-ea"/>
                <a:cs typeface="+mn-cs"/>
              </a:rPr>
              <a:t>İhtiyarlayan birinin bu durumu kabul etmemesi</a:t>
            </a:r>
          </a:p>
        </p:txBody>
      </p:sp>
      <p:sp>
        <p:nvSpPr>
          <p:cNvPr id="24" name="TextBox 23"/>
          <p:cNvSpPr txBox="1"/>
          <p:nvPr/>
        </p:nvSpPr>
        <p:spPr>
          <a:xfrm>
            <a:off x="5516628" y="4222805"/>
            <a:ext cx="3015812" cy="553998"/>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1200" b="1" i="0" u="none" strike="noStrike" kern="1200" cap="none" spc="0" normalizeH="0" baseline="0" noProof="0" dirty="0">
                <a:ln>
                  <a:noFill/>
                </a:ln>
                <a:solidFill>
                  <a:prstClr val="black"/>
                </a:solidFill>
                <a:effectLst/>
                <a:uLnTx/>
                <a:uFillTx/>
                <a:latin typeface="Calibri"/>
                <a:ea typeface="+mn-ea"/>
                <a:cs typeface="+mn-cs"/>
              </a:rPr>
              <a:t>Trafik kazasında ailesini kaybeden birinin onların ölmediğini bir gün geri döneceklerini söylemesi </a:t>
            </a:r>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96503" y="131381"/>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300" normalizeH="0" baseline="0" noProof="0" dirty="0" smtClean="0">
                <a:ln>
                  <a:noFill/>
                </a:ln>
                <a:solidFill>
                  <a:srgbClr val="8064A2"/>
                </a:solidFill>
                <a:effectLst/>
                <a:uLnTx/>
                <a:uFillTx/>
                <a:latin typeface="Algerian" panose="04020705040A02060702" pitchFamily="82" charset="0"/>
                <a:ea typeface="方正兰亭细黑_GBK" pitchFamily="2" charset="-122"/>
                <a:cs typeface="+mn-cs"/>
              </a:rPr>
              <a:t>4-YADSIMA(İNKAR)</a:t>
            </a:r>
            <a:endParaRPr kumimoji="0" lang="zh-CN" altLang="en-US" sz="2800" b="1" i="0" u="none" strike="noStrike" kern="1200" cap="none" spc="300" normalizeH="0" baseline="0" noProof="0" dirty="0">
              <a:ln>
                <a:noFill/>
              </a:ln>
              <a:solidFill>
                <a:srgbClr val="8064A2"/>
              </a:solidFill>
              <a:effectLst/>
              <a:uLnTx/>
              <a:uFillTx/>
              <a:latin typeface="Algerian" panose="04020705040A02060702" pitchFamily="82" charset="0"/>
              <a:ea typeface="方正兰亭细黑_GBK" pitchFamily="2" charset="-122"/>
              <a:cs typeface="+mn-cs"/>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pic>
        <p:nvPicPr>
          <p:cNvPr id="2" name="Resim 1"/>
          <p:cNvPicPr>
            <a:picLocks noChangeAspect="1"/>
          </p:cNvPicPr>
          <p:nvPr/>
        </p:nvPicPr>
        <p:blipFill rotWithShape="1">
          <a:blip r:embed="rId3"/>
          <a:srcRect l="17034" t="53002" r="17506" b="3401"/>
          <a:stretch/>
        </p:blipFill>
        <p:spPr>
          <a:xfrm>
            <a:off x="5315540" y="2004096"/>
            <a:ext cx="3232546" cy="1505744"/>
          </a:xfrm>
          <a:prstGeom prst="rect">
            <a:avLst/>
          </a:prstGeom>
        </p:spPr>
      </p:pic>
      <p:sp>
        <p:nvSpPr>
          <p:cNvPr id="31" name="椭圆 28"/>
          <p:cNvSpPr/>
          <p:nvPr/>
        </p:nvSpPr>
        <p:spPr>
          <a:xfrm>
            <a:off x="8285443" y="243153"/>
            <a:ext cx="274777" cy="274777"/>
          </a:xfrm>
          <a:prstGeom prst="ellipse">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8670534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2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300"/>
                                        <p:tgtEl>
                                          <p:spTgt spid="21"/>
                                        </p:tgtEl>
                                      </p:cBhvr>
                                    </p:animEffect>
                                  </p:childTnLst>
                                </p:cTn>
                              </p:par>
                            </p:childTnLst>
                          </p:cTn>
                        </p:par>
                        <p:par>
                          <p:cTn id="45" fill="hold">
                            <p:stCondLst>
                              <p:cond delay="2400"/>
                            </p:stCondLst>
                            <p:childTnLst>
                              <p:par>
                                <p:cTn id="46" presetID="22" presetClass="entr" presetSubtype="8"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300"/>
                                        <p:tgtEl>
                                          <p:spTgt spid="22"/>
                                        </p:tgtEl>
                                      </p:cBhvr>
                                    </p:animEffect>
                                  </p:childTnLst>
                                </p:cTn>
                              </p:par>
                            </p:childTnLst>
                          </p:cTn>
                        </p:par>
                        <p:par>
                          <p:cTn id="49" fill="hold">
                            <p:stCondLst>
                              <p:cond delay="270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300"/>
                                        <p:tgtEl>
                                          <p:spTgt spid="23"/>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300"/>
                                        <p:tgtEl>
                                          <p:spTgt spid="24"/>
                                        </p:tgtEl>
                                      </p:cBhvr>
                                    </p:animEffect>
                                  </p:childTnLst>
                                </p:cTn>
                              </p:par>
                            </p:childTnLst>
                          </p:cTn>
                        </p:par>
                        <p:par>
                          <p:cTn id="57" fill="hold">
                            <p:stCondLst>
                              <p:cond delay="3300"/>
                            </p:stCondLst>
                            <p:childTnLst>
                              <p:par>
                                <p:cTn id="58" presetID="10" presetClass="entr" presetSubtype="0"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childTnLst>
                                </p:cTn>
                              </p:par>
                            </p:childTnLst>
                          </p:cTn>
                        </p:par>
                        <p:par>
                          <p:cTn id="61" fill="hold">
                            <p:stCondLst>
                              <p:cond delay="4300"/>
                            </p:stCondLst>
                            <p:childTnLst>
                              <p:par>
                                <p:cTn id="62" presetID="22" presetClass="entr" presetSubtype="4"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down)">
                                      <p:cBhvr>
                                        <p:cTn id="64" dur="300"/>
                                        <p:tgtEl>
                                          <p:spTgt spid="3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
                                        </p:tgtEl>
                                        <p:attrNameLst>
                                          <p:attrName>style.visibility</p:attrName>
                                        </p:attrNameLst>
                                      </p:cBhvr>
                                      <p:to>
                                        <p:strVal val="visible"/>
                                      </p:to>
                                    </p:set>
                                    <p:animEffect transition="in" filter="fade">
                                      <p:cBhvr>
                                        <p:cTn id="6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p:bldP spid="20" grpId="0" animBg="1"/>
      <p:bldP spid="21" grpId="0"/>
      <p:bldP spid="22" grpId="0"/>
      <p:bldP spid="23" grpId="0"/>
      <p:bldP spid="24" grpId="0"/>
      <p:bldP spid="29" grpId="0" animBg="1"/>
      <p:bldP spid="30" grpId="0"/>
      <p:bldP spid="34" grpId="0"/>
      <p:bldP spid="31"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64088" y="933726"/>
            <a:ext cx="3168352" cy="466846"/>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64088" y="1492434"/>
            <a:ext cx="3168352" cy="495064"/>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367446" y="4182646"/>
            <a:ext cx="3168352" cy="605154"/>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418354" y="1300569"/>
            <a:ext cx="3515183" cy="2977738"/>
          </a:xfrm>
          <a:prstGeom prst="rect">
            <a:avLst/>
          </a:prstGeom>
          <a:noFill/>
        </p:spPr>
        <p:txBody>
          <a:bodyPr wrap="square" lIns="0" tIns="0" rIns="0" bIns="0" rtlCol="0">
            <a:spAutoFit/>
          </a:bodyPr>
          <a:lstStyle/>
          <a:p>
            <a:pPr marL="342900" indent="-342900">
              <a:buFont typeface="Wingdings" panose="05000000000000000000" pitchFamily="2" charset="2"/>
              <a:buChar char="q"/>
            </a:pPr>
            <a:r>
              <a:rPr lang="tr-TR" sz="2400" dirty="0" smtClean="0">
                <a:solidFill>
                  <a:schemeClr val="bg1"/>
                </a:solidFill>
              </a:rPr>
              <a:t>Toplum </a:t>
            </a:r>
            <a:r>
              <a:rPr lang="tr-TR" sz="2400" dirty="0">
                <a:solidFill>
                  <a:schemeClr val="bg1"/>
                </a:solidFill>
              </a:rPr>
              <a:t>tarafından istenmeyen, hoş karşılanmayan isteklerin, davranışların onaylanan ve beğenilen biçimlere dönüştürülerek sergilenmesidir. </a:t>
            </a:r>
          </a:p>
          <a:p>
            <a:pPr lvl="0"/>
            <a:endParaRPr lang="tr-TR" dirty="0" smtClean="0">
              <a:solidFill>
                <a:schemeClr val="bg1"/>
              </a:solidFill>
            </a:endParaRPr>
          </a:p>
          <a:p>
            <a:pPr marL="171450" marR="0" lvl="0" indent="-1714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zh-CN" altLang="en-US" sz="12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2994837" cy="430887"/>
          </a:xfrm>
          <a:prstGeom prst="rect">
            <a:avLst/>
          </a:prstGeom>
          <a:noFill/>
        </p:spPr>
        <p:txBody>
          <a:bodyPr wrap="square" lIns="0" tIns="0" rIns="0" bIns="0" rtlCol="0">
            <a:spAutoFit/>
          </a:bodyPr>
          <a:lstStyle/>
          <a:p>
            <a:pPr lvl="0" algn="ctr"/>
            <a:r>
              <a:rPr lang="tr-TR" sz="1400" b="1" dirty="0"/>
              <a:t>Çok asabi, saldırgan bir kişinin boksör olması. </a:t>
            </a:r>
          </a:p>
        </p:txBody>
      </p:sp>
      <p:sp>
        <p:nvSpPr>
          <p:cNvPr id="22" name="TextBox 21"/>
          <p:cNvSpPr txBox="1"/>
          <p:nvPr/>
        </p:nvSpPr>
        <p:spPr>
          <a:xfrm>
            <a:off x="5516628" y="1514423"/>
            <a:ext cx="2924570" cy="430887"/>
          </a:xfrm>
          <a:prstGeom prst="rect">
            <a:avLst/>
          </a:prstGeom>
          <a:noFill/>
        </p:spPr>
        <p:txBody>
          <a:bodyPr wrap="square" lIns="0" tIns="0" rIns="0" bIns="0" rtlCol="0">
            <a:spAutoFit/>
          </a:bodyPr>
          <a:lstStyle/>
          <a:p>
            <a:pPr lvl="0" algn="ctr"/>
            <a:r>
              <a:rPr lang="tr-TR" sz="1400" b="1" dirty="0"/>
              <a:t>Silahlara karşı ilgisi olan ve silah kullanmayı seven birinin asker olması. </a:t>
            </a:r>
          </a:p>
        </p:txBody>
      </p:sp>
      <p:sp>
        <p:nvSpPr>
          <p:cNvPr id="23" name="TextBox 22"/>
          <p:cNvSpPr txBox="1"/>
          <p:nvPr/>
        </p:nvSpPr>
        <p:spPr>
          <a:xfrm>
            <a:off x="5481495" y="4255789"/>
            <a:ext cx="2994836" cy="369332"/>
          </a:xfrm>
          <a:prstGeom prst="rect">
            <a:avLst/>
          </a:prstGeom>
          <a:noFill/>
        </p:spPr>
        <p:txBody>
          <a:bodyPr wrap="square" lIns="0" tIns="0" rIns="0" bIns="0" rtlCol="0">
            <a:spAutoFit/>
          </a:bodyPr>
          <a:lstStyle/>
          <a:p>
            <a:pPr lvl="0"/>
            <a:r>
              <a:rPr lang="tr-TR" sz="1200" b="1" dirty="0"/>
              <a:t>Çok istediği halde çocuk sahibi olamayan bir bayanın çocuk yuvasında gönüllü anne olması. </a:t>
            </a:r>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84640" y="130181"/>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zh-CN" sz="2800" b="1" spc="300" dirty="0" smtClean="0">
                <a:solidFill>
                  <a:srgbClr val="4BACC6"/>
                </a:solidFill>
                <a:latin typeface="Algerian" panose="04020705040A02060702" pitchFamily="82" charset="0"/>
                <a:ea typeface="方正兰亭细黑_GBK" pitchFamily="2" charset="-122"/>
              </a:rPr>
              <a:t>5-</a:t>
            </a:r>
            <a:r>
              <a:rPr kumimoji="0" lang="tr-TR" altLang="zh-CN" sz="2800" b="1" i="0" u="none" strike="noStrike" kern="1200" cap="none" spc="300" normalizeH="0" baseline="0" noProof="0" dirty="0" smtClean="0">
                <a:ln>
                  <a:noFill/>
                </a:ln>
                <a:solidFill>
                  <a:srgbClr val="4BACC6"/>
                </a:solidFill>
                <a:effectLst/>
                <a:uLnTx/>
                <a:uFillTx/>
                <a:latin typeface="Algerian" panose="04020705040A02060702" pitchFamily="82" charset="0"/>
                <a:ea typeface="方正兰亭细黑_GBK" pitchFamily="2" charset="-122"/>
              </a:rPr>
              <a:t>yüceltme</a:t>
            </a:r>
            <a:endParaRPr kumimoji="0" lang="zh-CN" altLang="en-US" sz="2800" b="1" i="0" u="none" strike="noStrike" kern="1200" cap="none" spc="300" normalizeH="0" baseline="0" noProof="0" dirty="0">
              <a:ln>
                <a:noFill/>
              </a:ln>
              <a:solidFill>
                <a:srgbClr val="4BACC6"/>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1" name="椭圆 28"/>
          <p:cNvSpPr/>
          <p:nvPr/>
        </p:nvSpPr>
        <p:spPr>
          <a:xfrm>
            <a:off x="8441197" y="251745"/>
            <a:ext cx="274777" cy="274777"/>
          </a:xfrm>
          <a:prstGeom prst="ellipse">
            <a:avLst/>
          </a:prstGeom>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7446" y="2031351"/>
            <a:ext cx="3168352" cy="210910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840409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21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300"/>
                                        <p:tgtEl>
                                          <p:spTgt spid="21"/>
                                        </p:tgtEl>
                                      </p:cBhvr>
                                    </p:animEffect>
                                  </p:childTnLst>
                                </p:cTn>
                              </p:par>
                            </p:childTnLst>
                          </p:cTn>
                        </p:par>
                        <p:par>
                          <p:cTn id="42" fill="hold">
                            <p:stCondLst>
                              <p:cond delay="24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300"/>
                                        <p:tgtEl>
                                          <p:spTgt spid="22"/>
                                        </p:tgtEl>
                                      </p:cBhvr>
                                    </p:animEffect>
                                  </p:childTnLst>
                                </p:cTn>
                              </p:par>
                            </p:childTnLst>
                          </p:cTn>
                        </p:par>
                        <p:par>
                          <p:cTn id="46" fill="hold">
                            <p:stCondLst>
                              <p:cond delay="2700"/>
                            </p:stCondLst>
                            <p:childTnLst>
                              <p:par>
                                <p:cTn id="47" presetID="22" presetClass="entr" presetSubtype="8"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300"/>
                                        <p:tgtEl>
                                          <p:spTgt spid="23"/>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1000"/>
                                        <p:tgtEl>
                                          <p:spTgt spid="34"/>
                                        </p:tgtEl>
                                      </p:cBhvr>
                                    </p:animEffect>
                                  </p:childTnLst>
                                </p:cTn>
                              </p:par>
                            </p:childTnLst>
                          </p:cTn>
                        </p:par>
                        <p:par>
                          <p:cTn id="54" fill="hold">
                            <p:stCondLst>
                              <p:cond delay="4000"/>
                            </p:stCondLst>
                            <p:childTnLst>
                              <p:par>
                                <p:cTn id="55" presetID="22" presetClass="entr" presetSubtype="4"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down)">
                                      <p:cBhvr>
                                        <p:cTn id="57" dur="3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2" grpId="0"/>
      <p:bldP spid="20" grpId="0" animBg="1"/>
      <p:bldP spid="21" grpId="0"/>
      <p:bldP spid="22" grpId="0"/>
      <p:bldP spid="23" grpId="0"/>
      <p:bldP spid="29" grpId="0" animBg="1"/>
      <p:bldP spid="30" grpId="0"/>
      <p:bldP spid="34" grpId="0"/>
      <p:bldP spid="31"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29317" y="933725"/>
            <a:ext cx="3203123" cy="660723"/>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29316" y="1707484"/>
            <a:ext cx="3203123" cy="510178"/>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329316" y="4237238"/>
            <a:ext cx="3269479" cy="775765"/>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463776" y="1454220"/>
            <a:ext cx="3425446" cy="2585323"/>
          </a:xfrm>
          <a:prstGeom prst="rect">
            <a:avLst/>
          </a:prstGeom>
          <a:noFill/>
        </p:spPr>
        <p:txBody>
          <a:bodyPr wrap="square" lIns="0" tIns="0" rIns="0" bIns="0" rtlCol="0">
            <a:spAutoFit/>
          </a:bodyPr>
          <a:lstStyle/>
          <a:p>
            <a:r>
              <a:rPr lang="tr-TR" sz="2400" b="1" dirty="0">
                <a:solidFill>
                  <a:schemeClr val="bg1"/>
                </a:solidFill>
              </a:rPr>
              <a:t>Kişinin kendisini zayıf gördüğü bir alandaki eksikliğini kuvvetli olduğu başka bir alandaki başarısıyla örtmeye çalışmasıdır. </a:t>
            </a:r>
          </a:p>
          <a:p>
            <a:pPr marL="171450" marR="0" lvl="0" indent="-1714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3086079" cy="553998"/>
          </a:xfrm>
          <a:prstGeom prst="rect">
            <a:avLst/>
          </a:prstGeom>
          <a:noFill/>
        </p:spPr>
        <p:txBody>
          <a:bodyPr wrap="square" lIns="0" tIns="0" rIns="0" bIns="0" rtlCol="0">
            <a:spAutoFit/>
          </a:bodyPr>
          <a:lstStyle/>
          <a:p>
            <a:pPr lvl="0" algn="ctr"/>
            <a:r>
              <a:rPr lang="tr-TR" sz="1200" b="1" dirty="0"/>
              <a:t>Boyu kısa olduğu için basketbol takımına giremeyen bir çocuğun güreş takımında başarılı sonuçlar elde etmesi. </a:t>
            </a:r>
          </a:p>
        </p:txBody>
      </p:sp>
      <p:sp>
        <p:nvSpPr>
          <p:cNvPr id="22" name="TextBox 21"/>
          <p:cNvSpPr txBox="1"/>
          <p:nvPr/>
        </p:nvSpPr>
        <p:spPr>
          <a:xfrm>
            <a:off x="5364088" y="1741660"/>
            <a:ext cx="2924570" cy="369332"/>
          </a:xfrm>
          <a:prstGeom prst="rect">
            <a:avLst/>
          </a:prstGeom>
          <a:noFill/>
        </p:spPr>
        <p:txBody>
          <a:bodyPr wrap="square" lIns="0" tIns="0" rIns="0" bIns="0" rtlCol="0">
            <a:spAutoFit/>
          </a:bodyPr>
          <a:lstStyle/>
          <a:p>
            <a:pPr lvl="0" algn="ctr"/>
            <a:r>
              <a:rPr lang="tr-TR" sz="1200" b="1" dirty="0"/>
              <a:t>Okulda başarısız olan bir çocuğun şımarıklık yaparak ilgi çekmeye çalışması. </a:t>
            </a:r>
          </a:p>
        </p:txBody>
      </p:sp>
      <p:sp>
        <p:nvSpPr>
          <p:cNvPr id="23" name="TextBox 22"/>
          <p:cNvSpPr txBox="1"/>
          <p:nvPr/>
        </p:nvSpPr>
        <p:spPr>
          <a:xfrm>
            <a:off x="5364087" y="4307365"/>
            <a:ext cx="3168351" cy="738664"/>
          </a:xfrm>
          <a:prstGeom prst="rect">
            <a:avLst/>
          </a:prstGeom>
          <a:noFill/>
        </p:spPr>
        <p:txBody>
          <a:bodyPr wrap="square" lIns="0" tIns="0" rIns="0" bIns="0" rtlCol="0">
            <a:spAutoFit/>
          </a:bodyPr>
          <a:lstStyle/>
          <a:p>
            <a:pPr lvl="0" algn="ctr"/>
            <a:r>
              <a:rPr lang="tr-TR" sz="1200" b="1" dirty="0" smtClean="0"/>
              <a:t>Geçirdiği çocuk felci yüzünden sakat kalan bir kişinin yoğun çalışmaları sonucu olimpiyat yüzme şampiyonu olarak hareket yetersizliğini ödünlemiştir. </a:t>
            </a:r>
            <a:endParaRPr lang="tr-TR" sz="1200" b="1" dirty="0"/>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84640" y="130181"/>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300" normalizeH="0" baseline="0" noProof="0" dirty="0" smtClean="0">
                <a:ln>
                  <a:noFill/>
                </a:ln>
                <a:solidFill>
                  <a:srgbClr val="9BBB59"/>
                </a:solidFill>
                <a:effectLst/>
                <a:uLnTx/>
                <a:uFillTx/>
                <a:latin typeface="Algerian" panose="04020705040A02060702" pitchFamily="82" charset="0"/>
                <a:ea typeface="方正兰亭细黑_GBK" pitchFamily="2" charset="-122"/>
              </a:rPr>
              <a:t>6-Telafi (ödünleme)</a:t>
            </a:r>
            <a:endParaRPr kumimoji="0" lang="zh-CN" altLang="en-US" sz="2800" b="1" i="0" u="none" strike="noStrike" kern="1200" cap="none" spc="300" normalizeH="0" baseline="0" noProof="0" dirty="0">
              <a:ln>
                <a:noFill/>
              </a:ln>
              <a:solidFill>
                <a:srgbClr val="9BBB59"/>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1" name="椭圆 28"/>
          <p:cNvSpPr/>
          <p:nvPr/>
        </p:nvSpPr>
        <p:spPr>
          <a:xfrm>
            <a:off x="8395051" y="294571"/>
            <a:ext cx="274777" cy="27477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18" name="Picture 2" descr="Savunma Mekanizmalarının Görevleri - Psikoloji Bilim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9316" y="2287789"/>
            <a:ext cx="3203121" cy="18427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4920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21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300"/>
                                        <p:tgtEl>
                                          <p:spTgt spid="21"/>
                                        </p:tgtEl>
                                      </p:cBhvr>
                                    </p:animEffect>
                                  </p:childTnLst>
                                </p:cTn>
                              </p:par>
                            </p:childTnLst>
                          </p:cTn>
                        </p:par>
                        <p:par>
                          <p:cTn id="42" fill="hold">
                            <p:stCondLst>
                              <p:cond delay="24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300"/>
                                        <p:tgtEl>
                                          <p:spTgt spid="22"/>
                                        </p:tgtEl>
                                      </p:cBhvr>
                                    </p:animEffect>
                                  </p:childTnLst>
                                </p:cTn>
                              </p:par>
                            </p:childTnLst>
                          </p:cTn>
                        </p:par>
                        <p:par>
                          <p:cTn id="46" fill="hold">
                            <p:stCondLst>
                              <p:cond delay="2700"/>
                            </p:stCondLst>
                            <p:childTnLst>
                              <p:par>
                                <p:cTn id="47" presetID="22" presetClass="entr" presetSubtype="8"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300"/>
                                        <p:tgtEl>
                                          <p:spTgt spid="23"/>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1000"/>
                                        <p:tgtEl>
                                          <p:spTgt spid="34"/>
                                        </p:tgtEl>
                                      </p:cBhvr>
                                    </p:animEffect>
                                  </p:childTnLst>
                                </p:cTn>
                              </p:par>
                            </p:childTnLst>
                          </p:cTn>
                        </p:par>
                        <p:par>
                          <p:cTn id="54" fill="hold">
                            <p:stCondLst>
                              <p:cond delay="4000"/>
                            </p:stCondLst>
                            <p:childTnLst>
                              <p:par>
                                <p:cTn id="55" presetID="22" presetClass="entr" presetSubtype="4"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down)">
                                      <p:cBhvr>
                                        <p:cTn id="57" dur="3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2" grpId="0"/>
      <p:bldP spid="20" grpId="0" animBg="1"/>
      <p:bldP spid="21" grpId="0"/>
      <p:bldP spid="22" grpId="0"/>
      <p:bldP spid="23" grpId="0"/>
      <p:bldP spid="29" grpId="0" animBg="1"/>
      <p:bldP spid="30" grpId="0"/>
      <p:bldP spid="34" grpId="0"/>
      <p:bldP spid="31"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64088" y="933725"/>
            <a:ext cx="3168352" cy="619181"/>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64088" y="1689595"/>
            <a:ext cx="3168352" cy="729331"/>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7" name="圆角矩形 6"/>
          <p:cNvSpPr/>
          <p:nvPr/>
        </p:nvSpPr>
        <p:spPr>
          <a:xfrm>
            <a:off x="5364088" y="2584030"/>
            <a:ext cx="3168352" cy="466846"/>
          </a:xfrm>
          <a:prstGeom prst="roundRect">
            <a:avLst>
              <a:gd name="adj" fmla="val 7843"/>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423193" y="1318221"/>
            <a:ext cx="3176018" cy="2954655"/>
          </a:xfrm>
          <a:prstGeom prst="rect">
            <a:avLst/>
          </a:prstGeom>
          <a:noFill/>
        </p:spPr>
        <p:txBody>
          <a:bodyPr wrap="square" lIns="0" tIns="0" rIns="0" bIns="0" rtlCol="0">
            <a:spAutoFit/>
          </a:bodyPr>
          <a:lstStyle/>
          <a:p>
            <a:r>
              <a:rPr lang="tr-TR" sz="2400" dirty="0">
                <a:solidFill>
                  <a:schemeClr val="bg1"/>
                </a:solidFill>
              </a:rPr>
              <a:t>Toplum tarafından istenmeyen duygu, düşünce ve davranışların tam karşıtı bir tutum geliştirmedir. </a:t>
            </a:r>
            <a:endParaRPr lang="tr-TR" sz="2400" dirty="0" smtClean="0">
              <a:solidFill>
                <a:schemeClr val="bg1"/>
              </a:solidFill>
            </a:endParaRPr>
          </a:p>
          <a:p>
            <a:r>
              <a:rPr lang="tr-TR" sz="2400" dirty="0" smtClean="0">
                <a:solidFill>
                  <a:schemeClr val="bg1"/>
                </a:solidFill>
              </a:rPr>
              <a:t>Yani </a:t>
            </a:r>
            <a:r>
              <a:rPr lang="tr-TR" sz="2400" dirty="0">
                <a:solidFill>
                  <a:schemeClr val="bg1"/>
                </a:solidFill>
              </a:rPr>
              <a:t>bireyin gerçekte hissettiği duyguların tam aksini yapması. </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2994837" cy="369332"/>
          </a:xfrm>
          <a:prstGeom prst="rect">
            <a:avLst/>
          </a:prstGeom>
          <a:noFill/>
        </p:spPr>
        <p:txBody>
          <a:bodyPr wrap="square" lIns="0" tIns="0" rIns="0" bIns="0" rtlCol="0">
            <a:spAutoFit/>
          </a:bodyPr>
          <a:lstStyle/>
          <a:p>
            <a:pPr lvl="0"/>
            <a:r>
              <a:rPr lang="tr-TR" sz="1200" b="1" dirty="0"/>
              <a:t>Arkadaşını hiç sevmeyen ve onu kıskanan birinin ona çok yakın ve samimi davranması</a:t>
            </a:r>
          </a:p>
        </p:txBody>
      </p:sp>
      <p:sp>
        <p:nvSpPr>
          <p:cNvPr id="22" name="TextBox 21"/>
          <p:cNvSpPr txBox="1"/>
          <p:nvPr/>
        </p:nvSpPr>
        <p:spPr>
          <a:xfrm>
            <a:off x="5536007" y="1774352"/>
            <a:ext cx="2994837" cy="553998"/>
          </a:xfrm>
          <a:prstGeom prst="rect">
            <a:avLst/>
          </a:prstGeom>
          <a:noFill/>
        </p:spPr>
        <p:txBody>
          <a:bodyPr wrap="square" lIns="0" tIns="0" rIns="0" bIns="0" rtlCol="0">
            <a:spAutoFit/>
          </a:bodyPr>
          <a:lstStyle/>
          <a:p>
            <a:pPr lvl="0" algn="ctr"/>
            <a:r>
              <a:rPr lang="tr-TR" sz="1200" b="1" dirty="0"/>
              <a:t>Halıya çay döken komşusunun çocuğuna çok kızan bir ev hanımının „olsun canım önemli değil, çocuğa bir şey olmadı ya‟ demesi. </a:t>
            </a:r>
          </a:p>
        </p:txBody>
      </p:sp>
      <p:sp>
        <p:nvSpPr>
          <p:cNvPr id="23" name="TextBox 22"/>
          <p:cNvSpPr txBox="1"/>
          <p:nvPr/>
        </p:nvSpPr>
        <p:spPr>
          <a:xfrm>
            <a:off x="5626235" y="2746823"/>
            <a:ext cx="2906204" cy="184666"/>
          </a:xfrm>
          <a:prstGeom prst="rect">
            <a:avLst/>
          </a:prstGeom>
          <a:noFill/>
        </p:spPr>
        <p:txBody>
          <a:bodyPr wrap="square" lIns="0" tIns="0" rIns="0" bIns="0" rtlCol="0">
            <a:spAutoFit/>
          </a:bodyPr>
          <a:lstStyle/>
          <a:p>
            <a:pPr lvl="0" defTabSz="914400"/>
            <a:r>
              <a:rPr lang="tr-TR" altLang="zh-CN" sz="1200" b="1" dirty="0" smtClean="0"/>
              <a:t>Cimri birinin cömert gibi davranması</a:t>
            </a:r>
            <a:endParaRPr lang="zh-CN" altLang="en-US" sz="1200" b="1" dirty="0">
              <a:solidFill>
                <a:prstClr val="black"/>
              </a:solidFill>
              <a:latin typeface="微软雅黑" pitchFamily="34" charset="-122"/>
              <a:ea typeface="微软雅黑" pitchFamily="34" charset="-122"/>
            </a:endParaRPr>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84640" y="130181"/>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zh-CN" sz="2800" b="1" spc="300" dirty="0" smtClean="0">
                <a:latin typeface="Algerian" panose="04020705040A02060702" pitchFamily="82" charset="0"/>
                <a:ea typeface="方正兰亭细黑_GBK" pitchFamily="2" charset="-122"/>
              </a:rPr>
              <a:t>7-KARŞIT TEPKİ OLUŞTURMA</a:t>
            </a:r>
            <a:endParaRPr kumimoji="0" lang="zh-CN" altLang="en-US" sz="2800" b="1" i="0" u="none" strike="noStrike" kern="1200" cap="none" spc="300" normalizeH="0" baseline="0" noProof="0" dirty="0">
              <a:ln>
                <a:noFill/>
              </a:ln>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1" name="椭圆 28"/>
          <p:cNvSpPr/>
          <p:nvPr/>
        </p:nvSpPr>
        <p:spPr>
          <a:xfrm>
            <a:off x="8395051" y="244244"/>
            <a:ext cx="274777" cy="274777"/>
          </a:xfrm>
          <a:prstGeom prst="ellipse">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24" name="Resim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9" y="3213669"/>
            <a:ext cx="3166756" cy="1539148"/>
          </a:xfrm>
          <a:prstGeom prst="rect">
            <a:avLst/>
          </a:prstGeom>
        </p:spPr>
      </p:pic>
    </p:spTree>
    <p:extLst>
      <p:ext uri="{BB962C8B-B14F-4D97-AF65-F5344CB8AC3E}">
        <p14:creationId xmlns:p14="http://schemas.microsoft.com/office/powerpoint/2010/main" val="5680879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21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300"/>
                                        <p:tgtEl>
                                          <p:spTgt spid="21"/>
                                        </p:tgtEl>
                                      </p:cBhvr>
                                    </p:animEffect>
                                  </p:childTnLst>
                                </p:cTn>
                              </p:par>
                            </p:childTnLst>
                          </p:cTn>
                        </p:par>
                        <p:par>
                          <p:cTn id="42" fill="hold">
                            <p:stCondLst>
                              <p:cond delay="24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300"/>
                                        <p:tgtEl>
                                          <p:spTgt spid="22"/>
                                        </p:tgtEl>
                                      </p:cBhvr>
                                    </p:animEffect>
                                  </p:childTnLst>
                                </p:cTn>
                              </p:par>
                            </p:childTnLst>
                          </p:cTn>
                        </p:par>
                        <p:par>
                          <p:cTn id="46" fill="hold">
                            <p:stCondLst>
                              <p:cond delay="2700"/>
                            </p:stCondLst>
                            <p:childTnLst>
                              <p:par>
                                <p:cTn id="47" presetID="22" presetClass="entr" presetSubtype="8"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300"/>
                                        <p:tgtEl>
                                          <p:spTgt spid="23"/>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1000"/>
                                        <p:tgtEl>
                                          <p:spTgt spid="34"/>
                                        </p:tgtEl>
                                      </p:cBhvr>
                                    </p:animEffect>
                                  </p:childTnLst>
                                </p:cTn>
                              </p:par>
                            </p:childTnLst>
                          </p:cTn>
                        </p:par>
                        <p:par>
                          <p:cTn id="54" fill="hold">
                            <p:stCondLst>
                              <p:cond delay="4000"/>
                            </p:stCondLst>
                            <p:childTnLst>
                              <p:par>
                                <p:cTn id="55" presetID="22" presetClass="entr" presetSubtype="4"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down)">
                                      <p:cBhvr>
                                        <p:cTn id="57" dur="3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12" grpId="0"/>
      <p:bldP spid="20" grpId="0" animBg="1"/>
      <p:bldP spid="21" grpId="0"/>
      <p:bldP spid="22" grpId="0"/>
      <p:bldP spid="23" grpId="0"/>
      <p:bldP spid="29" grpId="0" animBg="1"/>
      <p:bldP spid="30" grpId="0"/>
      <p:bldP spid="34" grpId="0"/>
      <p:bldP spid="31"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64088" y="933725"/>
            <a:ext cx="3244966" cy="684989"/>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59603" y="1868035"/>
            <a:ext cx="3249451" cy="466846"/>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351777" y="3721693"/>
            <a:ext cx="3257277" cy="466846"/>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8" name="圆角矩形 7"/>
          <p:cNvSpPr/>
          <p:nvPr/>
        </p:nvSpPr>
        <p:spPr>
          <a:xfrm>
            <a:off x="5359602" y="4332713"/>
            <a:ext cx="3257277" cy="466846"/>
          </a:xfrm>
          <a:prstGeom prst="roundRect">
            <a:avLst>
              <a:gd name="adj" fmla="val 7843"/>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376238" y="1313752"/>
            <a:ext cx="3519462" cy="2893100"/>
          </a:xfrm>
          <a:prstGeom prst="rect">
            <a:avLst/>
          </a:prstGeom>
          <a:noFill/>
        </p:spPr>
        <p:txBody>
          <a:bodyPr wrap="square" lIns="0" tIns="0" rIns="0" bIns="0" rtlCol="0">
            <a:spAutoFit/>
          </a:bodyPr>
          <a:lstStyle/>
          <a:p>
            <a:pPr algn="ctr"/>
            <a:r>
              <a:rPr lang="tr-TR" sz="2400" dirty="0" smtClean="0"/>
              <a:t>Kişinin </a:t>
            </a:r>
            <a:r>
              <a:rPr lang="tr-TR" sz="2400" dirty="0"/>
              <a:t>söz konusu duygu, düşünce ve davranışlarını o konuyla hiç ilgisi olmayan; fakat denetimi altında, gücünün yettiği bir kimseye ya da nesneye yöneltmesidir</a:t>
            </a:r>
            <a:r>
              <a:rPr lang="tr-TR" sz="2400" dirty="0" smtClean="0"/>
              <a:t>.. </a:t>
            </a:r>
            <a:endParaRPr lang="zh-CN" altLang="en-US" sz="3200" b="1" dirty="0">
              <a:solidFill>
                <a:schemeClr val="bg1"/>
              </a:solidFill>
              <a:latin typeface="Times New Roman" panose="02020603050405020304" pitchFamily="18" charset="0"/>
              <a:ea typeface="微软雅黑" pitchFamily="34" charset="-122"/>
              <a:cs typeface="Times New Roman" panose="02020603050405020304" pitchFamily="18" charset="0"/>
            </a:endParaRPr>
          </a:p>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zh-CN" altLang="en-US" sz="20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960425"/>
            <a:ext cx="2994837" cy="553998"/>
          </a:xfrm>
          <a:prstGeom prst="rect">
            <a:avLst/>
          </a:prstGeom>
          <a:noFill/>
        </p:spPr>
        <p:txBody>
          <a:bodyPr wrap="square" lIns="0" tIns="0" rIns="0" bIns="0" rtlCol="0">
            <a:spAutoFit/>
          </a:bodyPr>
          <a:lstStyle/>
          <a:p>
            <a:pPr lvl="0" algn="ctr"/>
            <a:r>
              <a:rPr lang="tr-TR" sz="1200" b="1" dirty="0"/>
              <a:t>Müdürüne karşı kızgınlığını, öfkesini ifade edemeyen bir memurun eve geldiğinde karısına bağırması. </a:t>
            </a:r>
          </a:p>
        </p:txBody>
      </p:sp>
      <p:sp>
        <p:nvSpPr>
          <p:cNvPr id="22" name="TextBox 21"/>
          <p:cNvSpPr txBox="1"/>
          <p:nvPr/>
        </p:nvSpPr>
        <p:spPr>
          <a:xfrm>
            <a:off x="5603385" y="1958544"/>
            <a:ext cx="2924570" cy="369332"/>
          </a:xfrm>
          <a:prstGeom prst="rect">
            <a:avLst/>
          </a:prstGeom>
          <a:noFill/>
        </p:spPr>
        <p:txBody>
          <a:bodyPr wrap="square" lIns="0" tIns="0" rIns="0" bIns="0" rtlCol="0">
            <a:spAutoFit/>
          </a:bodyPr>
          <a:lstStyle/>
          <a:p>
            <a:pPr lvl="0" algn="ctr"/>
            <a:r>
              <a:rPr lang="tr-TR" sz="1200" b="1" dirty="0"/>
              <a:t>Telefonda kızan </a:t>
            </a:r>
            <a:r>
              <a:rPr lang="tr-TR" sz="1200" b="1" dirty="0" smtClean="0"/>
              <a:t>kişinin </a:t>
            </a:r>
            <a:r>
              <a:rPr lang="tr-TR" sz="1200" b="1" dirty="0"/>
              <a:t>telefonu yere fırlatması. </a:t>
            </a:r>
          </a:p>
        </p:txBody>
      </p:sp>
      <p:sp>
        <p:nvSpPr>
          <p:cNvPr id="23" name="TextBox 22"/>
          <p:cNvSpPr txBox="1"/>
          <p:nvPr/>
        </p:nvSpPr>
        <p:spPr>
          <a:xfrm>
            <a:off x="5527313" y="3733224"/>
            <a:ext cx="2906204" cy="369332"/>
          </a:xfrm>
          <a:prstGeom prst="rect">
            <a:avLst/>
          </a:prstGeom>
          <a:noFill/>
        </p:spPr>
        <p:txBody>
          <a:bodyPr wrap="square" lIns="0" tIns="0" rIns="0" bIns="0" rtlCol="0">
            <a:spAutoFit/>
          </a:bodyPr>
          <a:lstStyle/>
          <a:p>
            <a:pPr lvl="0" algn="ctr"/>
            <a:r>
              <a:rPr lang="tr-TR" sz="1200" b="1" dirty="0"/>
              <a:t>Eşine kızan </a:t>
            </a:r>
            <a:r>
              <a:rPr lang="tr-TR" sz="1200" b="1" dirty="0" smtClean="0"/>
              <a:t>bir kadının mutfakta </a:t>
            </a:r>
            <a:r>
              <a:rPr lang="tr-TR" sz="1200" b="1" dirty="0"/>
              <a:t>tabağı kırması. </a:t>
            </a:r>
          </a:p>
        </p:txBody>
      </p:sp>
      <p:sp>
        <p:nvSpPr>
          <p:cNvPr id="25" name="TextBox 24"/>
          <p:cNvSpPr txBox="1"/>
          <p:nvPr/>
        </p:nvSpPr>
        <p:spPr>
          <a:xfrm>
            <a:off x="5621751" y="4428346"/>
            <a:ext cx="2906204"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zh-CN" sz="1200" b="1" noProof="0" dirty="0" smtClean="0">
                <a:latin typeface="Times New Roman" panose="02020603050405020304" pitchFamily="18" charset="0"/>
                <a:ea typeface="微软雅黑" pitchFamily="34" charset="-122"/>
                <a:cs typeface="Times New Roman" panose="02020603050405020304" pitchFamily="18" charset="0"/>
              </a:rPr>
              <a:t>Eşeğini dövmeyen semerini döver</a:t>
            </a:r>
            <a:endParaRPr kumimoji="0" lang="en-US" altLang="zh-CN" sz="1200" b="1" i="0" u="none" strike="noStrike" kern="1200" cap="none" spc="0" normalizeH="0" baseline="0" noProof="0" dirty="0">
              <a:ln>
                <a:noFill/>
              </a:ln>
              <a:effectLst/>
              <a:uLnTx/>
              <a:uFillTx/>
              <a:latin typeface="Times New Roman" panose="02020603050405020304" pitchFamily="18" charset="0"/>
              <a:ea typeface="微软雅黑" pitchFamily="34" charset="-122"/>
              <a:cs typeface="Times New Roman" panose="02020603050405020304" pitchFamily="18" charset="0"/>
            </a:endParaRPr>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62560" y="249427"/>
            <a:ext cx="274777" cy="274777"/>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84640" y="130181"/>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300" normalizeH="0" baseline="0" noProof="0" dirty="0" smtClean="0">
                <a:ln>
                  <a:noFill/>
                </a:ln>
                <a:solidFill>
                  <a:srgbClr val="F79646"/>
                </a:solidFill>
                <a:effectLst/>
                <a:uLnTx/>
                <a:uFillTx/>
                <a:latin typeface="Algerian" panose="04020705040A02060702" pitchFamily="82" charset="0"/>
                <a:ea typeface="方正兰亭细黑_GBK" pitchFamily="2" charset="-122"/>
              </a:rPr>
              <a:t>8-Yer yön </a:t>
            </a:r>
            <a:r>
              <a:rPr kumimoji="0" lang="tr-TR" altLang="zh-CN" sz="2800" b="1" i="0" u="none" strike="noStrike" kern="1200" cap="none" spc="300" normalizeH="0" baseline="0" noProof="0" dirty="0" err="1" smtClean="0">
                <a:ln>
                  <a:noFill/>
                </a:ln>
                <a:solidFill>
                  <a:srgbClr val="F79646"/>
                </a:solidFill>
                <a:effectLst/>
                <a:uLnTx/>
                <a:uFillTx/>
                <a:latin typeface="Algerian" panose="04020705040A02060702" pitchFamily="82" charset="0"/>
                <a:ea typeface="方正兰亭细黑_GBK" pitchFamily="2" charset="-122"/>
              </a:rPr>
              <a:t>deĞiŞtirme</a:t>
            </a:r>
            <a:endParaRPr kumimoji="0" lang="zh-CN" altLang="en-US" sz="2800" b="1" i="0" u="none" strike="noStrike" kern="1200" cap="none" spc="300" normalizeH="0" baseline="0" noProof="0" dirty="0">
              <a:ln>
                <a:noFill/>
              </a:ln>
              <a:solidFill>
                <a:srgbClr val="F79646"/>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1" name="椭圆 28"/>
          <p:cNvSpPr/>
          <p:nvPr/>
        </p:nvSpPr>
        <p:spPr>
          <a:xfrm>
            <a:off x="8348034" y="242196"/>
            <a:ext cx="274777" cy="274777"/>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5894" y="2376690"/>
            <a:ext cx="2532140" cy="1303194"/>
          </a:xfrm>
          <a:prstGeom prst="rect">
            <a:avLst/>
          </a:prstGeom>
        </p:spPr>
      </p:pic>
    </p:spTree>
    <p:extLst>
      <p:ext uri="{BB962C8B-B14F-4D97-AF65-F5344CB8AC3E}">
        <p14:creationId xmlns:p14="http://schemas.microsoft.com/office/powerpoint/2010/main" val="3268704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2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300"/>
                                        <p:tgtEl>
                                          <p:spTgt spid="21"/>
                                        </p:tgtEl>
                                      </p:cBhvr>
                                    </p:animEffect>
                                  </p:childTnLst>
                                </p:cTn>
                              </p:par>
                            </p:childTnLst>
                          </p:cTn>
                        </p:par>
                        <p:par>
                          <p:cTn id="45" fill="hold">
                            <p:stCondLst>
                              <p:cond delay="2400"/>
                            </p:stCondLst>
                            <p:childTnLst>
                              <p:par>
                                <p:cTn id="46" presetID="22" presetClass="entr" presetSubtype="8"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300"/>
                                        <p:tgtEl>
                                          <p:spTgt spid="22"/>
                                        </p:tgtEl>
                                      </p:cBhvr>
                                    </p:animEffect>
                                  </p:childTnLst>
                                </p:cTn>
                              </p:par>
                            </p:childTnLst>
                          </p:cTn>
                        </p:par>
                        <p:par>
                          <p:cTn id="49" fill="hold">
                            <p:stCondLst>
                              <p:cond delay="270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300"/>
                                        <p:tgtEl>
                                          <p:spTgt spid="23"/>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300"/>
                                        <p:tgtEl>
                                          <p:spTgt spid="25"/>
                                        </p:tgtEl>
                                      </p:cBhvr>
                                    </p:animEffect>
                                  </p:childTnLst>
                                </p:cTn>
                              </p:par>
                            </p:childTnLst>
                          </p:cTn>
                        </p:par>
                        <p:par>
                          <p:cTn id="57" fill="hold">
                            <p:stCondLst>
                              <p:cond delay="3300"/>
                            </p:stCondLst>
                            <p:childTnLst>
                              <p:par>
                                <p:cTn id="58" presetID="10" presetClass="entr" presetSubtype="0"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childTnLst>
                                </p:cTn>
                              </p:par>
                            </p:childTnLst>
                          </p:cTn>
                        </p:par>
                        <p:par>
                          <p:cTn id="61" fill="hold">
                            <p:stCondLst>
                              <p:cond delay="4300"/>
                            </p:stCondLst>
                            <p:childTnLst>
                              <p:par>
                                <p:cTn id="62" presetID="22" presetClass="entr" presetSubtype="4"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down)">
                                      <p:cBhvr>
                                        <p:cTn id="64" dur="300"/>
                                        <p:tgtEl>
                                          <p:spTgt spid="3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fade">
                                      <p:cBhvr>
                                        <p:cTn id="6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2" grpId="0"/>
      <p:bldP spid="20" grpId="0" animBg="1"/>
      <p:bldP spid="21" grpId="0"/>
      <p:bldP spid="22" grpId="0"/>
      <p:bldP spid="23" grpId="0"/>
      <p:bldP spid="25" grpId="0"/>
      <p:bldP spid="29" grpId="0" animBg="1"/>
      <p:bldP spid="30" grpId="0"/>
      <p:bldP spid="34" grpId="0"/>
      <p:bldP spid="31"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59603" y="760546"/>
            <a:ext cx="3168352" cy="544123"/>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359603" y="1490405"/>
            <a:ext cx="3168352" cy="466846"/>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7" name="圆角矩形 6"/>
          <p:cNvSpPr/>
          <p:nvPr/>
        </p:nvSpPr>
        <p:spPr>
          <a:xfrm>
            <a:off x="5385552" y="3613903"/>
            <a:ext cx="3168352" cy="466846"/>
          </a:xfrm>
          <a:prstGeom prst="roundRect">
            <a:avLst>
              <a:gd name="adj" fmla="val 7843"/>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0" name="圆角矩形 9"/>
          <p:cNvSpPr/>
          <p:nvPr/>
        </p:nvSpPr>
        <p:spPr>
          <a:xfrm>
            <a:off x="5376389" y="4192796"/>
            <a:ext cx="3202196" cy="747504"/>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390268" y="1091086"/>
            <a:ext cx="3638524" cy="3693319"/>
          </a:xfrm>
          <a:prstGeom prst="rect">
            <a:avLst/>
          </a:prstGeom>
          <a:noFill/>
        </p:spPr>
        <p:txBody>
          <a:bodyPr wrap="square" lIns="0" tIns="0" rIns="0" bIns="0" rtlCol="0">
            <a:spAutoFit/>
          </a:bodyPr>
          <a:lstStyle/>
          <a:p>
            <a:pPr marL="285750" indent="-285750">
              <a:buFont typeface="Wingdings" panose="05000000000000000000" pitchFamily="2" charset="2"/>
              <a:buChar char="q"/>
            </a:pPr>
            <a:r>
              <a:rPr lang="tr-TR" sz="2200" b="1" dirty="0" smtClean="0">
                <a:solidFill>
                  <a:schemeClr val="bg1"/>
                </a:solidFill>
              </a:rPr>
              <a:t> </a:t>
            </a:r>
            <a:r>
              <a:rPr lang="tr-TR" sz="2200" dirty="0">
                <a:solidFill>
                  <a:schemeClr val="bg1"/>
                </a:solidFill>
              </a:rPr>
              <a:t>Bireyin kendi özelliklerini beğenmediği durumlarda, istediği özelliklere sahip olan başka biriyle veya bir grupla özdeşleşmesidir. </a:t>
            </a:r>
            <a:endParaRPr lang="tr-TR" sz="2200" dirty="0" smtClean="0">
              <a:solidFill>
                <a:schemeClr val="bg1"/>
              </a:solidFill>
            </a:endParaRPr>
          </a:p>
          <a:p>
            <a:endParaRPr lang="tr-TR" sz="2200" dirty="0" smtClean="0">
              <a:solidFill>
                <a:schemeClr val="bg1"/>
              </a:solidFill>
            </a:endParaRPr>
          </a:p>
          <a:p>
            <a:pPr marL="285750" indent="-285750">
              <a:buFont typeface="Wingdings" panose="05000000000000000000" pitchFamily="2" charset="2"/>
              <a:buChar char="q"/>
            </a:pPr>
            <a:r>
              <a:rPr lang="tr-TR" sz="2200" dirty="0" smtClean="0">
                <a:solidFill>
                  <a:schemeClr val="bg1"/>
                </a:solidFill>
              </a:rPr>
              <a:t>Başka </a:t>
            </a:r>
            <a:r>
              <a:rPr lang="tr-TR" sz="2200" dirty="0">
                <a:solidFill>
                  <a:schemeClr val="bg1"/>
                </a:solidFill>
              </a:rPr>
              <a:t>bir kişinin ya da grubun özelliklerinin, duygu ve davranışlarının benimsenmesidir. </a:t>
            </a:r>
          </a:p>
          <a:p>
            <a:pPr marL="285750" lvl="0" indent="-285750">
              <a:buFont typeface="Wingdings" panose="05000000000000000000" pitchFamily="2" charset="2"/>
              <a:buChar char="q"/>
            </a:pPr>
            <a:endParaRPr kumimoji="0" lang="zh-CN" altLang="en-US" sz="20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395423" y="778998"/>
            <a:ext cx="3132532" cy="553998"/>
          </a:xfrm>
          <a:prstGeom prst="rect">
            <a:avLst/>
          </a:prstGeom>
          <a:noFill/>
        </p:spPr>
        <p:txBody>
          <a:bodyPr wrap="square" lIns="0" tIns="0" rIns="0" bIns="0" rtlCol="0">
            <a:spAutoFit/>
          </a:bodyPr>
          <a:lstStyle/>
          <a:p>
            <a:pPr lvl="0" algn="ctr"/>
            <a:r>
              <a:rPr lang="tr-TR" sz="1200" b="1" dirty="0"/>
              <a:t>Başarısız bir öğrencinin, okulun en çalışkan öğrencisinin özelliklerinden bazılarını taklit etmesi. </a:t>
            </a:r>
          </a:p>
        </p:txBody>
      </p:sp>
      <p:sp>
        <p:nvSpPr>
          <p:cNvPr id="23" name="TextBox 22"/>
          <p:cNvSpPr txBox="1"/>
          <p:nvPr/>
        </p:nvSpPr>
        <p:spPr>
          <a:xfrm>
            <a:off x="5534991" y="1557924"/>
            <a:ext cx="2906204" cy="369332"/>
          </a:xfrm>
          <a:prstGeom prst="rect">
            <a:avLst/>
          </a:prstGeom>
          <a:noFill/>
        </p:spPr>
        <p:txBody>
          <a:bodyPr wrap="square" lIns="0" tIns="0" rIns="0" bIns="0" rtlCol="0">
            <a:spAutoFit/>
          </a:bodyPr>
          <a:lstStyle/>
          <a:p>
            <a:pPr lvl="0" defTabSz="914400"/>
            <a:r>
              <a:rPr lang="tr-TR" sz="1200" dirty="0" smtClean="0"/>
              <a:t>Kadınların sevdikleri </a:t>
            </a:r>
            <a:r>
              <a:rPr lang="tr-TR" sz="1200" dirty="0"/>
              <a:t>sanatçılar gibi </a:t>
            </a:r>
            <a:r>
              <a:rPr lang="tr-TR" sz="1200" dirty="0" smtClean="0"/>
              <a:t>saçlarını </a:t>
            </a:r>
            <a:r>
              <a:rPr lang="tr-TR" sz="1200" dirty="0"/>
              <a:t>yaptırmaları.</a:t>
            </a:r>
            <a:endParaRPr lang="zh-CN" altLang="en-US" sz="1200" b="1" dirty="0">
              <a:latin typeface="微软雅黑" pitchFamily="34" charset="-122"/>
              <a:ea typeface="微软雅黑" pitchFamily="34" charset="-122"/>
            </a:endParaRPr>
          </a:p>
        </p:txBody>
      </p:sp>
      <p:sp>
        <p:nvSpPr>
          <p:cNvPr id="24" name="TextBox 23"/>
          <p:cNvSpPr txBox="1"/>
          <p:nvPr/>
        </p:nvSpPr>
        <p:spPr>
          <a:xfrm>
            <a:off x="5534991" y="3649862"/>
            <a:ext cx="2906204" cy="430887"/>
          </a:xfrm>
          <a:prstGeom prst="rect">
            <a:avLst/>
          </a:prstGeom>
          <a:noFill/>
        </p:spPr>
        <p:txBody>
          <a:bodyPr wrap="square" lIns="0" tIns="0" rIns="0" bIns="0" rtlCol="0">
            <a:spAutoFit/>
          </a:bodyPr>
          <a:lstStyle/>
          <a:p>
            <a:pPr lvl="0" algn="ctr"/>
            <a:r>
              <a:rPr lang="tr-TR" sz="1400" b="1" dirty="0"/>
              <a:t>Okumamış annenin okumuş kızıyla övünmesi</a:t>
            </a:r>
          </a:p>
        </p:txBody>
      </p:sp>
      <p:sp>
        <p:nvSpPr>
          <p:cNvPr id="27" name="TextBox 26"/>
          <p:cNvSpPr txBox="1"/>
          <p:nvPr/>
        </p:nvSpPr>
        <p:spPr>
          <a:xfrm>
            <a:off x="5359603" y="4232870"/>
            <a:ext cx="3257277" cy="923330"/>
          </a:xfrm>
          <a:prstGeom prst="rect">
            <a:avLst/>
          </a:prstGeom>
          <a:noFill/>
        </p:spPr>
        <p:txBody>
          <a:bodyPr wrap="square" lIns="0" tIns="0" rIns="0" bIns="0" rtlCol="0">
            <a:spAutoFit/>
          </a:bodyPr>
          <a:lstStyle/>
          <a:p>
            <a:pPr algn="ctr"/>
            <a:r>
              <a:rPr lang="tr-TR" sz="1200" b="1" dirty="0"/>
              <a:t>Babası gibi doktor olmak isteyen 6 yaşındaki can oynadığı oyunlarda babasının, stetoskobunu, önlüğünü ve bazı aletlerini kullanarak doktor rolü yapması </a:t>
            </a:r>
          </a:p>
          <a:p>
            <a:pPr lvl="0"/>
            <a:endParaRPr lang="tr-TR" sz="1200" b="1" dirty="0"/>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715220" y="91668"/>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300" normalizeH="0" baseline="0" noProof="0" dirty="0" smtClean="0">
                <a:ln>
                  <a:noFill/>
                </a:ln>
                <a:solidFill>
                  <a:srgbClr val="4F81BD"/>
                </a:solidFill>
                <a:effectLst/>
                <a:uLnTx/>
                <a:uFillTx/>
                <a:latin typeface="Algerian" panose="04020705040A02060702" pitchFamily="82" charset="0"/>
                <a:ea typeface="方正兰亭细黑_GBK" pitchFamily="2" charset="-122"/>
              </a:rPr>
              <a:t>9-Özdeşim Kurma</a:t>
            </a:r>
            <a:endParaRPr kumimoji="0" lang="zh-CN" altLang="en-US" sz="2800" b="1" i="0" u="none" strike="noStrike" kern="1200" cap="none" spc="300" normalizeH="0" baseline="0" noProof="0" dirty="0">
              <a:ln>
                <a:noFill/>
              </a:ln>
              <a:solidFill>
                <a:srgbClr val="4F81BD"/>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1" name="椭圆 28"/>
          <p:cNvSpPr/>
          <p:nvPr/>
        </p:nvSpPr>
        <p:spPr>
          <a:xfrm>
            <a:off x="8303808" y="226503"/>
            <a:ext cx="274777" cy="274777"/>
          </a:xfrm>
          <a:prstGeom prst="ellipse">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15362" name="Picture 2" descr="KİŞİLİK GELİŞİMİ KİŞİLİK KURAMLARI SAVUNMA MEKANİZMALARI - ppt indir"/>
          <p:cNvPicPr>
            <a:picLocks noChangeAspect="1" noChangeArrowheads="1"/>
          </p:cNvPicPr>
          <p:nvPr/>
        </p:nvPicPr>
        <p:blipFill rotWithShape="1">
          <a:blip r:embed="rId3">
            <a:extLst>
              <a:ext uri="{28A0092B-C50C-407E-A947-70E740481C1C}">
                <a14:useLocalDpi xmlns:a14="http://schemas.microsoft.com/office/drawing/2010/main" val="0"/>
              </a:ext>
            </a:extLst>
          </a:blip>
          <a:srcRect l="46651" t="13579" b="22071"/>
          <a:stretch/>
        </p:blipFill>
        <p:spPr bwMode="auto">
          <a:xfrm>
            <a:off x="5395423" y="2048733"/>
            <a:ext cx="3120370" cy="15198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29477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par>
                          <p:cTn id="41" fill="hold">
                            <p:stCondLst>
                              <p:cond delay="2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300"/>
                                        <p:tgtEl>
                                          <p:spTgt spid="21"/>
                                        </p:tgtEl>
                                      </p:cBhvr>
                                    </p:animEffect>
                                  </p:childTnLst>
                                </p:cTn>
                              </p:par>
                            </p:childTnLst>
                          </p:cTn>
                        </p:par>
                        <p:par>
                          <p:cTn id="45" fill="hold">
                            <p:stCondLst>
                              <p:cond delay="2400"/>
                            </p:stCondLst>
                            <p:childTnLst>
                              <p:par>
                                <p:cTn id="46" presetID="22" presetClass="entr" presetSubtype="8"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300"/>
                                        <p:tgtEl>
                                          <p:spTgt spid="23"/>
                                        </p:tgtEl>
                                      </p:cBhvr>
                                    </p:animEffect>
                                  </p:childTnLst>
                                </p:cTn>
                              </p:par>
                            </p:childTnLst>
                          </p:cTn>
                        </p:par>
                        <p:par>
                          <p:cTn id="49" fill="hold">
                            <p:stCondLst>
                              <p:cond delay="2700"/>
                            </p:stCondLst>
                            <p:childTnLst>
                              <p:par>
                                <p:cTn id="50" presetID="22" presetClass="entr" presetSubtype="8"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300"/>
                                        <p:tgtEl>
                                          <p:spTgt spid="24"/>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left)">
                                      <p:cBhvr>
                                        <p:cTn id="56" dur="300"/>
                                        <p:tgtEl>
                                          <p:spTgt spid="27"/>
                                        </p:tgtEl>
                                      </p:cBhvr>
                                    </p:animEffect>
                                  </p:childTnLst>
                                </p:cTn>
                              </p:par>
                            </p:childTnLst>
                          </p:cTn>
                        </p:par>
                        <p:par>
                          <p:cTn id="57" fill="hold">
                            <p:stCondLst>
                              <p:cond delay="3300"/>
                            </p:stCondLst>
                            <p:childTnLst>
                              <p:par>
                                <p:cTn id="58" presetID="10" presetClass="entr" presetSubtype="0"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childTnLst>
                                </p:cTn>
                              </p:par>
                            </p:childTnLst>
                          </p:cTn>
                        </p:par>
                        <p:par>
                          <p:cTn id="61" fill="hold">
                            <p:stCondLst>
                              <p:cond delay="4300"/>
                            </p:stCondLst>
                            <p:childTnLst>
                              <p:par>
                                <p:cTn id="62" presetID="22" presetClass="entr" presetSubtype="4"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down)">
                                      <p:cBhvr>
                                        <p:cTn id="64" dur="300"/>
                                        <p:tgtEl>
                                          <p:spTgt spid="3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5362"/>
                                        </p:tgtEl>
                                        <p:attrNameLst>
                                          <p:attrName>style.visibility</p:attrName>
                                        </p:attrNameLst>
                                      </p:cBhvr>
                                      <p:to>
                                        <p:strVal val="visible"/>
                                      </p:to>
                                    </p:set>
                                    <p:animEffect transition="in" filter="fade">
                                      <p:cBhvr>
                                        <p:cTn id="69" dur="5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0" grpId="0" animBg="1"/>
      <p:bldP spid="12" grpId="0"/>
      <p:bldP spid="20" grpId="0" animBg="1"/>
      <p:bldP spid="21" grpId="0"/>
      <p:bldP spid="23" grpId="0"/>
      <p:bldP spid="24" grpId="0"/>
      <p:bldP spid="27" grpId="0"/>
      <p:bldP spid="29" grpId="0" animBg="1"/>
      <p:bldP spid="30" grpId="0"/>
      <p:bldP spid="34" grpId="0"/>
      <p:bldP spid="31"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64088" y="933725"/>
            <a:ext cx="3168352" cy="663703"/>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64088" y="1667241"/>
            <a:ext cx="3168352" cy="616540"/>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359603" y="3572251"/>
            <a:ext cx="3168352" cy="643350"/>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7" name="圆角矩形 6"/>
          <p:cNvSpPr/>
          <p:nvPr/>
        </p:nvSpPr>
        <p:spPr>
          <a:xfrm>
            <a:off x="5359603" y="4320920"/>
            <a:ext cx="3168352" cy="466846"/>
          </a:xfrm>
          <a:prstGeom prst="roundRect">
            <a:avLst>
              <a:gd name="adj" fmla="val 7843"/>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429896" y="1207999"/>
            <a:ext cx="3630231" cy="3077766"/>
          </a:xfrm>
          <a:prstGeom prst="rect">
            <a:avLst/>
          </a:prstGeom>
          <a:noFill/>
        </p:spPr>
        <p:txBody>
          <a:bodyPr wrap="square" lIns="0" tIns="0" rIns="0" bIns="0" rtlCol="0">
            <a:spAutoFit/>
          </a:bodyPr>
          <a:lstStyle/>
          <a:p>
            <a:pPr lvl="0">
              <a:defRPr/>
            </a:pPr>
            <a:r>
              <a:rPr lang="tr-TR" sz="2000" dirty="0">
                <a:solidFill>
                  <a:schemeClr val="bg1"/>
                </a:solidFill>
                <a:latin typeface="Times New Roman" panose="02020603050405020304" pitchFamily="18" charset="0"/>
                <a:cs typeface="Times New Roman" panose="02020603050405020304" pitchFamily="18" charset="0"/>
              </a:rPr>
              <a:t>Kişinin karşılanmayan istek, dürtü ve ihtiyaçlarının </a:t>
            </a:r>
            <a:r>
              <a:rPr lang="tr-TR" sz="2000" b="1" dirty="0">
                <a:solidFill>
                  <a:schemeClr val="bg1"/>
                </a:solidFill>
                <a:latin typeface="Times New Roman" panose="02020603050405020304" pitchFamily="18" charset="0"/>
                <a:cs typeface="Times New Roman" panose="02020603050405020304" pitchFamily="18" charset="0"/>
              </a:rPr>
              <a:t>hayal</a:t>
            </a:r>
            <a:r>
              <a:rPr lang="tr-TR" sz="2000" dirty="0">
                <a:solidFill>
                  <a:schemeClr val="bg1"/>
                </a:solidFill>
                <a:latin typeface="Times New Roman" panose="02020603050405020304" pitchFamily="18" charset="0"/>
                <a:cs typeface="Times New Roman" panose="02020603050405020304" pitchFamily="18" charset="0"/>
              </a:rPr>
              <a:t> yoluyla giderilmesidir.</a:t>
            </a:r>
          </a:p>
          <a:p>
            <a:pPr lvl="0">
              <a:defRPr/>
            </a:pPr>
            <a:endParaRPr lang="tr-TR" sz="2000" dirty="0">
              <a:solidFill>
                <a:schemeClr val="bg1"/>
              </a:solidFill>
              <a:latin typeface="Times New Roman" panose="02020603050405020304" pitchFamily="18" charset="0"/>
              <a:cs typeface="Times New Roman" panose="02020603050405020304" pitchFamily="18" charset="0"/>
            </a:endParaRPr>
          </a:p>
          <a:p>
            <a:pPr lvl="0">
              <a:defRPr/>
            </a:pPr>
            <a:r>
              <a:rPr lang="tr-TR" sz="2000" dirty="0">
                <a:solidFill>
                  <a:schemeClr val="bg1"/>
                </a:solidFill>
                <a:latin typeface="Times New Roman" panose="02020603050405020304" pitchFamily="18" charset="0"/>
                <a:cs typeface="Times New Roman" panose="02020603050405020304" pitchFamily="18" charset="0"/>
              </a:rPr>
              <a:t> Kişi kendini içinde olduğu durumda değil de, içinde olmak istediği durumda kendini </a:t>
            </a:r>
            <a:r>
              <a:rPr lang="tr-TR" sz="2000" b="1" dirty="0">
                <a:solidFill>
                  <a:schemeClr val="bg1"/>
                </a:solidFill>
                <a:latin typeface="Times New Roman" panose="02020603050405020304" pitchFamily="18" charset="0"/>
                <a:cs typeface="Times New Roman" panose="02020603050405020304" pitchFamily="18" charset="0"/>
              </a:rPr>
              <a:t>hayal</a:t>
            </a:r>
            <a:r>
              <a:rPr lang="tr-TR" sz="2000" dirty="0">
                <a:solidFill>
                  <a:schemeClr val="bg1"/>
                </a:solidFill>
                <a:latin typeface="Times New Roman" panose="02020603050405020304" pitchFamily="18" charset="0"/>
                <a:cs typeface="Times New Roman" panose="02020603050405020304" pitchFamily="18" charset="0"/>
              </a:rPr>
              <a:t> edip, gerçeklerden uzaklaşarak kaygıyla baş etmeye çalışır.</a:t>
            </a:r>
            <a:endParaRPr lang="zh-CN" altLang="en-US" sz="6000" b="1" dirty="0">
              <a:solidFill>
                <a:schemeClr val="bg1"/>
              </a:solidFill>
              <a:latin typeface="Times New Roman" panose="02020603050405020304" pitchFamily="18" charset="0"/>
              <a:ea typeface="微软雅黑" pitchFamily="34" charset="-122"/>
              <a:cs typeface="Times New Roman" panose="02020603050405020304" pitchFamily="18" charset="0"/>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2994837" cy="553998"/>
          </a:xfrm>
          <a:prstGeom prst="rect">
            <a:avLst/>
          </a:prstGeom>
          <a:noFill/>
        </p:spPr>
        <p:txBody>
          <a:bodyPr wrap="square" lIns="0" tIns="0" rIns="0" bIns="0" rtlCol="0">
            <a:spAutoFit/>
          </a:bodyPr>
          <a:lstStyle/>
          <a:p>
            <a:pPr lvl="0" algn="ctr"/>
            <a:r>
              <a:rPr lang="tr-TR" sz="1200" b="1" dirty="0"/>
              <a:t>Üç yıldır </a:t>
            </a:r>
            <a:r>
              <a:rPr lang="tr-TR" sz="1200" b="1" dirty="0" err="1" smtClean="0"/>
              <a:t>YKS’yi</a:t>
            </a:r>
            <a:r>
              <a:rPr lang="tr-TR" sz="1200" b="1" dirty="0" smtClean="0"/>
              <a:t> </a:t>
            </a:r>
            <a:r>
              <a:rPr lang="tr-TR" sz="1200" b="1" dirty="0"/>
              <a:t>kazanamayan bir gencin kendini istediği üniversiteyi, istediği bölümü kazanmış gibi hayal etmesi. </a:t>
            </a:r>
          </a:p>
        </p:txBody>
      </p:sp>
      <p:sp>
        <p:nvSpPr>
          <p:cNvPr id="22" name="TextBox 21"/>
          <p:cNvSpPr txBox="1"/>
          <p:nvPr/>
        </p:nvSpPr>
        <p:spPr>
          <a:xfrm>
            <a:off x="5534993" y="1755939"/>
            <a:ext cx="2924570" cy="369332"/>
          </a:xfrm>
          <a:prstGeom prst="rect">
            <a:avLst/>
          </a:prstGeom>
          <a:noFill/>
        </p:spPr>
        <p:txBody>
          <a:bodyPr wrap="square" lIns="0" tIns="0" rIns="0" bIns="0" rtlCol="0">
            <a:spAutoFit/>
          </a:bodyPr>
          <a:lstStyle/>
          <a:p>
            <a:pPr lvl="0" algn="ctr"/>
            <a:r>
              <a:rPr lang="tr-TR" sz="1200" b="1" dirty="0"/>
              <a:t>Fakir bir çocuğun kendisini dünyaca ünlü bir futbolcu gibi hayal etmesi. </a:t>
            </a:r>
          </a:p>
        </p:txBody>
      </p:sp>
      <p:sp>
        <p:nvSpPr>
          <p:cNvPr id="23" name="TextBox 22"/>
          <p:cNvSpPr txBox="1"/>
          <p:nvPr/>
        </p:nvSpPr>
        <p:spPr>
          <a:xfrm>
            <a:off x="5446361" y="3606415"/>
            <a:ext cx="2985654" cy="553998"/>
          </a:xfrm>
          <a:prstGeom prst="rect">
            <a:avLst/>
          </a:prstGeom>
          <a:noFill/>
        </p:spPr>
        <p:txBody>
          <a:bodyPr wrap="square" lIns="0" tIns="0" rIns="0" bIns="0" rtlCol="0">
            <a:spAutoFit/>
          </a:bodyPr>
          <a:lstStyle/>
          <a:p>
            <a:pPr lvl="0" algn="ctr"/>
            <a:r>
              <a:rPr lang="tr-TR" sz="1200" b="1" dirty="0"/>
              <a:t>Birinin emri altında çalışmaktan nefret eden bir kişinin, şirketinin patronu olarak kendini hayal etmesi.</a:t>
            </a:r>
          </a:p>
        </p:txBody>
      </p:sp>
      <p:sp>
        <p:nvSpPr>
          <p:cNvPr id="24" name="TextBox 23"/>
          <p:cNvSpPr txBox="1"/>
          <p:nvPr/>
        </p:nvSpPr>
        <p:spPr>
          <a:xfrm>
            <a:off x="5534993" y="4399934"/>
            <a:ext cx="2906204" cy="369332"/>
          </a:xfrm>
          <a:prstGeom prst="rect">
            <a:avLst/>
          </a:prstGeom>
          <a:noFill/>
        </p:spPr>
        <p:txBody>
          <a:bodyPr wrap="square" lIns="0" tIns="0" rIns="0" bIns="0" rtlCol="0">
            <a:spAutoFit/>
          </a:bodyPr>
          <a:lstStyle/>
          <a:p>
            <a:pPr lvl="0" algn="ctr"/>
            <a:r>
              <a:rPr lang="tr-TR" sz="1200" b="1" dirty="0" smtClean="0"/>
              <a:t>İşsiz bir gencin ilk maaşını almış elinde poşetlerle eve geldiğini hayal etmesi</a:t>
            </a:r>
            <a:endParaRPr lang="tr-TR" sz="1200" b="1" dirty="0"/>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27754" y="165657"/>
            <a:ext cx="715136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zh-CN" sz="2800" b="1" spc="300" dirty="0" smtClean="0">
                <a:solidFill>
                  <a:srgbClr val="8064A2"/>
                </a:solidFill>
                <a:latin typeface="Algerian" panose="04020705040A02060702" pitchFamily="82" charset="0"/>
                <a:ea typeface="方正兰亭细黑_GBK" pitchFamily="2" charset="-122"/>
              </a:rPr>
              <a:t>10-</a:t>
            </a:r>
            <a:r>
              <a:rPr kumimoji="0" lang="tr-TR" altLang="zh-CN" sz="2800" b="1" i="0" u="none" strike="noStrike" kern="1200" cap="none" spc="300" normalizeH="0" baseline="0" noProof="0" dirty="0" smtClean="0">
                <a:ln>
                  <a:noFill/>
                </a:ln>
                <a:solidFill>
                  <a:srgbClr val="8064A2"/>
                </a:solidFill>
                <a:effectLst/>
                <a:uLnTx/>
                <a:uFillTx/>
                <a:latin typeface="Algerian" panose="04020705040A02060702" pitchFamily="82" charset="0"/>
                <a:ea typeface="方正兰亭细黑_GBK" pitchFamily="2" charset="-122"/>
              </a:rPr>
              <a:t>HAYAL(fantezi)</a:t>
            </a:r>
            <a:r>
              <a:rPr kumimoji="0" lang="tr-TR" altLang="zh-CN" sz="2800" b="1" i="0" u="none" strike="noStrike" kern="1200" cap="none" spc="300" normalizeH="0" noProof="0" dirty="0" smtClean="0">
                <a:ln>
                  <a:noFill/>
                </a:ln>
                <a:solidFill>
                  <a:srgbClr val="8064A2"/>
                </a:solidFill>
                <a:effectLst/>
                <a:uLnTx/>
                <a:uFillTx/>
                <a:latin typeface="Algerian" panose="04020705040A02060702" pitchFamily="82" charset="0"/>
                <a:ea typeface="方正兰亭细黑_GBK" pitchFamily="2" charset="-122"/>
              </a:rPr>
              <a:t> kurma</a:t>
            </a:r>
            <a:endParaRPr kumimoji="0" lang="zh-CN" altLang="en-US" sz="2800" b="1" i="0" u="none" strike="noStrike" kern="1200" cap="none" spc="300" normalizeH="0" baseline="0" noProof="0" dirty="0">
              <a:ln>
                <a:noFill/>
              </a:ln>
              <a:solidFill>
                <a:srgbClr val="8064A2"/>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5" name="椭圆 28"/>
          <p:cNvSpPr/>
          <p:nvPr/>
        </p:nvSpPr>
        <p:spPr>
          <a:xfrm>
            <a:off x="8303808" y="244331"/>
            <a:ext cx="274777" cy="274777"/>
          </a:xfrm>
          <a:prstGeom prst="ellipse">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13314" name="Picture 2" descr="AÇ TAVUK VE BUĞDAY ÇECİ | SİNOP BİLİM KÜLTÜR EĞİTİM DERNEĞ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065" y="2353594"/>
            <a:ext cx="3124890" cy="1153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89101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2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300"/>
                                        <p:tgtEl>
                                          <p:spTgt spid="21"/>
                                        </p:tgtEl>
                                      </p:cBhvr>
                                    </p:animEffect>
                                  </p:childTnLst>
                                </p:cTn>
                              </p:par>
                            </p:childTnLst>
                          </p:cTn>
                        </p:par>
                        <p:par>
                          <p:cTn id="45" fill="hold">
                            <p:stCondLst>
                              <p:cond delay="2400"/>
                            </p:stCondLst>
                            <p:childTnLst>
                              <p:par>
                                <p:cTn id="46" presetID="22" presetClass="entr" presetSubtype="8"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300"/>
                                        <p:tgtEl>
                                          <p:spTgt spid="22"/>
                                        </p:tgtEl>
                                      </p:cBhvr>
                                    </p:animEffect>
                                  </p:childTnLst>
                                </p:cTn>
                              </p:par>
                            </p:childTnLst>
                          </p:cTn>
                        </p:par>
                        <p:par>
                          <p:cTn id="49" fill="hold">
                            <p:stCondLst>
                              <p:cond delay="270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300"/>
                                        <p:tgtEl>
                                          <p:spTgt spid="23"/>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300"/>
                                        <p:tgtEl>
                                          <p:spTgt spid="24"/>
                                        </p:tgtEl>
                                      </p:cBhvr>
                                    </p:animEffect>
                                  </p:childTnLst>
                                </p:cTn>
                              </p:par>
                            </p:childTnLst>
                          </p:cTn>
                        </p:par>
                        <p:par>
                          <p:cTn id="57" fill="hold">
                            <p:stCondLst>
                              <p:cond delay="3300"/>
                            </p:stCondLst>
                            <p:childTnLst>
                              <p:par>
                                <p:cTn id="58" presetID="10" presetClass="entr" presetSubtype="0"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childTnLst>
                                </p:cTn>
                              </p:par>
                            </p:childTnLst>
                          </p:cTn>
                        </p:par>
                        <p:par>
                          <p:cTn id="61" fill="hold">
                            <p:stCondLst>
                              <p:cond delay="4300"/>
                            </p:stCondLst>
                            <p:childTnLst>
                              <p:par>
                                <p:cTn id="62" presetID="22" presetClass="entr" presetSubtype="4"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wipe(down)">
                                      <p:cBhvr>
                                        <p:cTn id="64" dur="300"/>
                                        <p:tgtEl>
                                          <p:spTgt spid="3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3314"/>
                                        </p:tgtEl>
                                        <p:attrNameLst>
                                          <p:attrName>style.visibility</p:attrName>
                                        </p:attrNameLst>
                                      </p:cBhvr>
                                      <p:to>
                                        <p:strVal val="visible"/>
                                      </p:to>
                                    </p:set>
                                    <p:animEffect transition="in" filter="fade">
                                      <p:cBhvr>
                                        <p:cTn id="69"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p:bldP spid="20" grpId="0" animBg="1"/>
      <p:bldP spid="21" grpId="0"/>
      <p:bldP spid="22" grpId="0"/>
      <p:bldP spid="23" grpId="0"/>
      <p:bldP spid="24" grpId="0"/>
      <p:bldP spid="29" grpId="0" animBg="1"/>
      <p:bldP spid="30" grpId="0"/>
      <p:bldP spid="34" grpId="0"/>
      <p:bldP spid="35"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64088" y="933726"/>
            <a:ext cx="3168352" cy="466846"/>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5" name="圆角矩形 4"/>
          <p:cNvSpPr/>
          <p:nvPr/>
        </p:nvSpPr>
        <p:spPr>
          <a:xfrm>
            <a:off x="5364088" y="1492434"/>
            <a:ext cx="3168352" cy="466846"/>
          </a:xfrm>
          <a:prstGeom prst="roundRect">
            <a:avLst>
              <a:gd name="adj" fmla="val 7843"/>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a:r>
              <a:rPr lang="tr-TR" sz="1200" b="1" dirty="0">
                <a:solidFill>
                  <a:schemeClr val="tx1"/>
                </a:solidFill>
              </a:rPr>
              <a:t>On yaşındaki bir çocuğun kardeşi doğduktan sonra onun gibi altını ıslatmaya başlaması.</a:t>
            </a:r>
          </a:p>
        </p:txBody>
      </p:sp>
      <p:sp>
        <p:nvSpPr>
          <p:cNvPr id="6" name="圆角矩形 5"/>
          <p:cNvSpPr/>
          <p:nvPr/>
        </p:nvSpPr>
        <p:spPr>
          <a:xfrm>
            <a:off x="5322523" y="3688220"/>
            <a:ext cx="3168352" cy="466846"/>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7" name="圆角矩形 6"/>
          <p:cNvSpPr/>
          <p:nvPr/>
        </p:nvSpPr>
        <p:spPr>
          <a:xfrm>
            <a:off x="5322523" y="4239450"/>
            <a:ext cx="3168352" cy="466846"/>
          </a:xfrm>
          <a:prstGeom prst="roundRect">
            <a:avLst>
              <a:gd name="adj" fmla="val 7843"/>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423145" y="1522572"/>
            <a:ext cx="3554709" cy="2769989"/>
          </a:xfrm>
          <a:prstGeom prst="rect">
            <a:avLst/>
          </a:prstGeom>
          <a:noFill/>
        </p:spPr>
        <p:txBody>
          <a:bodyPr wrap="square" lIns="0" tIns="0" rIns="0" bIns="0" rtlCol="0">
            <a:spAutoFit/>
          </a:bodyPr>
          <a:lstStyle/>
          <a:p>
            <a:r>
              <a:rPr lang="tr-TR" sz="2400" dirty="0">
                <a:solidFill>
                  <a:schemeClr val="bg1"/>
                </a:solidFill>
              </a:rPr>
              <a:t>Bireyin içinde bulunduğu gelişim aşamasından daha önceki ve daha basit bir gelişim aşamasına dönmesi ve o dönemin özelliklerine göre davranması.</a:t>
            </a:r>
          </a:p>
          <a:p>
            <a:pPr marL="285750" indent="-285750" defTabSz="914400">
              <a:buFont typeface="Wingdings" panose="05000000000000000000" pitchFamily="2" charset="2"/>
              <a:buChar char="q"/>
            </a:pPr>
            <a:endParaRPr lang="zh-CN" altLang="en-US" sz="3600" b="1" dirty="0">
              <a:solidFill>
                <a:schemeClr val="bg1"/>
              </a:solidFill>
              <a:latin typeface="Times New Roman" panose="02020603050405020304" pitchFamily="18" charset="0"/>
              <a:ea typeface="微软雅黑" pitchFamily="34" charset="-122"/>
              <a:cs typeface="Times New Roman" panose="02020603050405020304" pitchFamily="18" charset="0"/>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2994837" cy="553998"/>
          </a:xfrm>
          <a:prstGeom prst="rect">
            <a:avLst/>
          </a:prstGeom>
          <a:noFill/>
        </p:spPr>
        <p:txBody>
          <a:bodyPr wrap="square" lIns="0" tIns="0" rIns="0" bIns="0" rtlCol="0">
            <a:spAutoFit/>
          </a:bodyPr>
          <a:lstStyle/>
          <a:p>
            <a:pPr algn="ctr"/>
            <a:r>
              <a:rPr lang="tr-TR" sz="1200" b="1" dirty="0"/>
              <a:t>Anaokuluna giden altı yaşındaki </a:t>
            </a:r>
            <a:r>
              <a:rPr lang="tr-TR" sz="1200" b="1" dirty="0" err="1"/>
              <a:t>Emre‟nin</a:t>
            </a:r>
            <a:r>
              <a:rPr lang="tr-TR" sz="1200" b="1" dirty="0"/>
              <a:t> biberonla süt içmek istemesi</a:t>
            </a:r>
            <a:endParaRPr lang="en-US" altLang="zh-CN" sz="1200" b="1" dirty="0">
              <a:latin typeface="微软雅黑" pitchFamily="34" charset="-122"/>
              <a:ea typeface="微软雅黑" pitchFamily="34" charset="-122"/>
            </a:endParaRPr>
          </a:p>
          <a:p>
            <a:pPr lvl="0" algn="ctr"/>
            <a:endParaRPr lang="tr-TR" sz="1200" b="1" dirty="0"/>
          </a:p>
        </p:txBody>
      </p:sp>
      <p:sp>
        <p:nvSpPr>
          <p:cNvPr id="23" name="TextBox 22"/>
          <p:cNvSpPr txBox="1"/>
          <p:nvPr/>
        </p:nvSpPr>
        <p:spPr>
          <a:xfrm>
            <a:off x="5493428" y="3712709"/>
            <a:ext cx="2906204" cy="369332"/>
          </a:xfrm>
          <a:prstGeom prst="rect">
            <a:avLst/>
          </a:prstGeom>
          <a:noFill/>
        </p:spPr>
        <p:txBody>
          <a:bodyPr wrap="square" lIns="0" tIns="0" rIns="0" bIns="0" rtlCol="0">
            <a:spAutoFit/>
          </a:bodyPr>
          <a:lstStyle/>
          <a:p>
            <a:pPr lvl="0" algn="ctr" defTabSz="914400"/>
            <a:r>
              <a:rPr lang="tr-TR" sz="1200" b="1" dirty="0"/>
              <a:t>Bir yetişkinin kaygılandığında kekelemesi, kızarması</a:t>
            </a:r>
            <a:endParaRPr lang="zh-CN" altLang="en-US" sz="1200" b="1" dirty="0">
              <a:solidFill>
                <a:prstClr val="black"/>
              </a:solidFill>
              <a:latin typeface="微软雅黑" pitchFamily="34" charset="-122"/>
              <a:ea typeface="微软雅黑" pitchFamily="34" charset="-122"/>
            </a:endParaRPr>
          </a:p>
        </p:txBody>
      </p:sp>
      <p:sp>
        <p:nvSpPr>
          <p:cNvPr id="24" name="TextBox 23"/>
          <p:cNvSpPr txBox="1"/>
          <p:nvPr/>
        </p:nvSpPr>
        <p:spPr>
          <a:xfrm>
            <a:off x="5453597" y="4292561"/>
            <a:ext cx="2906204" cy="369332"/>
          </a:xfrm>
          <a:prstGeom prst="rect">
            <a:avLst/>
          </a:prstGeom>
          <a:noFill/>
        </p:spPr>
        <p:txBody>
          <a:bodyPr wrap="square" lIns="0" tIns="0" rIns="0" bIns="0" rtlCol="0">
            <a:spAutoFit/>
          </a:bodyPr>
          <a:lstStyle/>
          <a:p>
            <a:pPr lvl="0" algn="ctr"/>
            <a:r>
              <a:rPr lang="tr-TR" sz="1200" b="1" dirty="0"/>
              <a:t>Bir gencin 10 yaşındaki bir çocuk gibi bağırıp çağırması ya da ağlaması </a:t>
            </a:r>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84640" y="130181"/>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300" normalizeH="0" baseline="0" noProof="0" dirty="0" smtClean="0">
                <a:ln>
                  <a:noFill/>
                </a:ln>
                <a:solidFill>
                  <a:srgbClr val="C00000"/>
                </a:solidFill>
                <a:effectLst/>
                <a:uLnTx/>
                <a:uFillTx/>
                <a:latin typeface="Algerian" panose="04020705040A02060702" pitchFamily="82" charset="0"/>
                <a:ea typeface="方正兰亭细黑_GBK" pitchFamily="2" charset="-122"/>
              </a:rPr>
              <a:t>11-GERİLEME</a:t>
            </a:r>
            <a:endParaRPr kumimoji="0" lang="zh-CN" altLang="en-US" sz="2800" b="1" i="0" u="none" strike="noStrike" kern="1200" cap="none" spc="300" normalizeH="0" baseline="0" noProof="0" dirty="0">
              <a:ln>
                <a:noFill/>
              </a:ln>
              <a:solidFill>
                <a:srgbClr val="C00000"/>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pic>
        <p:nvPicPr>
          <p:cNvPr id="35" name="Resim 34"/>
          <p:cNvPicPr>
            <a:picLocks noChangeAspect="1"/>
          </p:cNvPicPr>
          <p:nvPr/>
        </p:nvPicPr>
        <p:blipFill rotWithShape="1">
          <a:blip r:embed="rId3"/>
          <a:srcRect l="58130" t="43429" r="1417" b="5013"/>
          <a:stretch/>
        </p:blipFill>
        <p:spPr>
          <a:xfrm>
            <a:off x="5364089" y="2012391"/>
            <a:ext cx="3077110" cy="1654988"/>
          </a:xfrm>
          <a:prstGeom prst="rect">
            <a:avLst/>
          </a:prstGeom>
        </p:spPr>
      </p:pic>
      <p:sp>
        <p:nvSpPr>
          <p:cNvPr id="36" name="椭圆 28"/>
          <p:cNvSpPr/>
          <p:nvPr/>
        </p:nvSpPr>
        <p:spPr>
          <a:xfrm>
            <a:off x="8342103" y="260731"/>
            <a:ext cx="274777" cy="274777"/>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314108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2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300"/>
                                        <p:tgtEl>
                                          <p:spTgt spid="21"/>
                                        </p:tgtEl>
                                      </p:cBhvr>
                                    </p:animEffect>
                                  </p:childTnLst>
                                </p:cTn>
                              </p:par>
                            </p:childTnLst>
                          </p:cTn>
                        </p:par>
                        <p:par>
                          <p:cTn id="45" fill="hold">
                            <p:stCondLst>
                              <p:cond delay="2400"/>
                            </p:stCondLst>
                            <p:childTnLst>
                              <p:par>
                                <p:cTn id="46" presetID="22" presetClass="entr" presetSubtype="8"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300"/>
                                        <p:tgtEl>
                                          <p:spTgt spid="23"/>
                                        </p:tgtEl>
                                      </p:cBhvr>
                                    </p:animEffect>
                                  </p:childTnLst>
                                </p:cTn>
                              </p:par>
                            </p:childTnLst>
                          </p:cTn>
                        </p:par>
                        <p:par>
                          <p:cTn id="49" fill="hold">
                            <p:stCondLst>
                              <p:cond delay="2700"/>
                            </p:stCondLst>
                            <p:childTnLst>
                              <p:par>
                                <p:cTn id="50" presetID="22" presetClass="entr" presetSubtype="8"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300"/>
                                        <p:tgtEl>
                                          <p:spTgt spid="24"/>
                                        </p:tgtEl>
                                      </p:cBhvr>
                                    </p:animEffect>
                                  </p:childTnLst>
                                </p:cTn>
                              </p:par>
                            </p:childTnLst>
                          </p:cTn>
                        </p:par>
                        <p:par>
                          <p:cTn id="53" fill="hold">
                            <p:stCondLst>
                              <p:cond delay="3000"/>
                            </p:stCondLst>
                            <p:childTnLst>
                              <p:par>
                                <p:cTn id="54" presetID="10" presetClass="entr" presetSubtype="0"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000"/>
                                        <p:tgtEl>
                                          <p:spTgt spid="34"/>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down)">
                                      <p:cBhvr>
                                        <p:cTn id="60" dur="300"/>
                                        <p:tgtEl>
                                          <p:spTgt spid="3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p:bldP spid="20" grpId="0" animBg="1"/>
      <p:bldP spid="21" grpId="0"/>
      <p:bldP spid="23" grpId="0"/>
      <p:bldP spid="24" grpId="0"/>
      <p:bldP spid="29" grpId="0" animBg="1"/>
      <p:bldP spid="30" grpId="0"/>
      <p:bldP spid="34" grpId="0"/>
      <p:bldP spid="36"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圆角矩形 10"/>
          <p:cNvSpPr/>
          <p:nvPr/>
        </p:nvSpPr>
        <p:spPr>
          <a:xfrm>
            <a:off x="169638" y="868644"/>
            <a:ext cx="3932662" cy="3756477"/>
          </a:xfrm>
          <a:prstGeom prst="roundRect">
            <a:avLst>
              <a:gd name="adj" fmla="val 12557"/>
            </a:avLst>
          </a:prstGeom>
          <a:ln/>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5364088" y="933726"/>
            <a:ext cx="3168352" cy="466846"/>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6" name="圆角矩形 5"/>
          <p:cNvSpPr/>
          <p:nvPr/>
        </p:nvSpPr>
        <p:spPr>
          <a:xfrm>
            <a:off x="5359603" y="1420332"/>
            <a:ext cx="3168352" cy="466846"/>
          </a:xfrm>
          <a:prstGeom prst="roundRect">
            <a:avLst>
              <a:gd name="adj" fmla="val 7843"/>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8" name="圆角矩形 7"/>
          <p:cNvSpPr/>
          <p:nvPr/>
        </p:nvSpPr>
        <p:spPr>
          <a:xfrm>
            <a:off x="5359603" y="3767256"/>
            <a:ext cx="3168352" cy="466846"/>
          </a:xfrm>
          <a:prstGeom prst="roundRect">
            <a:avLst>
              <a:gd name="adj" fmla="val 7843"/>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0" name="圆角矩形 9"/>
          <p:cNvSpPr/>
          <p:nvPr/>
        </p:nvSpPr>
        <p:spPr>
          <a:xfrm>
            <a:off x="5364088" y="4282859"/>
            <a:ext cx="3168352" cy="466846"/>
          </a:xfrm>
          <a:prstGeom prst="roundRect">
            <a:avLst>
              <a:gd name="adj" fmla="val 7843"/>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2" name="TextBox 11"/>
          <p:cNvSpPr txBox="1"/>
          <p:nvPr/>
        </p:nvSpPr>
        <p:spPr>
          <a:xfrm>
            <a:off x="248646" y="1525827"/>
            <a:ext cx="3638524" cy="2585323"/>
          </a:xfrm>
          <a:prstGeom prst="rect">
            <a:avLst/>
          </a:prstGeom>
          <a:noFill/>
        </p:spPr>
        <p:txBody>
          <a:bodyPr wrap="square" lIns="0" tIns="0" rIns="0" bIns="0" rtlCol="0">
            <a:spAutoFit/>
          </a:bodyPr>
          <a:lstStyle/>
          <a:p>
            <a:pPr algn="ctr"/>
            <a:r>
              <a:rPr lang="tr-TR" sz="2400" b="1" dirty="0" smtClean="0"/>
              <a:t>Kişide </a:t>
            </a:r>
            <a:r>
              <a:rPr lang="tr-TR" sz="2400" b="1" dirty="0"/>
              <a:t>hayal kırıklığı ve olumsuzluk yaratan bir durum ya da olaya karşı iyi tarafından bakmadır. Yani olumsuz bir durumdan dahi olumlu bir yan çıkarmadır. </a:t>
            </a:r>
            <a:endParaRPr lang="zh-CN" altLang="en-US" sz="2400" b="1" dirty="0">
              <a:latin typeface="Times New Roman" panose="02020603050405020304" pitchFamily="18" charset="0"/>
              <a:ea typeface="微软雅黑" pitchFamily="34" charset="-122"/>
              <a:cs typeface="Times New Roman" panose="02020603050405020304" pitchFamily="18" charset="0"/>
            </a:endParaRPr>
          </a:p>
          <a:p>
            <a:pPr marL="171450" marR="0" lvl="0" indent="-171450"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Freeform 5"/>
          <p:cNvSpPr>
            <a:spLocks/>
          </p:cNvSpPr>
          <p:nvPr/>
        </p:nvSpPr>
        <p:spPr bwMode="auto">
          <a:xfrm>
            <a:off x="4246442" y="93061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TextBox 20"/>
          <p:cNvSpPr txBox="1"/>
          <p:nvPr/>
        </p:nvSpPr>
        <p:spPr>
          <a:xfrm>
            <a:off x="5446361" y="1005084"/>
            <a:ext cx="2994837" cy="553998"/>
          </a:xfrm>
          <a:prstGeom prst="rect">
            <a:avLst/>
          </a:prstGeom>
          <a:noFill/>
        </p:spPr>
        <p:txBody>
          <a:bodyPr wrap="square" lIns="0" tIns="0" rIns="0" bIns="0" rtlCol="0">
            <a:spAutoFit/>
          </a:bodyPr>
          <a:lstStyle/>
          <a:p>
            <a:r>
              <a:rPr lang="tr-TR" sz="1200" b="1" dirty="0"/>
              <a:t>Trafik kazasında arabası hurdaya dönen birinin „olsun cana geleceğine mala gelsin‟ demesi.</a:t>
            </a:r>
          </a:p>
          <a:p>
            <a:pPr lvl="0"/>
            <a:endParaRPr lang="tr-TR" sz="1200" b="1" dirty="0"/>
          </a:p>
        </p:txBody>
      </p:sp>
      <p:sp>
        <p:nvSpPr>
          <p:cNvPr id="23" name="TextBox 22"/>
          <p:cNvSpPr txBox="1"/>
          <p:nvPr/>
        </p:nvSpPr>
        <p:spPr>
          <a:xfrm>
            <a:off x="5534994" y="1469089"/>
            <a:ext cx="2906204" cy="369332"/>
          </a:xfrm>
          <a:prstGeom prst="rect">
            <a:avLst/>
          </a:prstGeom>
          <a:noFill/>
        </p:spPr>
        <p:txBody>
          <a:bodyPr wrap="square" lIns="0" tIns="0" rIns="0" bIns="0" rtlCol="0">
            <a:spAutoFit/>
          </a:bodyPr>
          <a:lstStyle/>
          <a:p>
            <a:pPr lvl="0" algn="ctr"/>
            <a:r>
              <a:rPr lang="tr-TR" sz="1200" b="1" dirty="0"/>
              <a:t>Cüzdanı kaybettim, bu bana iyi bir ders oldu bir diğer sefere daha dikkatli olmaya çalışırım</a:t>
            </a:r>
            <a:r>
              <a:rPr lang="tr-TR" sz="1200" dirty="0"/>
              <a:t>. </a:t>
            </a:r>
          </a:p>
        </p:txBody>
      </p:sp>
      <p:sp>
        <p:nvSpPr>
          <p:cNvPr id="25" name="TextBox 24"/>
          <p:cNvSpPr txBox="1"/>
          <p:nvPr/>
        </p:nvSpPr>
        <p:spPr>
          <a:xfrm>
            <a:off x="5490676" y="3796253"/>
            <a:ext cx="2906204" cy="430887"/>
          </a:xfrm>
          <a:prstGeom prst="rect">
            <a:avLst/>
          </a:prstGeom>
          <a:noFill/>
        </p:spPr>
        <p:txBody>
          <a:bodyPr wrap="square" lIns="0" tIns="0" rIns="0" bIns="0" rtlCol="0">
            <a:spAutoFit/>
          </a:bodyPr>
          <a:lstStyle/>
          <a:p>
            <a:pPr lvl="0" algn="ctr"/>
            <a:r>
              <a:rPr lang="tr-TR" sz="1400" b="1" dirty="0"/>
              <a:t>Kolu kırılan kişinin iyi ki bacağın kırılmadı vs. </a:t>
            </a:r>
          </a:p>
        </p:txBody>
      </p:sp>
      <p:sp>
        <p:nvSpPr>
          <p:cNvPr id="27" name="TextBox 26"/>
          <p:cNvSpPr txBox="1"/>
          <p:nvPr/>
        </p:nvSpPr>
        <p:spPr>
          <a:xfrm>
            <a:off x="5468984" y="4341870"/>
            <a:ext cx="2994836" cy="369332"/>
          </a:xfrm>
          <a:prstGeom prst="rect">
            <a:avLst/>
          </a:prstGeom>
          <a:noFill/>
        </p:spPr>
        <p:txBody>
          <a:bodyPr wrap="square" lIns="0" tIns="0" rIns="0" bIns="0" rtlCol="0">
            <a:spAutoFit/>
          </a:bodyPr>
          <a:lstStyle/>
          <a:p>
            <a:pPr lvl="0" algn="ctr"/>
            <a:r>
              <a:rPr lang="tr-TR" sz="1200" b="1" dirty="0" smtClean="0"/>
              <a:t>İşten kovulan birinin «nihayet alime biraz vakit ayıracağım bu şekilde demesi</a:t>
            </a:r>
            <a:endParaRPr lang="tr-TR" sz="1200" b="1" dirty="0"/>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TextBox 29"/>
          <p:cNvSpPr txBox="1"/>
          <p:nvPr/>
        </p:nvSpPr>
        <p:spPr>
          <a:xfrm>
            <a:off x="1084640" y="130181"/>
            <a:ext cx="75322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300" normalizeH="0" baseline="0" noProof="0" dirty="0" smtClean="0">
                <a:ln>
                  <a:noFill/>
                </a:ln>
                <a:solidFill>
                  <a:srgbClr val="4BACC6"/>
                </a:solidFill>
                <a:effectLst/>
                <a:uLnTx/>
                <a:uFillTx/>
                <a:latin typeface="Algerian" panose="04020705040A02060702" pitchFamily="82" charset="0"/>
                <a:ea typeface="方正兰亭细黑_GBK" pitchFamily="2" charset="-122"/>
              </a:rPr>
              <a:t>12-POLYANACILIK(tatlı limon)</a:t>
            </a:r>
            <a:endParaRPr kumimoji="0" lang="zh-CN" altLang="en-US" sz="2800" b="1" i="0" u="none" strike="noStrike" kern="1200" cap="none" spc="300" normalizeH="0" baseline="0" noProof="0" dirty="0">
              <a:ln>
                <a:noFill/>
              </a:ln>
              <a:solidFill>
                <a:srgbClr val="4BACC6"/>
              </a:solidFill>
              <a:effectLst/>
              <a:uLnTx/>
              <a:uFillTx/>
              <a:latin typeface="Algerian" panose="04020705040A02060702" pitchFamily="82" charset="0"/>
              <a:ea typeface="方正兰亭细黑_GBK" pitchFamily="2" charset="-122"/>
            </a:endParaRPr>
          </a:p>
        </p:txBody>
      </p:sp>
      <p:sp>
        <p:nvSpPr>
          <p:cNvPr id="34" name="TextBox 33"/>
          <p:cNvSpPr txBox="1"/>
          <p:nvPr/>
        </p:nvSpPr>
        <p:spPr>
          <a:xfrm>
            <a:off x="10609990" y="6382589"/>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延时符</a:t>
            </a:r>
          </a:p>
        </p:txBody>
      </p:sp>
      <p:sp>
        <p:nvSpPr>
          <p:cNvPr id="36" name="椭圆 28"/>
          <p:cNvSpPr/>
          <p:nvPr/>
        </p:nvSpPr>
        <p:spPr>
          <a:xfrm>
            <a:off x="8294626" y="243996"/>
            <a:ext cx="274777" cy="274777"/>
          </a:xfrm>
          <a:prstGeom prst="ellipse">
            <a:avLst/>
          </a:prstGeom>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16386" name="Picture 2" descr="SakLı YıLdız': Polyannacılık Mı Oynasak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8327" y="1946189"/>
            <a:ext cx="1857005" cy="1777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1126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300"/>
                                        <p:tgtEl>
                                          <p:spTgt spid="2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300"/>
                                        <p:tgtEl>
                                          <p:spTgt spid="2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par>
                          <p:cTn id="24" fill="hold">
                            <p:stCondLst>
                              <p:cond delay="1100"/>
                            </p:stCondLst>
                            <p:childTnLst>
                              <p:par>
                                <p:cTn id="25" presetID="16" presetClass="entr" presetSubtype="2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Horizontal)">
                                      <p:cBhvr>
                                        <p:cTn id="27" dur="500"/>
                                        <p:tgtEl>
                                          <p:spTgt spid="20"/>
                                        </p:tgtEl>
                                      </p:cBhvr>
                                    </p:animEffect>
                                  </p:childTnLst>
                                </p:cTn>
                              </p:par>
                            </p:childTnLst>
                          </p:cTn>
                        </p:par>
                        <p:par>
                          <p:cTn id="28" fill="hold">
                            <p:stCondLst>
                              <p:cond delay="16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par>
                          <p:cTn id="41" fill="hold">
                            <p:stCondLst>
                              <p:cond delay="2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300"/>
                                        <p:tgtEl>
                                          <p:spTgt spid="21"/>
                                        </p:tgtEl>
                                      </p:cBhvr>
                                    </p:animEffect>
                                  </p:childTnLst>
                                </p:cTn>
                              </p:par>
                            </p:childTnLst>
                          </p:cTn>
                        </p:par>
                        <p:par>
                          <p:cTn id="45" fill="hold">
                            <p:stCondLst>
                              <p:cond delay="2400"/>
                            </p:stCondLst>
                            <p:childTnLst>
                              <p:par>
                                <p:cTn id="46" presetID="22" presetClass="entr" presetSubtype="8"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300"/>
                                        <p:tgtEl>
                                          <p:spTgt spid="23"/>
                                        </p:tgtEl>
                                      </p:cBhvr>
                                    </p:animEffect>
                                  </p:childTnLst>
                                </p:cTn>
                              </p:par>
                            </p:childTnLst>
                          </p:cTn>
                        </p:par>
                        <p:par>
                          <p:cTn id="49" fill="hold">
                            <p:stCondLst>
                              <p:cond delay="2700"/>
                            </p:stCondLst>
                            <p:childTnLst>
                              <p:par>
                                <p:cTn id="50" presetID="2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300"/>
                                        <p:tgtEl>
                                          <p:spTgt spid="25"/>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left)">
                                      <p:cBhvr>
                                        <p:cTn id="56" dur="300"/>
                                        <p:tgtEl>
                                          <p:spTgt spid="27"/>
                                        </p:tgtEl>
                                      </p:cBhvr>
                                    </p:animEffect>
                                  </p:childTnLst>
                                </p:cTn>
                              </p:par>
                            </p:childTnLst>
                          </p:cTn>
                        </p:par>
                        <p:par>
                          <p:cTn id="57" fill="hold">
                            <p:stCondLst>
                              <p:cond delay="3300"/>
                            </p:stCondLst>
                            <p:childTnLst>
                              <p:par>
                                <p:cTn id="58" presetID="10" presetClass="entr" presetSubtype="0"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childTnLst>
                                </p:cTn>
                              </p:par>
                            </p:childTnLst>
                          </p:cTn>
                        </p:par>
                        <p:par>
                          <p:cTn id="61" fill="hold">
                            <p:stCondLst>
                              <p:cond delay="4300"/>
                            </p:stCondLst>
                            <p:childTnLst>
                              <p:par>
                                <p:cTn id="62" presetID="22" presetClass="entr" presetSubtype="4"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down)">
                                      <p:cBhvr>
                                        <p:cTn id="64" dur="300"/>
                                        <p:tgtEl>
                                          <p:spTgt spid="3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6386"/>
                                        </p:tgtEl>
                                        <p:attrNameLst>
                                          <p:attrName>style.visibility</p:attrName>
                                        </p:attrNameLst>
                                      </p:cBhvr>
                                      <p:to>
                                        <p:strVal val="visible"/>
                                      </p:to>
                                    </p:set>
                                    <p:animEffect transition="in" filter="fade">
                                      <p:cBhvr>
                                        <p:cTn id="69"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p:bldP spid="20" grpId="0" animBg="1"/>
      <p:bldP spid="21" grpId="0"/>
      <p:bldP spid="23" grpId="0"/>
      <p:bldP spid="25" grpId="0"/>
      <p:bldP spid="27" grpId="0"/>
      <p:bldP spid="29" grpId="0" animBg="1"/>
      <p:bldP spid="30" grpId="0"/>
      <p:bldP spid="34" grpId="0"/>
      <p:bldP spid="3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 name="椭圆 5"/>
          <p:cNvSpPr/>
          <p:nvPr/>
        </p:nvSpPr>
        <p:spPr>
          <a:xfrm>
            <a:off x="3696888" y="965498"/>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 name="椭圆 6"/>
          <p:cNvSpPr/>
          <p:nvPr/>
        </p:nvSpPr>
        <p:spPr>
          <a:xfrm>
            <a:off x="5416899" y="919889"/>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2" name="组合 11"/>
          <p:cNvGrpSpPr/>
          <p:nvPr/>
        </p:nvGrpSpPr>
        <p:grpSpPr>
          <a:xfrm>
            <a:off x="3806843" y="1077066"/>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15" name="组合 14"/>
          <p:cNvGrpSpPr/>
          <p:nvPr/>
        </p:nvGrpSpPr>
        <p:grpSpPr>
          <a:xfrm>
            <a:off x="5400512" y="931004"/>
            <a:ext cx="1570971" cy="1519381"/>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21" name="矩形 20"/>
          <p:cNvSpPr/>
          <p:nvPr/>
        </p:nvSpPr>
        <p:spPr>
          <a:xfrm>
            <a:off x="2178325" y="949640"/>
            <a:ext cx="943858"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R</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2" name="矩形 21"/>
          <p:cNvSpPr/>
          <p:nvPr/>
        </p:nvSpPr>
        <p:spPr>
          <a:xfrm>
            <a:off x="4001491" y="1098433"/>
            <a:ext cx="1032024"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U</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3" name="矩形 22"/>
          <p:cNvSpPr/>
          <p:nvPr/>
        </p:nvSpPr>
        <p:spPr>
          <a:xfrm>
            <a:off x="5635584" y="950508"/>
            <a:ext cx="1081716" cy="1431807"/>
          </a:xfrm>
          <a:prstGeom prst="rect">
            <a:avLst/>
          </a:prstGeom>
          <a:effectLst/>
        </p:spPr>
        <p:txBody>
          <a:bodyPr wrap="none" lIns="76840" tIns="38420" rIns="76840" bIns="3842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8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H</a:t>
            </a:r>
            <a:endParaRPr kumimoji="0" lang="zh-CN" altLang="en-US" sz="8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panose="020F0502020204030204"/>
                <a:ea typeface="微软雅黑"/>
                <a:cs typeface="+mn-cs"/>
              </a:endParaRPr>
            </a:p>
          </p:txBody>
        </p:sp>
      </p:grpSp>
      <p:sp>
        <p:nvSpPr>
          <p:cNvPr id="61" name="圆角矩形 60"/>
          <p:cNvSpPr/>
          <p:nvPr/>
        </p:nvSpPr>
        <p:spPr>
          <a:xfrm>
            <a:off x="1995848" y="2816232"/>
            <a:ext cx="5437808" cy="76214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2" name="TextBox 187"/>
          <p:cNvSpPr txBox="1"/>
          <p:nvPr/>
        </p:nvSpPr>
        <p:spPr>
          <a:xfrm>
            <a:off x="2106045" y="2898586"/>
            <a:ext cx="5134591" cy="58475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Lemon" panose="02000000000000000000" pitchFamily="2" charset="0"/>
                <a:ea typeface="微软雅黑" pitchFamily="34" charset="-122"/>
                <a:cs typeface="+mn-cs"/>
              </a:rPr>
              <a:t>SAĞLIĞININ TEMELLERİ</a:t>
            </a:r>
            <a:endParaRPr kumimoji="0" lang="zh-CN" alt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Lemon" panose="02000000000000000000" pitchFamily="2" charset="0"/>
              <a:ea typeface="微软雅黑" pitchFamily="34" charset="-122"/>
              <a:cs typeface="+mn-cs"/>
            </a:endParaRPr>
          </a:p>
        </p:txBody>
      </p:sp>
      <p:grpSp>
        <p:nvGrpSpPr>
          <p:cNvPr id="63" name="组合 62"/>
          <p:cNvGrpSpPr/>
          <p:nvPr/>
        </p:nvGrpSpPr>
        <p:grpSpPr>
          <a:xfrm>
            <a:off x="1835473" y="2787724"/>
            <a:ext cx="719818" cy="790654"/>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C00000"/>
                </a:solidFill>
                <a:effectLst/>
                <a:uLnTx/>
                <a:uFillTx/>
                <a:latin typeface="Arial" panose="020F0502020204030204"/>
                <a:ea typeface="微软雅黑" pitchFamily="34" charset="-122"/>
                <a:cs typeface="+mn-cs"/>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C00000"/>
                </a:solidFill>
                <a:effectLst/>
                <a:uLnTx/>
                <a:uFillTx/>
                <a:latin typeface="Arial" panose="020F0502020204030204"/>
                <a:ea typeface="微软雅黑" pitchFamily="34" charset="-122"/>
                <a:cs typeface="+mn-cs"/>
              </a:endParaRPr>
            </a:p>
          </p:txBody>
        </p:sp>
      </p:grpSp>
      <p:pic>
        <p:nvPicPr>
          <p:cNvPr id="66" name="Picture 2" descr="C:\Users\Administrator\Desktop\手.png"/>
          <p:cNvPicPr>
            <a:picLocks noChangeAspect="1" noChangeArrowheads="1"/>
          </p:cNvPicPr>
          <p:nvPr/>
        </p:nvPicPr>
        <p:blipFill>
          <a:blip r:embed="rId2"/>
          <a:srcRect/>
          <a:stretch>
            <a:fillRect/>
          </a:stretch>
        </p:blipFill>
        <p:spPr bwMode="auto">
          <a:xfrm flipH="1">
            <a:off x="1716365" y="2888241"/>
            <a:ext cx="2958790" cy="2876318"/>
          </a:xfrm>
          <a:prstGeom prst="rect">
            <a:avLst/>
          </a:prstGeom>
          <a:noFill/>
        </p:spPr>
      </p:pic>
      <p:sp>
        <p:nvSpPr>
          <p:cNvPr id="67" name="TextBox 7"/>
          <p:cNvSpPr>
            <a:spLocks noChangeArrowheads="1"/>
          </p:cNvSpPr>
          <p:nvPr/>
        </p:nvSpPr>
        <p:spPr bwMode="auto">
          <a:xfrm>
            <a:off x="0" y="4086693"/>
            <a:ext cx="9144000" cy="1077218"/>
          </a:xfrm>
          <a:prstGeom prst="rect">
            <a:avLst/>
          </a:prstGeom>
          <a:noFill/>
          <a:ln>
            <a:noFill/>
          </a:ln>
          <a:effectLst/>
          <a:extLst>
            <a:ext uri="{909E8E84-426E-40DD-AFC4-6F175D3DCCD1}">
              <a14:hiddenFill xmlns:a14="http://schemas.microsoft.com/office/drawing/2010/main">
                <a:solidFill>
                  <a:schemeClr val="bg2">
                    <a:alpha val="70000"/>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prstClr val="black"/>
                </a:solidFill>
                <a:effectLst/>
                <a:uLnTx/>
                <a:uFillTx/>
                <a:latin typeface="Year supply of fairy cakes" panose="00000400000000000000" pitchFamily="2" charset="0"/>
                <a:ea typeface="微软雅黑" pitchFamily="34" charset="-122"/>
                <a:cs typeface="+mn-cs"/>
                <a:sym typeface="微软雅黑" pitchFamily="34" charset="-122"/>
              </a:rPr>
              <a:t>RUH SAĞLIĞININ ÖNEMİ </a:t>
            </a:r>
          </a:p>
          <a:p>
            <a:pPr marL="0" marR="0" lvl="0" indent="0" algn="ctr" defTabSz="685800" rtl="0" eaLnBrk="0" fontAlgn="auto" latinLnBrk="0" hangingPunct="0">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smtClean="0">
                <a:ln>
                  <a:noFill/>
                </a:ln>
                <a:solidFill>
                  <a:prstClr val="black"/>
                </a:solidFill>
                <a:effectLst/>
                <a:uLnTx/>
                <a:uFillTx/>
                <a:latin typeface="Year supply of fairy cakes" panose="00000400000000000000" pitchFamily="2" charset="0"/>
                <a:ea typeface="微软雅黑" pitchFamily="34" charset="-122"/>
                <a:cs typeface="+mn-cs"/>
                <a:sym typeface="微软雅黑" pitchFamily="34" charset="-122"/>
              </a:rPr>
              <a:t>VE ANORMAL</a:t>
            </a:r>
            <a:r>
              <a:rPr kumimoji="0" lang="tr-TR" altLang="zh-CN" sz="3200" b="1" i="0" u="none" strike="noStrike" kern="1200" cap="none" spc="0" normalizeH="0" noProof="0" dirty="0" smtClean="0">
                <a:ln>
                  <a:noFill/>
                </a:ln>
                <a:solidFill>
                  <a:prstClr val="black"/>
                </a:solidFill>
                <a:effectLst/>
                <a:uLnTx/>
                <a:uFillTx/>
                <a:latin typeface="Year supply of fairy cakes" panose="00000400000000000000" pitchFamily="2" charset="0"/>
                <a:ea typeface="微软雅黑" pitchFamily="34" charset="-122"/>
                <a:cs typeface="+mn-cs"/>
                <a:sym typeface="微软雅黑" pitchFamily="34" charset="-122"/>
              </a:rPr>
              <a:t> DAVRANIŞ TÜRLERİ</a:t>
            </a:r>
            <a:endParaRPr kumimoji="0" lang="zh-CN" altLang="en-US" sz="3200" b="1" i="0" u="none" strike="noStrike" kern="1200" cap="none" spc="0" normalizeH="0" baseline="0" noProof="0" dirty="0">
              <a:ln>
                <a:noFill/>
              </a:ln>
              <a:solidFill>
                <a:prstClr val="black"/>
              </a:solidFill>
              <a:effectLst/>
              <a:uLnTx/>
              <a:uFillTx/>
              <a:latin typeface="Year supply of fairy cakes" panose="00000400000000000000" pitchFamily="2" charset="0"/>
              <a:ea typeface="微软雅黑" pitchFamily="34" charset="-122"/>
              <a:cs typeface="+mn-cs"/>
            </a:endParaRPr>
          </a:p>
        </p:txBody>
      </p:sp>
      <p:sp>
        <p:nvSpPr>
          <p:cNvPr id="85" name="椭圆 5"/>
          <p:cNvSpPr/>
          <p:nvPr/>
        </p:nvSpPr>
        <p:spPr>
          <a:xfrm>
            <a:off x="5326246" y="860107"/>
            <a:ext cx="1741216" cy="1669826"/>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7127214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250" fill="hold"/>
                                        <p:tgtEl>
                                          <p:spTgt spid="34"/>
                                        </p:tgtEl>
                                        <p:attrNameLst>
                                          <p:attrName>ppt_w</p:attrName>
                                        </p:attrNameLst>
                                      </p:cBhvr>
                                      <p:tavLst>
                                        <p:tav tm="0">
                                          <p:val>
                                            <p:fltVal val="0"/>
                                          </p:val>
                                        </p:tav>
                                        <p:tav tm="100000">
                                          <p:val>
                                            <p:strVal val="#ppt_w"/>
                                          </p:val>
                                        </p:tav>
                                      </p:tavLst>
                                    </p:anim>
                                    <p:anim calcmode="lin" valueType="num">
                                      <p:cBhvr>
                                        <p:cTn id="62" dur="250" fill="hold"/>
                                        <p:tgtEl>
                                          <p:spTgt spid="34"/>
                                        </p:tgtEl>
                                        <p:attrNameLst>
                                          <p:attrName>ppt_h</p:attrName>
                                        </p:attrNameLst>
                                      </p:cBhvr>
                                      <p:tavLst>
                                        <p:tav tm="0">
                                          <p:val>
                                            <p:fltVal val="0"/>
                                          </p:val>
                                        </p:tav>
                                        <p:tav tm="100000">
                                          <p:val>
                                            <p:strVal val="#ppt_h"/>
                                          </p:val>
                                        </p:tav>
                                      </p:tavLst>
                                    </p:anim>
                                    <p:animEffect transition="in" filter="fade">
                                      <p:cBhvr>
                                        <p:cTn id="63" dur="250"/>
                                        <p:tgtEl>
                                          <p:spTgt spid="34"/>
                                        </p:tgtEl>
                                      </p:cBhvr>
                                    </p:animEffect>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250" fill="hold"/>
                                        <p:tgtEl>
                                          <p:spTgt spid="37"/>
                                        </p:tgtEl>
                                        <p:attrNameLst>
                                          <p:attrName>ppt_w</p:attrName>
                                        </p:attrNameLst>
                                      </p:cBhvr>
                                      <p:tavLst>
                                        <p:tav tm="0">
                                          <p:val>
                                            <p:fltVal val="0"/>
                                          </p:val>
                                        </p:tav>
                                        <p:tav tm="100000">
                                          <p:val>
                                            <p:strVal val="#ppt_w"/>
                                          </p:val>
                                        </p:tav>
                                      </p:tavLst>
                                    </p:anim>
                                    <p:anim calcmode="lin" valueType="num">
                                      <p:cBhvr>
                                        <p:cTn id="68" dur="250" fill="hold"/>
                                        <p:tgtEl>
                                          <p:spTgt spid="37"/>
                                        </p:tgtEl>
                                        <p:attrNameLst>
                                          <p:attrName>ppt_h</p:attrName>
                                        </p:attrNameLst>
                                      </p:cBhvr>
                                      <p:tavLst>
                                        <p:tav tm="0">
                                          <p:val>
                                            <p:fltVal val="0"/>
                                          </p:val>
                                        </p:tav>
                                        <p:tav tm="100000">
                                          <p:val>
                                            <p:strVal val="#ppt_h"/>
                                          </p:val>
                                        </p:tav>
                                      </p:tavLst>
                                    </p:anim>
                                    <p:animEffect transition="in" filter="fade">
                                      <p:cBhvr>
                                        <p:cTn id="69" dur="250"/>
                                        <p:tgtEl>
                                          <p:spTgt spid="37"/>
                                        </p:tgtEl>
                                      </p:cBhvr>
                                    </p:animEffect>
                                  </p:childTnLst>
                                </p:cTn>
                              </p:par>
                            </p:childTnLst>
                          </p:cTn>
                        </p:par>
                        <p:par>
                          <p:cTn id="70" fill="hold">
                            <p:stCondLst>
                              <p:cond delay="4250"/>
                            </p:stCondLst>
                            <p:childTnLst>
                              <p:par>
                                <p:cTn id="71" presetID="53" presetClass="entr" presetSubtype="16"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250" fill="hold"/>
                                        <p:tgtEl>
                                          <p:spTgt spid="49"/>
                                        </p:tgtEl>
                                        <p:attrNameLst>
                                          <p:attrName>ppt_w</p:attrName>
                                        </p:attrNameLst>
                                      </p:cBhvr>
                                      <p:tavLst>
                                        <p:tav tm="0">
                                          <p:val>
                                            <p:fltVal val="0"/>
                                          </p:val>
                                        </p:tav>
                                        <p:tav tm="100000">
                                          <p:val>
                                            <p:strVal val="#ppt_w"/>
                                          </p:val>
                                        </p:tav>
                                      </p:tavLst>
                                    </p:anim>
                                    <p:anim calcmode="lin" valueType="num">
                                      <p:cBhvr>
                                        <p:cTn id="74" dur="250" fill="hold"/>
                                        <p:tgtEl>
                                          <p:spTgt spid="49"/>
                                        </p:tgtEl>
                                        <p:attrNameLst>
                                          <p:attrName>ppt_h</p:attrName>
                                        </p:attrNameLst>
                                      </p:cBhvr>
                                      <p:tavLst>
                                        <p:tav tm="0">
                                          <p:val>
                                            <p:fltVal val="0"/>
                                          </p:val>
                                        </p:tav>
                                        <p:tav tm="100000">
                                          <p:val>
                                            <p:strVal val="#ppt_h"/>
                                          </p:val>
                                        </p:tav>
                                      </p:tavLst>
                                    </p:anim>
                                    <p:animEffect transition="in" filter="fade">
                                      <p:cBhvr>
                                        <p:cTn id="75" dur="250"/>
                                        <p:tgtEl>
                                          <p:spTgt spid="49"/>
                                        </p:tgtEl>
                                      </p:cBhvr>
                                    </p:animEffect>
                                  </p:childTnLst>
                                </p:cTn>
                              </p:par>
                            </p:childTnLst>
                          </p:cTn>
                        </p:par>
                        <p:par>
                          <p:cTn id="76" fill="hold">
                            <p:stCondLst>
                              <p:cond delay="4500"/>
                            </p:stCondLst>
                            <p:childTnLst>
                              <p:par>
                                <p:cTn id="77" presetID="53" presetClass="entr" presetSubtype="16"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p:cTn id="79" dur="250" fill="hold"/>
                                        <p:tgtEl>
                                          <p:spTgt spid="43"/>
                                        </p:tgtEl>
                                        <p:attrNameLst>
                                          <p:attrName>ppt_w</p:attrName>
                                        </p:attrNameLst>
                                      </p:cBhvr>
                                      <p:tavLst>
                                        <p:tav tm="0">
                                          <p:val>
                                            <p:fltVal val="0"/>
                                          </p:val>
                                        </p:tav>
                                        <p:tav tm="100000">
                                          <p:val>
                                            <p:strVal val="#ppt_w"/>
                                          </p:val>
                                        </p:tav>
                                      </p:tavLst>
                                    </p:anim>
                                    <p:anim calcmode="lin" valueType="num">
                                      <p:cBhvr>
                                        <p:cTn id="80" dur="250" fill="hold"/>
                                        <p:tgtEl>
                                          <p:spTgt spid="43"/>
                                        </p:tgtEl>
                                        <p:attrNameLst>
                                          <p:attrName>ppt_h</p:attrName>
                                        </p:attrNameLst>
                                      </p:cBhvr>
                                      <p:tavLst>
                                        <p:tav tm="0">
                                          <p:val>
                                            <p:fltVal val="0"/>
                                          </p:val>
                                        </p:tav>
                                        <p:tav tm="100000">
                                          <p:val>
                                            <p:strVal val="#ppt_h"/>
                                          </p:val>
                                        </p:tav>
                                      </p:tavLst>
                                    </p:anim>
                                    <p:animEffect transition="in" filter="fade">
                                      <p:cBhvr>
                                        <p:cTn id="81" dur="250"/>
                                        <p:tgtEl>
                                          <p:spTgt spid="43"/>
                                        </p:tgtEl>
                                      </p:cBhvr>
                                    </p:animEffect>
                                  </p:childTnLst>
                                </p:cTn>
                              </p:par>
                            </p:childTnLst>
                          </p:cTn>
                        </p:par>
                        <p:par>
                          <p:cTn id="82" fill="hold">
                            <p:stCondLst>
                              <p:cond delay="4750"/>
                            </p:stCondLst>
                            <p:childTnLst>
                              <p:par>
                                <p:cTn id="83" presetID="53" presetClass="entr" presetSubtype="16"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250" fill="hold"/>
                                        <p:tgtEl>
                                          <p:spTgt spid="40"/>
                                        </p:tgtEl>
                                        <p:attrNameLst>
                                          <p:attrName>ppt_w</p:attrName>
                                        </p:attrNameLst>
                                      </p:cBhvr>
                                      <p:tavLst>
                                        <p:tav tm="0">
                                          <p:val>
                                            <p:fltVal val="0"/>
                                          </p:val>
                                        </p:tav>
                                        <p:tav tm="100000">
                                          <p:val>
                                            <p:strVal val="#ppt_w"/>
                                          </p:val>
                                        </p:tav>
                                      </p:tavLst>
                                    </p:anim>
                                    <p:anim calcmode="lin" valueType="num">
                                      <p:cBhvr>
                                        <p:cTn id="86" dur="250" fill="hold"/>
                                        <p:tgtEl>
                                          <p:spTgt spid="40"/>
                                        </p:tgtEl>
                                        <p:attrNameLst>
                                          <p:attrName>ppt_h</p:attrName>
                                        </p:attrNameLst>
                                      </p:cBhvr>
                                      <p:tavLst>
                                        <p:tav tm="0">
                                          <p:val>
                                            <p:fltVal val="0"/>
                                          </p:val>
                                        </p:tav>
                                        <p:tav tm="100000">
                                          <p:val>
                                            <p:strVal val="#ppt_h"/>
                                          </p:val>
                                        </p:tav>
                                      </p:tavLst>
                                    </p:anim>
                                    <p:animEffect transition="in" filter="fade">
                                      <p:cBhvr>
                                        <p:cTn id="87" dur="250"/>
                                        <p:tgtEl>
                                          <p:spTgt spid="40"/>
                                        </p:tgtEl>
                                      </p:cBhvr>
                                    </p:animEffect>
                                  </p:childTnLst>
                                </p:cTn>
                              </p:par>
                            </p:childTnLst>
                          </p:cTn>
                        </p:par>
                        <p:par>
                          <p:cTn id="88" fill="hold">
                            <p:stCondLst>
                              <p:cond delay="5000"/>
                            </p:stCondLst>
                            <p:childTnLst>
                              <p:par>
                                <p:cTn id="89" presetID="53" presetClass="entr" presetSubtype="16"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250" fill="hold"/>
                                        <p:tgtEl>
                                          <p:spTgt spid="25"/>
                                        </p:tgtEl>
                                        <p:attrNameLst>
                                          <p:attrName>ppt_w</p:attrName>
                                        </p:attrNameLst>
                                      </p:cBhvr>
                                      <p:tavLst>
                                        <p:tav tm="0">
                                          <p:val>
                                            <p:fltVal val="0"/>
                                          </p:val>
                                        </p:tav>
                                        <p:tav tm="100000">
                                          <p:val>
                                            <p:strVal val="#ppt_w"/>
                                          </p:val>
                                        </p:tav>
                                      </p:tavLst>
                                    </p:anim>
                                    <p:anim calcmode="lin" valueType="num">
                                      <p:cBhvr>
                                        <p:cTn id="92" dur="250" fill="hold"/>
                                        <p:tgtEl>
                                          <p:spTgt spid="25"/>
                                        </p:tgtEl>
                                        <p:attrNameLst>
                                          <p:attrName>ppt_h</p:attrName>
                                        </p:attrNameLst>
                                      </p:cBhvr>
                                      <p:tavLst>
                                        <p:tav tm="0">
                                          <p:val>
                                            <p:fltVal val="0"/>
                                          </p:val>
                                        </p:tav>
                                        <p:tav tm="100000">
                                          <p:val>
                                            <p:strVal val="#ppt_h"/>
                                          </p:val>
                                        </p:tav>
                                      </p:tavLst>
                                    </p:anim>
                                    <p:animEffect transition="in" filter="fade">
                                      <p:cBhvr>
                                        <p:cTn id="93" dur="250"/>
                                        <p:tgtEl>
                                          <p:spTgt spid="25"/>
                                        </p:tgtEl>
                                      </p:cBhvr>
                                    </p:animEffect>
                                  </p:childTnLst>
                                </p:cTn>
                              </p:par>
                            </p:childTnLst>
                          </p:cTn>
                        </p:par>
                        <p:par>
                          <p:cTn id="94" fill="hold">
                            <p:stCondLst>
                              <p:cond delay="5250"/>
                            </p:stCondLst>
                            <p:childTnLst>
                              <p:par>
                                <p:cTn id="95" presetID="53" presetClass="entr" presetSubtype="16"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250" fill="hold"/>
                                        <p:tgtEl>
                                          <p:spTgt spid="31"/>
                                        </p:tgtEl>
                                        <p:attrNameLst>
                                          <p:attrName>ppt_w</p:attrName>
                                        </p:attrNameLst>
                                      </p:cBhvr>
                                      <p:tavLst>
                                        <p:tav tm="0">
                                          <p:val>
                                            <p:fltVal val="0"/>
                                          </p:val>
                                        </p:tav>
                                        <p:tav tm="100000">
                                          <p:val>
                                            <p:strVal val="#ppt_w"/>
                                          </p:val>
                                        </p:tav>
                                      </p:tavLst>
                                    </p:anim>
                                    <p:anim calcmode="lin" valueType="num">
                                      <p:cBhvr>
                                        <p:cTn id="98" dur="250" fill="hold"/>
                                        <p:tgtEl>
                                          <p:spTgt spid="31"/>
                                        </p:tgtEl>
                                        <p:attrNameLst>
                                          <p:attrName>ppt_h</p:attrName>
                                        </p:attrNameLst>
                                      </p:cBhvr>
                                      <p:tavLst>
                                        <p:tav tm="0">
                                          <p:val>
                                            <p:fltVal val="0"/>
                                          </p:val>
                                        </p:tav>
                                        <p:tav tm="100000">
                                          <p:val>
                                            <p:strVal val="#ppt_h"/>
                                          </p:val>
                                        </p:tav>
                                      </p:tavLst>
                                    </p:anim>
                                    <p:animEffect transition="in" filter="fade">
                                      <p:cBhvr>
                                        <p:cTn id="99" dur="250"/>
                                        <p:tgtEl>
                                          <p:spTgt spid="31"/>
                                        </p:tgtEl>
                                      </p:cBhvr>
                                    </p:animEffect>
                                  </p:childTnLst>
                                </p:cTn>
                              </p:par>
                            </p:childTnLst>
                          </p:cTn>
                        </p:par>
                        <p:par>
                          <p:cTn id="100" fill="hold">
                            <p:stCondLst>
                              <p:cond delay="5500"/>
                            </p:stCondLst>
                            <p:childTnLst>
                              <p:par>
                                <p:cTn id="101" presetID="53" presetClass="entr" presetSubtype="16" fill="hold" nodeType="afterEffect">
                                  <p:stCondLst>
                                    <p:cond delay="0"/>
                                  </p:stCondLst>
                                  <p:childTnLst>
                                    <p:set>
                                      <p:cBhvr>
                                        <p:cTn id="102" dur="1" fill="hold">
                                          <p:stCondLst>
                                            <p:cond delay="0"/>
                                          </p:stCondLst>
                                        </p:cTn>
                                        <p:tgtEl>
                                          <p:spTgt spid="52"/>
                                        </p:tgtEl>
                                        <p:attrNameLst>
                                          <p:attrName>style.visibility</p:attrName>
                                        </p:attrNameLst>
                                      </p:cBhvr>
                                      <p:to>
                                        <p:strVal val="visible"/>
                                      </p:to>
                                    </p:set>
                                    <p:anim calcmode="lin" valueType="num">
                                      <p:cBhvr>
                                        <p:cTn id="103" dur="250" fill="hold"/>
                                        <p:tgtEl>
                                          <p:spTgt spid="52"/>
                                        </p:tgtEl>
                                        <p:attrNameLst>
                                          <p:attrName>ppt_w</p:attrName>
                                        </p:attrNameLst>
                                      </p:cBhvr>
                                      <p:tavLst>
                                        <p:tav tm="0">
                                          <p:val>
                                            <p:fltVal val="0"/>
                                          </p:val>
                                        </p:tav>
                                        <p:tav tm="100000">
                                          <p:val>
                                            <p:strVal val="#ppt_w"/>
                                          </p:val>
                                        </p:tav>
                                      </p:tavLst>
                                    </p:anim>
                                    <p:anim calcmode="lin" valueType="num">
                                      <p:cBhvr>
                                        <p:cTn id="104" dur="250" fill="hold"/>
                                        <p:tgtEl>
                                          <p:spTgt spid="52"/>
                                        </p:tgtEl>
                                        <p:attrNameLst>
                                          <p:attrName>ppt_h</p:attrName>
                                        </p:attrNameLst>
                                      </p:cBhvr>
                                      <p:tavLst>
                                        <p:tav tm="0">
                                          <p:val>
                                            <p:fltVal val="0"/>
                                          </p:val>
                                        </p:tav>
                                        <p:tav tm="100000">
                                          <p:val>
                                            <p:strVal val="#ppt_h"/>
                                          </p:val>
                                        </p:tav>
                                      </p:tavLst>
                                    </p:anim>
                                    <p:animEffect transition="in" filter="fade">
                                      <p:cBhvr>
                                        <p:cTn id="105" dur="250"/>
                                        <p:tgtEl>
                                          <p:spTgt spid="52"/>
                                        </p:tgtEl>
                                      </p:cBhvr>
                                    </p:animEffect>
                                  </p:childTnLst>
                                </p:cTn>
                              </p:par>
                            </p:childTnLst>
                          </p:cTn>
                        </p:par>
                        <p:par>
                          <p:cTn id="106" fill="hold">
                            <p:stCondLst>
                              <p:cond delay="5750"/>
                            </p:stCondLst>
                            <p:childTnLst>
                              <p:par>
                                <p:cTn id="107" presetID="53" presetClass="entr" presetSubtype="16"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250" fill="hold"/>
                                        <p:tgtEl>
                                          <p:spTgt spid="55"/>
                                        </p:tgtEl>
                                        <p:attrNameLst>
                                          <p:attrName>ppt_w</p:attrName>
                                        </p:attrNameLst>
                                      </p:cBhvr>
                                      <p:tavLst>
                                        <p:tav tm="0">
                                          <p:val>
                                            <p:fltVal val="0"/>
                                          </p:val>
                                        </p:tav>
                                        <p:tav tm="100000">
                                          <p:val>
                                            <p:strVal val="#ppt_w"/>
                                          </p:val>
                                        </p:tav>
                                      </p:tavLst>
                                    </p:anim>
                                    <p:anim calcmode="lin" valueType="num">
                                      <p:cBhvr>
                                        <p:cTn id="110" dur="250" fill="hold"/>
                                        <p:tgtEl>
                                          <p:spTgt spid="55"/>
                                        </p:tgtEl>
                                        <p:attrNameLst>
                                          <p:attrName>ppt_h</p:attrName>
                                        </p:attrNameLst>
                                      </p:cBhvr>
                                      <p:tavLst>
                                        <p:tav tm="0">
                                          <p:val>
                                            <p:fltVal val="0"/>
                                          </p:val>
                                        </p:tav>
                                        <p:tav tm="100000">
                                          <p:val>
                                            <p:strVal val="#ppt_h"/>
                                          </p:val>
                                        </p:tav>
                                      </p:tavLst>
                                    </p:anim>
                                    <p:animEffect transition="in" filter="fade">
                                      <p:cBhvr>
                                        <p:cTn id="111" dur="250"/>
                                        <p:tgtEl>
                                          <p:spTgt spid="55"/>
                                        </p:tgtEl>
                                      </p:cBhvr>
                                    </p:animEffect>
                                  </p:childTnLst>
                                </p:cTn>
                              </p:par>
                            </p:childTnLst>
                          </p:cTn>
                        </p:par>
                        <p:par>
                          <p:cTn id="112" fill="hold">
                            <p:stCondLst>
                              <p:cond delay="6000"/>
                            </p:stCondLst>
                            <p:childTnLst>
                              <p:par>
                                <p:cTn id="113" presetID="53" presetClass="entr" presetSubtype="16"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250" fill="hold"/>
                                        <p:tgtEl>
                                          <p:spTgt spid="28"/>
                                        </p:tgtEl>
                                        <p:attrNameLst>
                                          <p:attrName>ppt_w</p:attrName>
                                        </p:attrNameLst>
                                      </p:cBhvr>
                                      <p:tavLst>
                                        <p:tav tm="0">
                                          <p:val>
                                            <p:fltVal val="0"/>
                                          </p:val>
                                        </p:tav>
                                        <p:tav tm="100000">
                                          <p:val>
                                            <p:strVal val="#ppt_w"/>
                                          </p:val>
                                        </p:tav>
                                      </p:tavLst>
                                    </p:anim>
                                    <p:anim calcmode="lin" valueType="num">
                                      <p:cBhvr>
                                        <p:cTn id="116" dur="250" fill="hold"/>
                                        <p:tgtEl>
                                          <p:spTgt spid="28"/>
                                        </p:tgtEl>
                                        <p:attrNameLst>
                                          <p:attrName>ppt_h</p:attrName>
                                        </p:attrNameLst>
                                      </p:cBhvr>
                                      <p:tavLst>
                                        <p:tav tm="0">
                                          <p:val>
                                            <p:fltVal val="0"/>
                                          </p:val>
                                        </p:tav>
                                        <p:tav tm="100000">
                                          <p:val>
                                            <p:strVal val="#ppt_h"/>
                                          </p:val>
                                        </p:tav>
                                      </p:tavLst>
                                    </p:anim>
                                    <p:animEffect transition="in" filter="fade">
                                      <p:cBhvr>
                                        <p:cTn id="117" dur="250"/>
                                        <p:tgtEl>
                                          <p:spTgt spid="28"/>
                                        </p:tgtEl>
                                      </p:cBhvr>
                                    </p:animEffect>
                                  </p:childTnLst>
                                </p:cTn>
                              </p:par>
                            </p:childTnLst>
                          </p:cTn>
                        </p:par>
                        <p:par>
                          <p:cTn id="118" fill="hold">
                            <p:stCondLst>
                              <p:cond delay="6250"/>
                            </p:stCondLst>
                            <p:childTnLst>
                              <p:par>
                                <p:cTn id="119" presetID="53" presetClass="entr" presetSubtype="16" fill="hold" nodeType="afterEffect">
                                  <p:stCondLst>
                                    <p:cond delay="0"/>
                                  </p:stCondLst>
                                  <p:childTnLst>
                                    <p:set>
                                      <p:cBhvr>
                                        <p:cTn id="120" dur="1" fill="hold">
                                          <p:stCondLst>
                                            <p:cond delay="0"/>
                                          </p:stCondLst>
                                        </p:cTn>
                                        <p:tgtEl>
                                          <p:spTgt spid="46"/>
                                        </p:tgtEl>
                                        <p:attrNameLst>
                                          <p:attrName>style.visibility</p:attrName>
                                        </p:attrNameLst>
                                      </p:cBhvr>
                                      <p:to>
                                        <p:strVal val="visible"/>
                                      </p:to>
                                    </p:set>
                                    <p:anim calcmode="lin" valueType="num">
                                      <p:cBhvr>
                                        <p:cTn id="121" dur="250" fill="hold"/>
                                        <p:tgtEl>
                                          <p:spTgt spid="46"/>
                                        </p:tgtEl>
                                        <p:attrNameLst>
                                          <p:attrName>ppt_w</p:attrName>
                                        </p:attrNameLst>
                                      </p:cBhvr>
                                      <p:tavLst>
                                        <p:tav tm="0">
                                          <p:val>
                                            <p:fltVal val="0"/>
                                          </p:val>
                                        </p:tav>
                                        <p:tav tm="100000">
                                          <p:val>
                                            <p:strVal val="#ppt_w"/>
                                          </p:val>
                                        </p:tav>
                                      </p:tavLst>
                                    </p:anim>
                                    <p:anim calcmode="lin" valueType="num">
                                      <p:cBhvr>
                                        <p:cTn id="122" dur="250" fill="hold"/>
                                        <p:tgtEl>
                                          <p:spTgt spid="46"/>
                                        </p:tgtEl>
                                        <p:attrNameLst>
                                          <p:attrName>ppt_h</p:attrName>
                                        </p:attrNameLst>
                                      </p:cBhvr>
                                      <p:tavLst>
                                        <p:tav tm="0">
                                          <p:val>
                                            <p:fltVal val="0"/>
                                          </p:val>
                                        </p:tav>
                                        <p:tav tm="100000">
                                          <p:val>
                                            <p:strVal val="#ppt_h"/>
                                          </p:val>
                                        </p:tav>
                                      </p:tavLst>
                                    </p:anim>
                                    <p:animEffect transition="in" filter="fade">
                                      <p:cBhvr>
                                        <p:cTn id="123" dur="250"/>
                                        <p:tgtEl>
                                          <p:spTgt spid="46"/>
                                        </p:tgtEl>
                                      </p:cBhvr>
                                    </p:animEffect>
                                  </p:childTnLst>
                                </p:cTn>
                              </p:par>
                            </p:childTnLst>
                          </p:cTn>
                        </p:par>
                        <p:par>
                          <p:cTn id="124" fill="hold">
                            <p:stCondLst>
                              <p:cond delay="6500"/>
                            </p:stCondLst>
                            <p:childTnLst>
                              <p:par>
                                <p:cTn id="125" presetID="53" presetClass="entr" presetSubtype="16" fill="hold" nodeType="afterEffect">
                                  <p:stCondLst>
                                    <p:cond delay="0"/>
                                  </p:stCondLst>
                                  <p:childTnLst>
                                    <p:set>
                                      <p:cBhvr>
                                        <p:cTn id="126" dur="1" fill="hold">
                                          <p:stCondLst>
                                            <p:cond delay="0"/>
                                          </p:stCondLst>
                                        </p:cTn>
                                        <p:tgtEl>
                                          <p:spTgt spid="58"/>
                                        </p:tgtEl>
                                        <p:attrNameLst>
                                          <p:attrName>style.visibility</p:attrName>
                                        </p:attrNameLst>
                                      </p:cBhvr>
                                      <p:to>
                                        <p:strVal val="visible"/>
                                      </p:to>
                                    </p:set>
                                    <p:anim calcmode="lin" valueType="num">
                                      <p:cBhvr>
                                        <p:cTn id="127" dur="250" fill="hold"/>
                                        <p:tgtEl>
                                          <p:spTgt spid="58"/>
                                        </p:tgtEl>
                                        <p:attrNameLst>
                                          <p:attrName>ppt_w</p:attrName>
                                        </p:attrNameLst>
                                      </p:cBhvr>
                                      <p:tavLst>
                                        <p:tav tm="0">
                                          <p:val>
                                            <p:fltVal val="0"/>
                                          </p:val>
                                        </p:tav>
                                        <p:tav tm="100000">
                                          <p:val>
                                            <p:strVal val="#ppt_w"/>
                                          </p:val>
                                        </p:tav>
                                      </p:tavLst>
                                    </p:anim>
                                    <p:anim calcmode="lin" valueType="num">
                                      <p:cBhvr>
                                        <p:cTn id="128" dur="250" fill="hold"/>
                                        <p:tgtEl>
                                          <p:spTgt spid="58"/>
                                        </p:tgtEl>
                                        <p:attrNameLst>
                                          <p:attrName>ppt_h</p:attrName>
                                        </p:attrNameLst>
                                      </p:cBhvr>
                                      <p:tavLst>
                                        <p:tav tm="0">
                                          <p:val>
                                            <p:fltVal val="0"/>
                                          </p:val>
                                        </p:tav>
                                        <p:tav tm="100000">
                                          <p:val>
                                            <p:strVal val="#ppt_h"/>
                                          </p:val>
                                        </p:tav>
                                      </p:tavLst>
                                    </p:anim>
                                    <p:animEffect transition="in" filter="fade">
                                      <p:cBhvr>
                                        <p:cTn id="129" dur="250"/>
                                        <p:tgtEl>
                                          <p:spTgt spid="58"/>
                                        </p:tgtEl>
                                      </p:cBhvr>
                                    </p:animEffect>
                                  </p:childTnLst>
                                </p:cTn>
                              </p:par>
                            </p:childTnLst>
                          </p:cTn>
                        </p:par>
                        <p:par>
                          <p:cTn id="130" fill="hold">
                            <p:stCondLst>
                              <p:cond delay="6750"/>
                            </p:stCondLst>
                            <p:childTnLst>
                              <p:par>
                                <p:cTn id="131" presetID="10" presetClass="entr" presetSubtype="0" fill="hold" grpId="0" nodeType="afterEffect">
                                  <p:stCondLst>
                                    <p:cond delay="0"/>
                                  </p:stCondLst>
                                  <p:childTnLst>
                                    <p:set>
                                      <p:cBhvr>
                                        <p:cTn id="132" dur="1" fill="hold">
                                          <p:stCondLst>
                                            <p:cond delay="0"/>
                                          </p:stCondLst>
                                        </p:cTn>
                                        <p:tgtEl>
                                          <p:spTgt spid="61"/>
                                        </p:tgtEl>
                                        <p:attrNameLst>
                                          <p:attrName>style.visibility</p:attrName>
                                        </p:attrNameLst>
                                      </p:cBhvr>
                                      <p:to>
                                        <p:strVal val="visible"/>
                                      </p:to>
                                    </p:set>
                                    <p:animEffect transition="in" filter="fade">
                                      <p:cBhvr>
                                        <p:cTn id="133" dur="500"/>
                                        <p:tgtEl>
                                          <p:spTgt spid="61"/>
                                        </p:tgtEl>
                                      </p:cBhvr>
                                    </p:animEffect>
                                  </p:childTnLst>
                                </p:cTn>
                              </p:par>
                              <p:par>
                                <p:cTn id="134" presetID="10" presetClass="entr" presetSubtype="0" fill="hold" nodeType="with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fade">
                                      <p:cBhvr>
                                        <p:cTn id="136" dur="500"/>
                                        <p:tgtEl>
                                          <p:spTgt spid="63"/>
                                        </p:tgtEl>
                                      </p:cBhvr>
                                    </p:animEffect>
                                  </p:childTnLst>
                                </p:cTn>
                              </p:par>
                            </p:childTnLst>
                          </p:cTn>
                        </p:par>
                        <p:par>
                          <p:cTn id="137" fill="hold">
                            <p:stCondLst>
                              <p:cond delay="7250"/>
                            </p:stCondLst>
                            <p:childTnLst>
                              <p:par>
                                <p:cTn id="138" presetID="1" presetClass="entr" presetSubtype="0" fill="hold" nodeType="afterEffect">
                                  <p:stCondLst>
                                    <p:cond delay="0"/>
                                  </p:stCondLst>
                                  <p:childTnLst>
                                    <p:set>
                                      <p:cBhvr>
                                        <p:cTn id="139" dur="1" fill="hold">
                                          <p:stCondLst>
                                            <p:cond delay="0"/>
                                          </p:stCondLst>
                                        </p:cTn>
                                        <p:tgtEl>
                                          <p:spTgt spid="63"/>
                                        </p:tgtEl>
                                        <p:attrNameLst>
                                          <p:attrName>style.visibility</p:attrName>
                                        </p:attrNameLst>
                                      </p:cBhvr>
                                      <p:to>
                                        <p:strVal val="visible"/>
                                      </p:to>
                                    </p:set>
                                  </p:childTnLst>
                                </p:cTn>
                              </p:par>
                              <p:par>
                                <p:cTn id="140" presetID="63" presetClass="path" presetSubtype="0" accel="50000" decel="50000" fill="hold" nodeType="withEffect">
                                  <p:stCondLst>
                                    <p:cond delay="0"/>
                                  </p:stCondLst>
                                  <p:childTnLst>
                                    <p:animMotion origin="layout" path="M -4.16667E-6 2.83951E-6 L 0.575 2.83951E-6 " pathEditMode="relative" rAng="0" ptsTypes="AA">
                                      <p:cBhvr>
                                        <p:cTn id="141" dur="2000" fill="hold"/>
                                        <p:tgtEl>
                                          <p:spTgt spid="63"/>
                                        </p:tgtEl>
                                        <p:attrNameLst>
                                          <p:attrName>ppt_x</p:attrName>
                                          <p:attrName>ppt_y</p:attrName>
                                        </p:attrNameLst>
                                      </p:cBhvr>
                                      <p:rCtr x="28750" y="0"/>
                                    </p:animMotion>
                                  </p:childTnLst>
                                </p:cTn>
                              </p:par>
                              <p:par>
                                <p:cTn id="142" presetID="22" presetClass="entr" presetSubtype="8" fill="hold" grpId="0" nodeType="withEffect">
                                  <p:stCondLst>
                                    <p:cond delay="250"/>
                                  </p:stCondLst>
                                  <p:childTnLst>
                                    <p:set>
                                      <p:cBhvr>
                                        <p:cTn id="143" dur="1" fill="hold">
                                          <p:stCondLst>
                                            <p:cond delay="0"/>
                                          </p:stCondLst>
                                        </p:cTn>
                                        <p:tgtEl>
                                          <p:spTgt spid="62"/>
                                        </p:tgtEl>
                                        <p:attrNameLst>
                                          <p:attrName>style.visibility</p:attrName>
                                        </p:attrNameLst>
                                      </p:cBhvr>
                                      <p:to>
                                        <p:strVal val="visible"/>
                                      </p:to>
                                    </p:set>
                                    <p:animEffect transition="in" filter="wipe(left)">
                                      <p:cBhvr>
                                        <p:cTn id="144" dur="1750"/>
                                        <p:tgtEl>
                                          <p:spTgt spid="62"/>
                                        </p:tgtEl>
                                      </p:cBhvr>
                                    </p:animEffect>
                                  </p:childTnLst>
                                </p:cTn>
                              </p:par>
                              <p:par>
                                <p:cTn id="145" presetID="1" presetClass="entr" presetSubtype="0" fill="hold" nodeType="withEffect">
                                  <p:stCondLst>
                                    <p:cond delay="0"/>
                                  </p:stCondLst>
                                  <p:childTnLst>
                                    <p:set>
                                      <p:cBhvr>
                                        <p:cTn id="146" dur="1" fill="hold">
                                          <p:stCondLst>
                                            <p:cond delay="0"/>
                                          </p:stCondLst>
                                        </p:cTn>
                                        <p:tgtEl>
                                          <p:spTgt spid="66"/>
                                        </p:tgtEl>
                                        <p:attrNameLst>
                                          <p:attrName>style.visibility</p:attrName>
                                        </p:attrNameLst>
                                      </p:cBhvr>
                                      <p:to>
                                        <p:strVal val="visible"/>
                                      </p:to>
                                    </p:set>
                                  </p:childTnLst>
                                </p:cTn>
                              </p:par>
                              <p:par>
                                <p:cTn id="147" presetID="63" presetClass="path" presetSubtype="0" accel="50000" decel="50000" fill="hold" nodeType="withEffect">
                                  <p:stCondLst>
                                    <p:cond delay="0"/>
                                  </p:stCondLst>
                                  <p:childTnLst>
                                    <p:animMotion origin="layout" path="M 8.33333E-7 6.17284E-7 L 0.58351 6.17284E-7 " pathEditMode="relative" rAng="0" ptsTypes="AA">
                                      <p:cBhvr>
                                        <p:cTn id="148" dur="2000" fill="hold"/>
                                        <p:tgtEl>
                                          <p:spTgt spid="66"/>
                                        </p:tgtEl>
                                        <p:attrNameLst>
                                          <p:attrName>ppt_x</p:attrName>
                                          <p:attrName>ppt_y</p:attrName>
                                        </p:attrNameLst>
                                      </p:cBhvr>
                                      <p:rCtr x="29167" y="0"/>
                                    </p:animMotion>
                                  </p:childTnLst>
                                </p:cTn>
                              </p:par>
                            </p:childTnLst>
                          </p:cTn>
                        </p:par>
                        <p:par>
                          <p:cTn id="149" fill="hold">
                            <p:stCondLst>
                              <p:cond delay="9250"/>
                            </p:stCondLst>
                            <p:childTnLst>
                              <p:par>
                                <p:cTn id="150" presetID="42" presetClass="exit" presetSubtype="0" fill="hold" nodeType="afterEffect">
                                  <p:stCondLst>
                                    <p:cond delay="0"/>
                                  </p:stCondLst>
                                  <p:childTnLst>
                                    <p:animEffect transition="out" filter="fade">
                                      <p:cBhvr>
                                        <p:cTn id="151" dur="1000"/>
                                        <p:tgtEl>
                                          <p:spTgt spid="66"/>
                                        </p:tgtEl>
                                      </p:cBhvr>
                                    </p:animEffect>
                                    <p:anim calcmode="lin" valueType="num">
                                      <p:cBhvr>
                                        <p:cTn id="152" dur="1000"/>
                                        <p:tgtEl>
                                          <p:spTgt spid="66"/>
                                        </p:tgtEl>
                                        <p:attrNameLst>
                                          <p:attrName>ppt_x</p:attrName>
                                        </p:attrNameLst>
                                      </p:cBhvr>
                                      <p:tavLst>
                                        <p:tav tm="0">
                                          <p:val>
                                            <p:strVal val="ppt_x"/>
                                          </p:val>
                                        </p:tav>
                                        <p:tav tm="100000">
                                          <p:val>
                                            <p:strVal val="ppt_x"/>
                                          </p:val>
                                        </p:tav>
                                      </p:tavLst>
                                    </p:anim>
                                    <p:anim calcmode="lin" valueType="num">
                                      <p:cBhvr>
                                        <p:cTn id="153" dur="1000"/>
                                        <p:tgtEl>
                                          <p:spTgt spid="66"/>
                                        </p:tgtEl>
                                        <p:attrNameLst>
                                          <p:attrName>ppt_y</p:attrName>
                                        </p:attrNameLst>
                                      </p:cBhvr>
                                      <p:tavLst>
                                        <p:tav tm="0">
                                          <p:val>
                                            <p:strVal val="ppt_y"/>
                                          </p:val>
                                        </p:tav>
                                        <p:tav tm="100000">
                                          <p:val>
                                            <p:strVal val="ppt_y+.1"/>
                                          </p:val>
                                        </p:tav>
                                      </p:tavLst>
                                    </p:anim>
                                    <p:set>
                                      <p:cBhvr>
                                        <p:cTn id="154" dur="1" fill="hold">
                                          <p:stCondLst>
                                            <p:cond delay="999"/>
                                          </p:stCondLst>
                                        </p:cTn>
                                        <p:tgtEl>
                                          <p:spTgt spid="66"/>
                                        </p:tgtEl>
                                        <p:attrNameLst>
                                          <p:attrName>style.visibility</p:attrName>
                                        </p:attrNameLst>
                                      </p:cBhvr>
                                      <p:to>
                                        <p:strVal val="hidden"/>
                                      </p:to>
                                    </p:set>
                                  </p:childTnLst>
                                </p:cTn>
                              </p:par>
                            </p:childTnLst>
                          </p:cTn>
                        </p:par>
                        <p:par>
                          <p:cTn id="155" fill="hold">
                            <p:stCondLst>
                              <p:cond delay="10250"/>
                            </p:stCondLst>
                            <p:childTnLst>
                              <p:par>
                                <p:cTn id="156" presetID="16" presetClass="entr" presetSubtype="21" fill="hold" grpId="0" nodeType="afterEffect">
                                  <p:stCondLst>
                                    <p:cond delay="0"/>
                                  </p:stCondLst>
                                  <p:childTnLst>
                                    <p:set>
                                      <p:cBhvr>
                                        <p:cTn id="157" dur="1" fill="hold">
                                          <p:stCondLst>
                                            <p:cond delay="0"/>
                                          </p:stCondLst>
                                        </p:cTn>
                                        <p:tgtEl>
                                          <p:spTgt spid="67"/>
                                        </p:tgtEl>
                                        <p:attrNameLst>
                                          <p:attrName>style.visibility</p:attrName>
                                        </p:attrNameLst>
                                      </p:cBhvr>
                                      <p:to>
                                        <p:strVal val="visible"/>
                                      </p:to>
                                    </p:set>
                                    <p:animEffect transition="in" filter="barn(inVertical)">
                                      <p:cBhvr>
                                        <p:cTn id="158" dur="500"/>
                                        <p:tgtEl>
                                          <p:spTgt spid="67"/>
                                        </p:tgtEl>
                                      </p:cBhvr>
                                    </p:animEffect>
                                  </p:childTnLst>
                                </p:cTn>
                              </p:par>
                            </p:childTnLst>
                          </p:cTn>
                        </p:par>
                        <p:par>
                          <p:cTn id="159" fill="hold">
                            <p:stCondLst>
                              <p:cond delay="10750"/>
                            </p:stCondLst>
                            <p:childTnLst>
                              <p:par>
                                <p:cTn id="160" presetID="53" presetClass="entr" presetSubtype="16" fill="hold" grpId="0" nodeType="afterEffect">
                                  <p:stCondLst>
                                    <p:cond delay="0"/>
                                  </p:stCondLst>
                                  <p:childTnLst>
                                    <p:set>
                                      <p:cBhvr>
                                        <p:cTn id="161" dur="1" fill="hold">
                                          <p:stCondLst>
                                            <p:cond delay="0"/>
                                          </p:stCondLst>
                                        </p:cTn>
                                        <p:tgtEl>
                                          <p:spTgt spid="85"/>
                                        </p:tgtEl>
                                        <p:attrNameLst>
                                          <p:attrName>style.visibility</p:attrName>
                                        </p:attrNameLst>
                                      </p:cBhvr>
                                      <p:to>
                                        <p:strVal val="visible"/>
                                      </p:to>
                                    </p:set>
                                    <p:anim calcmode="lin" valueType="num">
                                      <p:cBhvr>
                                        <p:cTn id="162" dur="500" fill="hold"/>
                                        <p:tgtEl>
                                          <p:spTgt spid="85"/>
                                        </p:tgtEl>
                                        <p:attrNameLst>
                                          <p:attrName>ppt_w</p:attrName>
                                        </p:attrNameLst>
                                      </p:cBhvr>
                                      <p:tavLst>
                                        <p:tav tm="0">
                                          <p:val>
                                            <p:fltVal val="0"/>
                                          </p:val>
                                        </p:tav>
                                        <p:tav tm="100000">
                                          <p:val>
                                            <p:strVal val="#ppt_w"/>
                                          </p:val>
                                        </p:tav>
                                      </p:tavLst>
                                    </p:anim>
                                    <p:anim calcmode="lin" valueType="num">
                                      <p:cBhvr>
                                        <p:cTn id="163" dur="500" fill="hold"/>
                                        <p:tgtEl>
                                          <p:spTgt spid="85"/>
                                        </p:tgtEl>
                                        <p:attrNameLst>
                                          <p:attrName>ppt_h</p:attrName>
                                        </p:attrNameLst>
                                      </p:cBhvr>
                                      <p:tavLst>
                                        <p:tav tm="0">
                                          <p:val>
                                            <p:fltVal val="0"/>
                                          </p:val>
                                        </p:tav>
                                        <p:tav tm="100000">
                                          <p:val>
                                            <p:strVal val="#ppt_h"/>
                                          </p:val>
                                        </p:tav>
                                      </p:tavLst>
                                    </p:anim>
                                    <p:animEffect transition="in" filter="fade">
                                      <p:cBhvr>
                                        <p:cTn id="164"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1" grpId="0"/>
      <p:bldP spid="22" grpId="0"/>
      <p:bldP spid="23" grpId="0"/>
      <p:bldP spid="61" grpId="0" animBg="1"/>
      <p:bldP spid="62" grpId="0"/>
      <p:bldP spid="67" grpId="0"/>
      <p:bldP spid="8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60"/>
          <p:cNvGrpSpPr/>
          <p:nvPr/>
        </p:nvGrpSpPr>
        <p:grpSpPr>
          <a:xfrm>
            <a:off x="2360396" y="1253275"/>
            <a:ext cx="4461588" cy="2095131"/>
            <a:chOff x="8966207" y="1817887"/>
            <a:chExt cx="4712530" cy="2612625"/>
          </a:xfrm>
        </p:grpSpPr>
        <p:grpSp>
          <p:nvGrpSpPr>
            <p:cNvPr id="24" name="组合 261"/>
            <p:cNvGrpSpPr/>
            <p:nvPr/>
          </p:nvGrpSpPr>
          <p:grpSpPr>
            <a:xfrm>
              <a:off x="8966207" y="1817887"/>
              <a:ext cx="4712530" cy="2612625"/>
              <a:chOff x="3194050" y="1825625"/>
              <a:chExt cx="5646739" cy="3130550"/>
            </a:xfrm>
          </p:grpSpPr>
          <p:sp>
            <p:nvSpPr>
              <p:cNvPr id="26" name="任意多边形 9"/>
              <p:cNvSpPr>
                <a:spLocks/>
              </p:cNvSpPr>
              <p:nvPr/>
            </p:nvSpPr>
            <p:spPr bwMode="auto">
              <a:xfrm>
                <a:off x="3230564" y="4194175"/>
                <a:ext cx="720725" cy="750888"/>
              </a:xfrm>
              <a:custGeom>
                <a:avLst/>
                <a:gdLst>
                  <a:gd name="T0" fmla="*/ 0 w 952500"/>
                  <a:gd name="T1" fmla="*/ 0 h 1054100"/>
                  <a:gd name="T2" fmla="*/ 165059 w 952500"/>
                  <a:gd name="T3" fmla="*/ 381032 h 1054100"/>
                  <a:gd name="T4" fmla="*/ 412647 w 952500"/>
                  <a:gd name="T5" fmla="*/ 321352 h 1054100"/>
                  <a:gd name="T6" fmla="*/ 0 w 952500"/>
                  <a:gd name="T7" fmla="*/ 0 h 1054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2500" h="1054100">
                    <a:moveTo>
                      <a:pt x="0" y="0"/>
                    </a:moveTo>
                    <a:lnTo>
                      <a:pt x="381000" y="1054100"/>
                    </a:lnTo>
                    <a:lnTo>
                      <a:pt x="952500" y="889000"/>
                    </a:lnTo>
                    <a:lnTo>
                      <a:pt x="0" y="0"/>
                    </a:lnTo>
                    <a:close/>
                  </a:path>
                </a:pathLst>
              </a:custGeom>
              <a:solidFill>
                <a:srgbClr val="1E4C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latin typeface="Arial"/>
                  <a:cs typeface="+mn-cs"/>
                </a:endParaRPr>
              </a:p>
            </p:txBody>
          </p:sp>
          <p:sp>
            <p:nvSpPr>
              <p:cNvPr id="27" name="任意多边形 10"/>
              <p:cNvSpPr>
                <a:spLocks/>
              </p:cNvSpPr>
              <p:nvPr/>
            </p:nvSpPr>
            <p:spPr bwMode="auto">
              <a:xfrm>
                <a:off x="3194050" y="1901825"/>
                <a:ext cx="5397500" cy="2908300"/>
              </a:xfrm>
              <a:custGeom>
                <a:avLst/>
                <a:gdLst>
                  <a:gd name="T0" fmla="*/ 0 w 5397138"/>
                  <a:gd name="T1" fmla="*/ 0 h 2908300"/>
                  <a:gd name="T2" fmla="*/ 5398224 w 5397138"/>
                  <a:gd name="T3" fmla="*/ 540657 h 2908300"/>
                  <a:gd name="T4" fmla="*/ 4852375 w 5397138"/>
                  <a:gd name="T5" fmla="*/ 2654300 h 2908300"/>
                  <a:gd name="T6" fmla="*/ 838368 w 5397138"/>
                  <a:gd name="T7" fmla="*/ 2908300 h 2908300"/>
                  <a:gd name="T8" fmla="*/ 0 w 5397138"/>
                  <a:gd name="T9" fmla="*/ 0 h 2908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97138" h="2908300">
                    <a:moveTo>
                      <a:pt x="0" y="0"/>
                    </a:moveTo>
                    <a:lnTo>
                      <a:pt x="5397138" y="540657"/>
                    </a:lnTo>
                    <a:lnTo>
                      <a:pt x="4851400" y="2654300"/>
                    </a:lnTo>
                    <a:lnTo>
                      <a:pt x="838200" y="2908300"/>
                    </a:lnTo>
                    <a:lnTo>
                      <a:pt x="0" y="0"/>
                    </a:lnTo>
                    <a:close/>
                  </a:path>
                </a:pathLst>
              </a:custGeom>
              <a:solidFill>
                <a:srgbClr val="37393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latin typeface="Arial"/>
                  <a:cs typeface="+mn-cs"/>
                </a:endParaRPr>
              </a:p>
            </p:txBody>
          </p:sp>
          <p:sp>
            <p:nvSpPr>
              <p:cNvPr id="28" name="任意多边形 11"/>
              <p:cNvSpPr>
                <a:spLocks/>
              </p:cNvSpPr>
              <p:nvPr/>
            </p:nvSpPr>
            <p:spPr bwMode="auto">
              <a:xfrm>
                <a:off x="3638550" y="1825625"/>
                <a:ext cx="5202238" cy="2806699"/>
              </a:xfrm>
              <a:custGeom>
                <a:avLst/>
                <a:gdLst>
                  <a:gd name="T0" fmla="*/ 0 w 5202646"/>
                  <a:gd name="T1" fmla="*/ 622178 h 2806338"/>
                  <a:gd name="T2" fmla="*/ 5201422 w 5202646"/>
                  <a:gd name="T3" fmla="*/ 0 h 2806338"/>
                  <a:gd name="T4" fmla="*/ 4101134 w 5202646"/>
                  <a:gd name="T5" fmla="*/ 2693079 h 2806338"/>
                  <a:gd name="T6" fmla="*/ 368213 w 5202646"/>
                  <a:gd name="T7" fmla="*/ 2807424 h 2806338"/>
                  <a:gd name="T8" fmla="*/ 0 w 5202646"/>
                  <a:gd name="T9" fmla="*/ 622178 h 28063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02646" h="2806338">
                    <a:moveTo>
                      <a:pt x="0" y="621938"/>
                    </a:moveTo>
                    <a:lnTo>
                      <a:pt x="5202646" y="0"/>
                    </a:lnTo>
                    <a:lnTo>
                      <a:pt x="4102100" y="2692038"/>
                    </a:lnTo>
                    <a:lnTo>
                      <a:pt x="368300" y="2806338"/>
                    </a:lnTo>
                    <a:lnTo>
                      <a:pt x="0" y="621938"/>
                    </a:lnTo>
                    <a:close/>
                  </a:path>
                </a:pathLst>
              </a:custGeom>
              <a:ln/>
              <a:extLst/>
            </p:spPr>
            <p:style>
              <a:lnRef idx="3">
                <a:schemeClr val="lt1"/>
              </a:lnRef>
              <a:fillRef idx="1">
                <a:schemeClr val="accent3"/>
              </a:fillRef>
              <a:effectRef idx="1">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latin typeface="Arial"/>
                  <a:cs typeface="+mn-cs"/>
                </a:endParaRPr>
              </a:p>
            </p:txBody>
          </p:sp>
          <p:sp>
            <p:nvSpPr>
              <p:cNvPr id="29" name="任意多边形 12"/>
              <p:cNvSpPr>
                <a:spLocks/>
              </p:cNvSpPr>
              <p:nvPr/>
            </p:nvSpPr>
            <p:spPr bwMode="auto">
              <a:xfrm>
                <a:off x="8397876" y="4010025"/>
                <a:ext cx="442913" cy="558800"/>
              </a:xfrm>
              <a:custGeom>
                <a:avLst/>
                <a:gdLst>
                  <a:gd name="T0" fmla="*/ 0 w 292100"/>
                  <a:gd name="T1" fmla="*/ 44358 h 368300"/>
                  <a:gd name="T2" fmla="*/ 1018339 w 292100"/>
                  <a:gd name="T3" fmla="*/ 0 h 368300"/>
                  <a:gd name="T4" fmla="*/ 265655 w 292100"/>
                  <a:gd name="T5" fmla="*/ 1286369 h 368300"/>
                  <a:gd name="T6" fmla="*/ 0 w 292100"/>
                  <a:gd name="T7" fmla="*/ 44358 h 3683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100" h="368300">
                    <a:moveTo>
                      <a:pt x="0" y="12700"/>
                    </a:moveTo>
                    <a:lnTo>
                      <a:pt x="292100" y="0"/>
                    </a:lnTo>
                    <a:lnTo>
                      <a:pt x="76200" y="368300"/>
                    </a:lnTo>
                    <a:lnTo>
                      <a:pt x="0" y="12700"/>
                    </a:lnTo>
                    <a:close/>
                  </a:path>
                </a:pathLst>
              </a:custGeom>
              <a:solidFill>
                <a:srgbClr val="4238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latin typeface="Arial"/>
                  <a:cs typeface="+mn-cs"/>
                </a:endParaRPr>
              </a:p>
            </p:txBody>
          </p:sp>
          <p:sp>
            <p:nvSpPr>
              <p:cNvPr id="30" name="任意多边形 13"/>
              <p:cNvSpPr>
                <a:spLocks/>
              </p:cNvSpPr>
              <p:nvPr/>
            </p:nvSpPr>
            <p:spPr bwMode="auto">
              <a:xfrm>
                <a:off x="7677151" y="4670425"/>
                <a:ext cx="809625" cy="285750"/>
              </a:xfrm>
              <a:custGeom>
                <a:avLst/>
                <a:gdLst>
                  <a:gd name="T0" fmla="*/ 0 w 647700"/>
                  <a:gd name="T1" fmla="*/ 99219 h 228600"/>
                  <a:gd name="T2" fmla="*/ 1265039 w 647700"/>
                  <a:gd name="T3" fmla="*/ 0 h 228600"/>
                  <a:gd name="T4" fmla="*/ 124024 w 647700"/>
                  <a:gd name="T5" fmla="*/ 446485 h 228600"/>
                  <a:gd name="T6" fmla="*/ 0 w 647700"/>
                  <a:gd name="T7" fmla="*/ 99219 h 228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7700" h="228600">
                    <a:moveTo>
                      <a:pt x="0" y="50800"/>
                    </a:moveTo>
                    <a:lnTo>
                      <a:pt x="647700" y="0"/>
                    </a:lnTo>
                    <a:lnTo>
                      <a:pt x="63500" y="228600"/>
                    </a:lnTo>
                    <a:lnTo>
                      <a:pt x="0" y="50800"/>
                    </a:lnTo>
                    <a:close/>
                  </a:path>
                </a:pathLst>
              </a:custGeom>
              <a:solidFill>
                <a:srgbClr val="2B76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prstClr val="black"/>
                  </a:solidFill>
                  <a:effectLst/>
                  <a:uLnTx/>
                  <a:uFillTx/>
                  <a:latin typeface="Arial"/>
                  <a:cs typeface="+mn-cs"/>
                </a:endParaRPr>
              </a:p>
            </p:txBody>
          </p:sp>
        </p:grpSp>
        <p:sp>
          <p:nvSpPr>
            <p:cNvPr id="25" name="文本框 262"/>
            <p:cNvSpPr txBox="1"/>
            <p:nvPr/>
          </p:nvSpPr>
          <p:spPr>
            <a:xfrm rot="21083862">
              <a:off x="9360065" y="2381983"/>
              <a:ext cx="3991606" cy="134328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1600" b="1" i="0" u="none" strike="noStrike" kern="1200" cap="none" spc="0" normalizeH="0" baseline="0" noProof="0" dirty="0" smtClean="0">
                  <a:ln>
                    <a:noFill/>
                  </a:ln>
                  <a:solidFill>
                    <a:prstClr val="white"/>
                  </a:solidFill>
                  <a:effectLst/>
                  <a:uLnTx/>
                  <a:uFillTx/>
                  <a:latin typeface="Comic Sans MS" panose="030F0702030302020204" pitchFamily="66" charset="0"/>
                  <a:ea typeface="Times New Roman" panose="02020603050405020304" pitchFamily="18" charset="0"/>
                  <a:cs typeface="Times New Roman" panose="02020603050405020304" pitchFamily="18" charset="0"/>
                </a:rPr>
                <a:t>Bireyin </a:t>
              </a:r>
              <a:r>
                <a:rPr kumimoji="0" lang="tr-TR" sz="1600" b="1" i="0" u="none" strike="noStrike" kern="1200" cap="none" spc="0" normalizeH="0" baseline="0" noProof="0" dirty="0">
                  <a:ln>
                    <a:noFill/>
                  </a:ln>
                  <a:solidFill>
                    <a:prstClr val="white"/>
                  </a:solidFill>
                  <a:effectLst/>
                  <a:uLnTx/>
                  <a:uFillTx/>
                  <a:latin typeface="Comic Sans MS" panose="030F0702030302020204" pitchFamily="66" charset="0"/>
                  <a:ea typeface="Times New Roman" panose="02020603050405020304" pitchFamily="18" charset="0"/>
                  <a:cs typeface="Times New Roman" panose="02020603050405020304" pitchFamily="18" charset="0"/>
                </a:rPr>
                <a:t>kendisiyle, </a:t>
              </a:r>
              <a:r>
                <a:rPr kumimoji="0" lang="tr-TR" sz="1600" b="1" i="0" u="none" strike="noStrike" kern="1200" cap="none" spc="0" normalizeH="0" baseline="0" noProof="0" dirty="0" smtClean="0">
                  <a:ln>
                    <a:noFill/>
                  </a:ln>
                  <a:solidFill>
                    <a:prstClr val="white"/>
                  </a:solidFill>
                  <a:effectLst/>
                  <a:uLnTx/>
                  <a:uFillTx/>
                  <a:latin typeface="Comic Sans MS" panose="030F0702030302020204" pitchFamily="66" charset="0"/>
                  <a:ea typeface="Times New Roman" panose="02020603050405020304" pitchFamily="18" charset="0"/>
                  <a:cs typeface="Times New Roman" panose="02020603050405020304" pitchFamily="18" charset="0"/>
                </a:rPr>
                <a:t>çevresiyle barışık ve uyumlu olması, dengeli, tutarlı duygu ve düşüncelere sahip olmasıdır.</a:t>
              </a:r>
              <a:endParaRPr kumimoji="0" lang="tr-TR" sz="1600" b="1" i="0" u="none" strike="noStrike" kern="1200" cap="none" spc="0" normalizeH="0" baseline="0" noProof="0" dirty="0">
                <a:ln>
                  <a:noFill/>
                </a:ln>
                <a:solidFill>
                  <a:prstClr val="white"/>
                </a:solidFill>
                <a:effectLst/>
                <a:uLnTx/>
                <a:uFillTx/>
                <a:latin typeface="Arial"/>
                <a:ea typeface="+mn-ea"/>
                <a:cs typeface="+mn-cs"/>
              </a:endParaRPr>
            </a:p>
          </p:txBody>
        </p:sp>
      </p:grpSp>
      <p:pic>
        <p:nvPicPr>
          <p:cNvPr id="31" name="图片 1"/>
          <p:cNvPicPr>
            <a:picLocks noChangeAspect="1"/>
          </p:cNvPicPr>
          <p:nvPr/>
        </p:nvPicPr>
        <p:blipFill>
          <a:blip r:embed="rId3"/>
          <a:stretch>
            <a:fillRect/>
          </a:stretch>
        </p:blipFill>
        <p:spPr>
          <a:xfrm>
            <a:off x="4260427" y="3175483"/>
            <a:ext cx="1113893" cy="1877837"/>
          </a:xfrm>
          <a:prstGeom prst="rect">
            <a:avLst/>
          </a:prstGeom>
        </p:spPr>
      </p:pic>
      <p:sp>
        <p:nvSpPr>
          <p:cNvPr id="2" name="Dikdörtgen 1"/>
          <p:cNvSpPr/>
          <p:nvPr/>
        </p:nvSpPr>
        <p:spPr>
          <a:xfrm>
            <a:off x="2132121" y="341335"/>
            <a:ext cx="4929363" cy="584775"/>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tr-TR" altLang="zh-CN" sz="3200" b="1" i="0" u="none" strike="noStrike" kern="1200" cap="none" spc="0" normalizeH="0" baseline="0" noProof="0" dirty="0">
                <a:ln>
                  <a:noFill/>
                </a:ln>
                <a:solidFill>
                  <a:srgbClr val="1B587C"/>
                </a:solidFill>
                <a:effectLst/>
                <a:uLnTx/>
                <a:uFillTx/>
                <a:latin typeface="Rockwell Extra Bold" panose="02060903040505020403" pitchFamily="18" charset="0"/>
                <a:ea typeface="微软雅黑" panose="020B0503020204020204" pitchFamily="34" charset="-122"/>
                <a:cs typeface="+mn-cs"/>
              </a:rPr>
              <a:t>RUH SAĞLIĞI NEDİR?</a:t>
            </a:r>
            <a:endParaRPr kumimoji="0" lang="zh-CN" altLang="en-US" sz="2400" b="1" i="0" u="none" strike="noStrike" kern="1200" cap="none" spc="0" normalizeH="0" baseline="0" noProof="0" dirty="0">
              <a:ln>
                <a:noFill/>
              </a:ln>
              <a:solidFill>
                <a:srgbClr val="1B587C"/>
              </a:solidFill>
              <a:effectLst/>
              <a:uLnTx/>
              <a:uFillTx/>
              <a:latin typeface="Rockwell Extra Bold" panose="02060903040505020403" pitchFamily="18" charset="0"/>
              <a:cs typeface="+mn-cs"/>
            </a:endParaRPr>
          </a:p>
        </p:txBody>
      </p:sp>
    </p:spTree>
    <p:extLst>
      <p:ext uri="{BB962C8B-B14F-4D97-AF65-F5344CB8AC3E}">
        <p14:creationId xmlns:p14="http://schemas.microsoft.com/office/powerpoint/2010/main" val="2119989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3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 presetClass="entr" presetSubtype="1" accel="50000" fill="hold" nodeType="withEffect" p14:presetBounceEnd="76190">
                                      <p:stCondLst>
                                        <p:cond delay="3000"/>
                                      </p:stCondLst>
                                      <p:childTnLst>
                                        <p:set>
                                          <p:cBhvr>
                                            <p:cTn id="9" dur="1" fill="hold">
                                              <p:stCondLst>
                                                <p:cond delay="0"/>
                                              </p:stCondLst>
                                            </p:cTn>
                                            <p:tgtEl>
                                              <p:spTgt spid="23"/>
                                            </p:tgtEl>
                                            <p:attrNameLst>
                                              <p:attrName>style.visibility</p:attrName>
                                            </p:attrNameLst>
                                          </p:cBhvr>
                                          <p:to>
                                            <p:strVal val="visible"/>
                                          </p:to>
                                        </p:set>
                                        <p:anim calcmode="lin" valueType="num" p14:bounceEnd="76190">
                                          <p:cBhvr additive="base">
                                            <p:cTn id="10" dur="2100" fill="hold"/>
                                            <p:tgtEl>
                                              <p:spTgt spid="23"/>
                                            </p:tgtEl>
                                            <p:attrNameLst>
                                              <p:attrName>ppt_x</p:attrName>
                                            </p:attrNameLst>
                                          </p:cBhvr>
                                          <p:tavLst>
                                            <p:tav tm="0">
                                              <p:val>
                                                <p:strVal val="#ppt_x"/>
                                              </p:val>
                                            </p:tav>
                                            <p:tav tm="100000">
                                              <p:val>
                                                <p:strVal val="#ppt_x"/>
                                              </p:val>
                                            </p:tav>
                                          </p:tavLst>
                                        </p:anim>
                                        <p:anim calcmode="lin" valueType="num" p14:bounceEnd="76190">
                                          <p:cBhvr additive="base">
                                            <p:cTn id="11" dur="21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3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 presetClass="entr" presetSubtype="1" accel="50000" fill="hold" nodeType="withEffect">
                                      <p:stCondLst>
                                        <p:cond delay="30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2100" fill="hold"/>
                                            <p:tgtEl>
                                              <p:spTgt spid="23"/>
                                            </p:tgtEl>
                                            <p:attrNameLst>
                                              <p:attrName>ppt_x</p:attrName>
                                            </p:attrNameLst>
                                          </p:cBhvr>
                                          <p:tavLst>
                                            <p:tav tm="0">
                                              <p:val>
                                                <p:strVal val="#ppt_x"/>
                                              </p:val>
                                            </p:tav>
                                            <p:tav tm="100000">
                                              <p:val>
                                                <p:strVal val="#ppt_x"/>
                                              </p:val>
                                            </p:tav>
                                          </p:tavLst>
                                        </p:anim>
                                        <p:anim calcmode="lin" valueType="num">
                                          <p:cBhvr additive="base">
                                            <p:cTn id="11" dur="21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28934974"/>
              </p:ext>
            </p:extLst>
          </p:nvPr>
        </p:nvGraphicFramePr>
        <p:xfrm>
          <a:off x="132443" y="0"/>
          <a:ext cx="8885802" cy="627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圆角矩形 12"/>
          <p:cNvSpPr/>
          <p:nvPr/>
        </p:nvSpPr>
        <p:spPr>
          <a:xfrm>
            <a:off x="132445" y="2486922"/>
            <a:ext cx="431362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4" name="圆角矩形 13"/>
          <p:cNvSpPr/>
          <p:nvPr/>
        </p:nvSpPr>
        <p:spPr>
          <a:xfrm>
            <a:off x="132445" y="1557036"/>
            <a:ext cx="431362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dirty="0">
              <a:ln>
                <a:noFill/>
              </a:ln>
              <a:solidFill>
                <a:prstClr val="white"/>
              </a:solidFill>
              <a:effectLst/>
              <a:uLnTx/>
              <a:uFillTx/>
              <a:latin typeface="Arial" panose="020F0502020204030204"/>
              <a:ea typeface="微软雅黑"/>
              <a:cs typeface="+mn-cs"/>
            </a:endParaRPr>
          </a:p>
        </p:txBody>
      </p:sp>
      <p:sp>
        <p:nvSpPr>
          <p:cNvPr id="15" name="圆角矩形 14"/>
          <p:cNvSpPr/>
          <p:nvPr/>
        </p:nvSpPr>
        <p:spPr>
          <a:xfrm>
            <a:off x="132444" y="649438"/>
            <a:ext cx="431362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16" name="组合 15"/>
          <p:cNvGrpSpPr/>
          <p:nvPr/>
        </p:nvGrpSpPr>
        <p:grpSpPr>
          <a:xfrm>
            <a:off x="283583" y="728333"/>
            <a:ext cx="518370" cy="518183"/>
            <a:chOff x="1764354" y="1805094"/>
            <a:chExt cx="484086" cy="484086"/>
          </a:xfrm>
        </p:grpSpPr>
        <p:sp>
          <p:nvSpPr>
            <p:cNvPr id="17"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8" name="文本框 44"/>
            <p:cNvSpPr txBox="1"/>
            <p:nvPr/>
          </p:nvSpPr>
          <p:spPr>
            <a:xfrm>
              <a:off x="1777262" y="1872927"/>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250" b="0" i="0" u="none" strike="noStrike" kern="1200" cap="none" spc="0" normalizeH="0" baseline="0" noProof="0" dirty="0" smtClean="0">
                  <a:ln>
                    <a:noFill/>
                  </a:ln>
                  <a:solidFill>
                    <a:srgbClr val="FFB850"/>
                  </a:solidFill>
                  <a:effectLst/>
                  <a:uLnTx/>
                  <a:uFillTx/>
                  <a:latin typeface="Impact" panose="020B0806030902050204" pitchFamily="34" charset="0"/>
                  <a:ea typeface="微软雅黑"/>
                  <a:cs typeface="+mn-cs"/>
                </a:rPr>
                <a:t>1</a:t>
              </a:r>
              <a:endParaRPr kumimoji="0" lang="zh-CN" altLang="en-US" sz="2250" b="0" i="0" u="none" strike="noStrike" kern="1200" cap="none" spc="0" normalizeH="0" baseline="0" noProof="0" dirty="0">
                <a:ln>
                  <a:noFill/>
                </a:ln>
                <a:solidFill>
                  <a:srgbClr val="FFB850"/>
                </a:solidFill>
                <a:effectLst/>
                <a:uLnTx/>
                <a:uFillTx/>
                <a:latin typeface="Impact" panose="020B0806030902050204" pitchFamily="34" charset="0"/>
                <a:ea typeface="微软雅黑"/>
                <a:cs typeface="+mn-cs"/>
              </a:endParaRPr>
            </a:p>
          </p:txBody>
        </p:sp>
      </p:grpSp>
      <p:grpSp>
        <p:nvGrpSpPr>
          <p:cNvPr id="19" name="组合 18"/>
          <p:cNvGrpSpPr/>
          <p:nvPr/>
        </p:nvGrpSpPr>
        <p:grpSpPr>
          <a:xfrm>
            <a:off x="324410" y="1655624"/>
            <a:ext cx="518370" cy="518183"/>
            <a:chOff x="1764354" y="2940605"/>
            <a:chExt cx="484086" cy="484086"/>
          </a:xfrm>
        </p:grpSpPr>
        <p:sp>
          <p:nvSpPr>
            <p:cNvPr id="20"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1" name="文本框 45"/>
            <p:cNvSpPr txBox="1"/>
            <p:nvPr/>
          </p:nvSpPr>
          <p:spPr>
            <a:xfrm>
              <a:off x="1777262" y="3008865"/>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rgbClr val="01ACBE"/>
                  </a:solidFill>
                  <a:effectLst/>
                  <a:uLnTx/>
                  <a:uFillTx/>
                  <a:latin typeface="Impact" panose="020B0806030902050204" pitchFamily="34" charset="0"/>
                  <a:ea typeface="微软雅黑"/>
                  <a:cs typeface="+mn-cs"/>
                </a:rPr>
                <a:t>2</a:t>
              </a:r>
              <a:endParaRPr kumimoji="0" lang="zh-CN" altLang="en-US" sz="2250" b="0" i="0" u="none" strike="noStrike" kern="1200" cap="none" spc="0" normalizeH="0" baseline="0" noProof="0" dirty="0">
                <a:ln>
                  <a:noFill/>
                </a:ln>
                <a:solidFill>
                  <a:srgbClr val="01ACBE"/>
                </a:solidFill>
                <a:effectLst/>
                <a:uLnTx/>
                <a:uFillTx/>
                <a:latin typeface="Impact" panose="020B0806030902050204" pitchFamily="34" charset="0"/>
                <a:ea typeface="微软雅黑"/>
                <a:cs typeface="+mn-cs"/>
              </a:endParaRPr>
            </a:p>
          </p:txBody>
        </p:sp>
      </p:grpSp>
      <p:grpSp>
        <p:nvGrpSpPr>
          <p:cNvPr id="22" name="组合 21"/>
          <p:cNvGrpSpPr/>
          <p:nvPr/>
        </p:nvGrpSpPr>
        <p:grpSpPr>
          <a:xfrm>
            <a:off x="360215" y="2577221"/>
            <a:ext cx="518370" cy="518183"/>
            <a:chOff x="1764354" y="4069797"/>
            <a:chExt cx="484086" cy="484086"/>
          </a:xfrm>
        </p:grpSpPr>
        <p:sp>
          <p:nvSpPr>
            <p:cNvPr id="23"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4" name="文本框 46"/>
            <p:cNvSpPr txBox="1"/>
            <p:nvPr/>
          </p:nvSpPr>
          <p:spPr>
            <a:xfrm>
              <a:off x="1777262" y="4128622"/>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rgbClr val="E87071"/>
                  </a:solidFill>
                  <a:effectLst/>
                  <a:uLnTx/>
                  <a:uFillTx/>
                  <a:latin typeface="Impact" panose="020B0806030902050204" pitchFamily="34" charset="0"/>
                  <a:ea typeface="微软雅黑"/>
                  <a:cs typeface="+mn-cs"/>
                </a:rPr>
                <a:t>3</a:t>
              </a:r>
              <a:endParaRPr kumimoji="0" lang="zh-CN" altLang="en-US" sz="2250" b="0" i="0" u="none" strike="noStrike" kern="1200" cap="none" spc="0" normalizeH="0" baseline="0" noProof="0" dirty="0">
                <a:ln>
                  <a:noFill/>
                </a:ln>
                <a:solidFill>
                  <a:srgbClr val="E87071"/>
                </a:solidFill>
                <a:effectLst/>
                <a:uLnTx/>
                <a:uFillTx/>
                <a:latin typeface="Impact" panose="020B0806030902050204" pitchFamily="34" charset="0"/>
                <a:ea typeface="微软雅黑"/>
                <a:cs typeface="+mn-cs"/>
              </a:endParaRPr>
            </a:p>
          </p:txBody>
        </p:sp>
      </p:grpSp>
      <p:sp>
        <p:nvSpPr>
          <p:cNvPr id="68" name="文本框 23"/>
          <p:cNvSpPr txBox="1"/>
          <p:nvPr/>
        </p:nvSpPr>
        <p:spPr>
          <a:xfrm>
            <a:off x="870769" y="658982"/>
            <a:ext cx="3506484" cy="722505"/>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lang="tr-TR" altLang="zh-CN" sz="1050" b="1" dirty="0" smtClean="0">
                <a:latin typeface="微软雅黑" panose="020B0503020204020204" pitchFamily="34" charset="-122"/>
                <a:ea typeface="微软雅黑" panose="020B0503020204020204" pitchFamily="34" charset="-122"/>
              </a:rPr>
              <a:t>Kendisini ve çevresini gerçekçi bir biçimde algılayabilen, kendine güvenen, insanlara saygı duyan ve seven, kendisiyle barışık olan.</a:t>
            </a:r>
            <a:endParaRPr kumimoji="0" lang="zh-CN" altLang="en-US" sz="105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69" name="文本框 23"/>
          <p:cNvSpPr txBox="1"/>
          <p:nvPr/>
        </p:nvSpPr>
        <p:spPr>
          <a:xfrm>
            <a:off x="865248" y="1670784"/>
            <a:ext cx="3616800" cy="492443"/>
          </a:xfrm>
          <a:prstGeom prst="rect">
            <a:avLst/>
          </a:prstGeom>
          <a:noFill/>
        </p:spPr>
        <p:txBody>
          <a:bodyPr wrap="square" rtlCol="0">
            <a:spAutoFit/>
          </a:bodyPr>
          <a:lstStyle/>
          <a:p>
            <a:pPr marL="0" marR="0" lvl="0" indent="0" defTabSz="685800" rtl="0" eaLnBrk="1" fontAlgn="auto" latinLnBrk="0" hangingPunct="1">
              <a:lnSpc>
                <a:spcPct val="130000"/>
              </a:lnSpc>
              <a:spcBef>
                <a:spcPts val="0"/>
              </a:spcBef>
              <a:spcAft>
                <a:spcPts val="0"/>
              </a:spcAft>
              <a:buClrTx/>
              <a:buSzTx/>
              <a:buFontTx/>
              <a:buNone/>
              <a:tabLst/>
              <a:defRPr/>
            </a:pPr>
            <a:r>
              <a:rPr kumimoji="0" lang="tr-TR" altLang="zh-CN" sz="10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Başarısızlıklarını, hayal kırıklıklarını olumlu bir biçimde kabul edebilen, problemleri çözümleyebilen</a:t>
            </a:r>
            <a:endParaRPr kumimoji="0" lang="zh-CN" altLang="en-US" sz="1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70" name="文本框 23"/>
          <p:cNvSpPr txBox="1"/>
          <p:nvPr/>
        </p:nvSpPr>
        <p:spPr>
          <a:xfrm>
            <a:off x="958721" y="2478341"/>
            <a:ext cx="3429853" cy="692497"/>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tr-TR" altLang="zh-CN" sz="10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Değişen durumları değerlendirebilen, yeni seçenekler sunabilen, kendisi ve çevresi</a:t>
            </a:r>
            <a:r>
              <a:rPr kumimoji="0" lang="tr-TR" altLang="zh-CN" sz="1000" b="1" i="0" u="none" strike="noStrike" kern="1200" cap="none" spc="0" normalizeH="0" noProof="0" dirty="0" smtClean="0">
                <a:ln>
                  <a:noFill/>
                </a:ln>
                <a:effectLst/>
                <a:uLnTx/>
                <a:uFillTx/>
                <a:latin typeface="微软雅黑" panose="020B0503020204020204" pitchFamily="34" charset="-122"/>
                <a:ea typeface="微软雅黑" panose="020B0503020204020204" pitchFamily="34" charset="-122"/>
                <a:cs typeface="+mn-cs"/>
              </a:rPr>
              <a:t> için en yararlıyı seçip uygulayabilen </a:t>
            </a:r>
            <a:endParaRPr kumimoji="0" lang="zh-CN" altLang="en-US" sz="1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72" name="圆角矩形 12"/>
          <p:cNvSpPr/>
          <p:nvPr/>
        </p:nvSpPr>
        <p:spPr>
          <a:xfrm>
            <a:off x="4668819" y="2486922"/>
            <a:ext cx="4349428"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3" name="圆角矩形 13"/>
          <p:cNvSpPr/>
          <p:nvPr/>
        </p:nvSpPr>
        <p:spPr>
          <a:xfrm>
            <a:off x="4668819" y="1557036"/>
            <a:ext cx="4349428"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4" name="圆角矩形 14"/>
          <p:cNvSpPr/>
          <p:nvPr/>
        </p:nvSpPr>
        <p:spPr>
          <a:xfrm>
            <a:off x="4668818" y="649438"/>
            <a:ext cx="4349427"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75" name="组合 15"/>
          <p:cNvGrpSpPr/>
          <p:nvPr/>
        </p:nvGrpSpPr>
        <p:grpSpPr>
          <a:xfrm>
            <a:off x="4819957" y="728333"/>
            <a:ext cx="518370" cy="518183"/>
            <a:chOff x="1764354" y="1805094"/>
            <a:chExt cx="484086" cy="484086"/>
          </a:xfrm>
        </p:grpSpPr>
        <p:sp>
          <p:nvSpPr>
            <p:cNvPr id="76"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7" name="文本框 44"/>
            <p:cNvSpPr txBox="1"/>
            <p:nvPr/>
          </p:nvSpPr>
          <p:spPr>
            <a:xfrm>
              <a:off x="1777262" y="1872927"/>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rgbClr val="FFB850"/>
                  </a:solidFill>
                  <a:effectLst/>
                  <a:uLnTx/>
                  <a:uFillTx/>
                  <a:latin typeface="Impact" panose="020B0806030902050204" pitchFamily="34" charset="0"/>
                  <a:ea typeface="微软雅黑"/>
                  <a:cs typeface="+mn-cs"/>
                </a:rPr>
                <a:t>4</a:t>
              </a:r>
              <a:endParaRPr kumimoji="0" lang="zh-CN" altLang="en-US" sz="2250" b="0" i="0" u="none" strike="noStrike" kern="1200" cap="none" spc="0" normalizeH="0" baseline="0" noProof="0" dirty="0">
                <a:ln>
                  <a:noFill/>
                </a:ln>
                <a:solidFill>
                  <a:srgbClr val="FFB850"/>
                </a:solidFill>
                <a:effectLst/>
                <a:uLnTx/>
                <a:uFillTx/>
                <a:latin typeface="Impact" panose="020B0806030902050204" pitchFamily="34" charset="0"/>
                <a:ea typeface="微软雅黑"/>
                <a:cs typeface="+mn-cs"/>
              </a:endParaRPr>
            </a:p>
          </p:txBody>
        </p:sp>
      </p:grpSp>
      <p:grpSp>
        <p:nvGrpSpPr>
          <p:cNvPr id="78" name="组合 18"/>
          <p:cNvGrpSpPr/>
          <p:nvPr/>
        </p:nvGrpSpPr>
        <p:grpSpPr>
          <a:xfrm>
            <a:off x="4860784" y="1655624"/>
            <a:ext cx="518370" cy="518183"/>
            <a:chOff x="1764354" y="2940605"/>
            <a:chExt cx="484086" cy="484086"/>
          </a:xfrm>
        </p:grpSpPr>
        <p:sp>
          <p:nvSpPr>
            <p:cNvPr id="79"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80" name="文本框 45"/>
            <p:cNvSpPr txBox="1"/>
            <p:nvPr/>
          </p:nvSpPr>
          <p:spPr>
            <a:xfrm>
              <a:off x="1777262" y="3008865"/>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rgbClr val="01ACBE"/>
                  </a:solidFill>
                  <a:effectLst/>
                  <a:uLnTx/>
                  <a:uFillTx/>
                  <a:latin typeface="Impact" panose="020B0806030902050204" pitchFamily="34" charset="0"/>
                  <a:ea typeface="微软雅黑"/>
                  <a:cs typeface="+mn-cs"/>
                </a:rPr>
                <a:t>5</a:t>
              </a:r>
              <a:endParaRPr kumimoji="0" lang="zh-CN" altLang="en-US" sz="2250" b="0" i="0" u="none" strike="noStrike" kern="1200" cap="none" spc="0" normalizeH="0" baseline="0" noProof="0" dirty="0">
                <a:ln>
                  <a:noFill/>
                </a:ln>
                <a:solidFill>
                  <a:srgbClr val="01ACBE"/>
                </a:solidFill>
                <a:effectLst/>
                <a:uLnTx/>
                <a:uFillTx/>
                <a:latin typeface="Impact" panose="020B0806030902050204" pitchFamily="34" charset="0"/>
                <a:ea typeface="微软雅黑"/>
                <a:cs typeface="+mn-cs"/>
              </a:endParaRPr>
            </a:p>
          </p:txBody>
        </p:sp>
      </p:grpSp>
      <p:grpSp>
        <p:nvGrpSpPr>
          <p:cNvPr id="81" name="组合 21"/>
          <p:cNvGrpSpPr/>
          <p:nvPr/>
        </p:nvGrpSpPr>
        <p:grpSpPr>
          <a:xfrm>
            <a:off x="4896589" y="2577221"/>
            <a:ext cx="518370" cy="518183"/>
            <a:chOff x="1764354" y="4069797"/>
            <a:chExt cx="484086" cy="484086"/>
          </a:xfrm>
        </p:grpSpPr>
        <p:sp>
          <p:nvSpPr>
            <p:cNvPr id="82"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83" name="文本框 46"/>
            <p:cNvSpPr txBox="1"/>
            <p:nvPr/>
          </p:nvSpPr>
          <p:spPr>
            <a:xfrm>
              <a:off x="1777262" y="4128622"/>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rgbClr val="E87071"/>
                  </a:solidFill>
                  <a:effectLst/>
                  <a:uLnTx/>
                  <a:uFillTx/>
                  <a:latin typeface="Impact" panose="020B0806030902050204" pitchFamily="34" charset="0"/>
                  <a:ea typeface="微软雅黑"/>
                  <a:cs typeface="+mn-cs"/>
                </a:rPr>
                <a:t>6</a:t>
              </a:r>
              <a:endParaRPr kumimoji="0" lang="zh-CN" altLang="en-US" sz="2250" b="0" i="0" u="none" strike="noStrike" kern="1200" cap="none" spc="0" normalizeH="0" baseline="0" noProof="0" dirty="0">
                <a:ln>
                  <a:noFill/>
                </a:ln>
                <a:solidFill>
                  <a:srgbClr val="E87071"/>
                </a:solidFill>
                <a:effectLst/>
                <a:uLnTx/>
                <a:uFillTx/>
                <a:latin typeface="Impact" panose="020B0806030902050204" pitchFamily="34" charset="0"/>
                <a:ea typeface="微软雅黑"/>
                <a:cs typeface="+mn-cs"/>
              </a:endParaRPr>
            </a:p>
          </p:txBody>
        </p:sp>
      </p:grpSp>
      <p:sp>
        <p:nvSpPr>
          <p:cNvPr id="84" name="文本框 23"/>
          <p:cNvSpPr txBox="1"/>
          <p:nvPr/>
        </p:nvSpPr>
        <p:spPr>
          <a:xfrm>
            <a:off x="5360795" y="728333"/>
            <a:ext cx="3506484" cy="512448"/>
          </a:xfrm>
          <a:prstGeom prst="rect">
            <a:avLst/>
          </a:prstGeom>
          <a:noFill/>
        </p:spPr>
        <p:txBody>
          <a:bodyPr wrap="square" rtlCol="0">
            <a:spAutoFit/>
          </a:bodyPr>
          <a:lstStyle/>
          <a:p>
            <a:pPr lvl="0" algn="ctr">
              <a:lnSpc>
                <a:spcPct val="130000"/>
              </a:lnSpc>
              <a:defRPr/>
            </a:pPr>
            <a:r>
              <a:rPr lang="tr-TR" altLang="zh-CN" sz="1100" b="1" dirty="0">
                <a:latin typeface="微软雅黑" panose="020B0503020204020204" pitchFamily="34" charset="-122"/>
                <a:ea typeface="微软雅黑" panose="020B0503020204020204" pitchFamily="34" charset="-122"/>
              </a:rPr>
              <a:t>Yeniliklere açık olan, farklılıkları anlayışla karşılayan, esneklik ve saygı gösterebilen</a:t>
            </a:r>
            <a:endParaRPr lang="zh-CN" altLang="en-US" sz="1100" b="1" dirty="0">
              <a:latin typeface="微软雅黑" panose="020B0503020204020204" pitchFamily="34" charset="-122"/>
              <a:ea typeface="微软雅黑" panose="020B0503020204020204" pitchFamily="34" charset="-122"/>
            </a:endParaRPr>
          </a:p>
        </p:txBody>
      </p:sp>
      <p:sp>
        <p:nvSpPr>
          <p:cNvPr id="85" name="文本框 23"/>
          <p:cNvSpPr txBox="1"/>
          <p:nvPr/>
        </p:nvSpPr>
        <p:spPr>
          <a:xfrm>
            <a:off x="5401622" y="1670784"/>
            <a:ext cx="3429854" cy="512448"/>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tr-TR" altLang="zh-CN" sz="11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Kendisini eleştirebilir, doğru ve yanlışlarını, güçlü ve zayıf yönlerini kendisine söyleyebilir.</a:t>
            </a:r>
            <a:endParaRPr kumimoji="0" lang="zh-CN" altLang="en-US" sz="11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86" name="文本框 23"/>
          <p:cNvSpPr txBox="1"/>
          <p:nvPr/>
        </p:nvSpPr>
        <p:spPr>
          <a:xfrm>
            <a:off x="5437427" y="2609579"/>
            <a:ext cx="3429853" cy="572464"/>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tr-TR" altLang="zh-CN" sz="12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Aşırı kaygı ve kuruntulardan uzak durabilen</a:t>
            </a:r>
            <a:endParaRPr kumimoji="0" lang="zh-CN" altLang="en-US" sz="1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87" name="圆角矩形 12"/>
          <p:cNvSpPr/>
          <p:nvPr/>
        </p:nvSpPr>
        <p:spPr>
          <a:xfrm>
            <a:off x="132443" y="4302181"/>
            <a:ext cx="4313625"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88" name="圆角矩形 13"/>
          <p:cNvSpPr/>
          <p:nvPr/>
        </p:nvSpPr>
        <p:spPr>
          <a:xfrm>
            <a:off x="132444" y="3447194"/>
            <a:ext cx="4313625"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93" name="组合 18"/>
          <p:cNvGrpSpPr/>
          <p:nvPr/>
        </p:nvGrpSpPr>
        <p:grpSpPr>
          <a:xfrm>
            <a:off x="288605" y="3545782"/>
            <a:ext cx="518370" cy="518183"/>
            <a:chOff x="1764354" y="2940605"/>
            <a:chExt cx="484086" cy="484086"/>
          </a:xfrm>
        </p:grpSpPr>
        <p:sp>
          <p:nvSpPr>
            <p:cNvPr id="94"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95" name="文本框 45"/>
            <p:cNvSpPr txBox="1"/>
            <p:nvPr/>
          </p:nvSpPr>
          <p:spPr>
            <a:xfrm>
              <a:off x="1777262" y="3008865"/>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chemeClr val="accent5"/>
                  </a:solidFill>
                  <a:effectLst/>
                  <a:uLnTx/>
                  <a:uFillTx/>
                  <a:latin typeface="Impact" panose="020B0806030902050204" pitchFamily="34" charset="0"/>
                  <a:ea typeface="微软雅黑"/>
                  <a:cs typeface="+mn-cs"/>
                </a:rPr>
                <a:t>7</a:t>
              </a:r>
              <a:endParaRPr kumimoji="0" lang="zh-CN" altLang="en-US" sz="2250" b="0" i="0" u="none" strike="noStrike" kern="1200" cap="none" spc="0" normalizeH="0" baseline="0" noProof="0" dirty="0">
                <a:ln>
                  <a:noFill/>
                </a:ln>
                <a:solidFill>
                  <a:schemeClr val="accent5"/>
                </a:solidFill>
                <a:effectLst/>
                <a:uLnTx/>
                <a:uFillTx/>
                <a:latin typeface="Impact" panose="020B0806030902050204" pitchFamily="34" charset="0"/>
                <a:ea typeface="微软雅黑"/>
                <a:cs typeface="+mn-cs"/>
              </a:endParaRPr>
            </a:p>
          </p:txBody>
        </p:sp>
      </p:grpSp>
      <p:grpSp>
        <p:nvGrpSpPr>
          <p:cNvPr id="96" name="组合 21"/>
          <p:cNvGrpSpPr/>
          <p:nvPr/>
        </p:nvGrpSpPr>
        <p:grpSpPr>
          <a:xfrm>
            <a:off x="288605" y="4392480"/>
            <a:ext cx="518370" cy="518183"/>
            <a:chOff x="1764354" y="4069797"/>
            <a:chExt cx="484086" cy="484086"/>
          </a:xfrm>
        </p:grpSpPr>
        <p:sp>
          <p:nvSpPr>
            <p:cNvPr id="97"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98" name="文本框 46"/>
            <p:cNvSpPr txBox="1"/>
            <p:nvPr/>
          </p:nvSpPr>
          <p:spPr>
            <a:xfrm>
              <a:off x="1777262" y="4128622"/>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chemeClr val="accent6"/>
                  </a:solidFill>
                  <a:effectLst/>
                  <a:uLnTx/>
                  <a:uFillTx/>
                  <a:latin typeface="Impact" panose="020B0806030902050204" pitchFamily="34" charset="0"/>
                  <a:ea typeface="微软雅黑"/>
                  <a:cs typeface="+mn-cs"/>
                </a:rPr>
                <a:t>8</a:t>
              </a:r>
              <a:endParaRPr kumimoji="0" lang="zh-CN" altLang="en-US" sz="2250" b="0" i="0" u="none" strike="noStrike" kern="1200" cap="none" spc="0" normalizeH="0" baseline="0" noProof="0" dirty="0">
                <a:ln>
                  <a:noFill/>
                </a:ln>
                <a:solidFill>
                  <a:schemeClr val="accent6"/>
                </a:solidFill>
                <a:effectLst/>
                <a:uLnTx/>
                <a:uFillTx/>
                <a:latin typeface="Impact" panose="020B0806030902050204" pitchFamily="34" charset="0"/>
                <a:ea typeface="微软雅黑"/>
                <a:cs typeface="+mn-cs"/>
              </a:endParaRPr>
            </a:p>
          </p:txBody>
        </p:sp>
      </p:grpSp>
      <p:sp>
        <p:nvSpPr>
          <p:cNvPr id="100" name="文本框 23"/>
          <p:cNvSpPr txBox="1"/>
          <p:nvPr/>
        </p:nvSpPr>
        <p:spPr>
          <a:xfrm>
            <a:off x="829443" y="3560942"/>
            <a:ext cx="3429854" cy="491994"/>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tr-TR" altLang="zh-CN" sz="105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Tutum ve davranışlarıyla kendisine ve çevresine rahatsızlık veren değil huzur ve neşe verebilen</a:t>
            </a:r>
            <a:endParaRPr kumimoji="0" lang="zh-CN" altLang="en-US" sz="105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101" name="文本框 23"/>
          <p:cNvSpPr txBox="1"/>
          <p:nvPr/>
        </p:nvSpPr>
        <p:spPr>
          <a:xfrm>
            <a:off x="829443" y="4424838"/>
            <a:ext cx="3429853" cy="572464"/>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tr-TR" altLang="zh-CN" sz="12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Empati kurabilen,</a:t>
            </a:r>
            <a:r>
              <a:rPr kumimoji="0" lang="tr-TR" altLang="zh-CN" sz="1200" b="1" i="0" u="none" strike="noStrike" kern="1200" cap="none" spc="0" normalizeH="0" noProof="0" dirty="0" smtClean="0">
                <a:ln>
                  <a:noFill/>
                </a:ln>
                <a:effectLst/>
                <a:uLnTx/>
                <a:uFillTx/>
                <a:latin typeface="微软雅黑" panose="020B0503020204020204" pitchFamily="34" charset="-122"/>
                <a:ea typeface="微软雅黑" panose="020B0503020204020204" pitchFamily="34" charset="-122"/>
                <a:cs typeface="+mn-cs"/>
              </a:rPr>
              <a:t> sosyal ilişkileri güçlü olan</a:t>
            </a:r>
            <a:endParaRPr kumimoji="0" lang="zh-CN" altLang="en-US" sz="1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102" name="圆角矩形 12"/>
          <p:cNvSpPr/>
          <p:nvPr/>
        </p:nvSpPr>
        <p:spPr>
          <a:xfrm>
            <a:off x="4668818" y="4302181"/>
            <a:ext cx="4349429"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03" name="圆角矩形 13"/>
          <p:cNvSpPr/>
          <p:nvPr/>
        </p:nvSpPr>
        <p:spPr>
          <a:xfrm>
            <a:off x="4668819" y="3447194"/>
            <a:ext cx="4349428"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104" name="组合 18"/>
          <p:cNvGrpSpPr/>
          <p:nvPr/>
        </p:nvGrpSpPr>
        <p:grpSpPr>
          <a:xfrm>
            <a:off x="4860784" y="3545782"/>
            <a:ext cx="518370" cy="518183"/>
            <a:chOff x="1764354" y="2940605"/>
            <a:chExt cx="484086" cy="484086"/>
          </a:xfrm>
        </p:grpSpPr>
        <p:sp>
          <p:nvSpPr>
            <p:cNvPr id="105"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06" name="文本框 45"/>
            <p:cNvSpPr txBox="1"/>
            <p:nvPr/>
          </p:nvSpPr>
          <p:spPr>
            <a:xfrm>
              <a:off x="1777262" y="3008865"/>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chemeClr val="accent5"/>
                  </a:solidFill>
                  <a:effectLst/>
                  <a:uLnTx/>
                  <a:uFillTx/>
                  <a:latin typeface="Impact" panose="020B0806030902050204" pitchFamily="34" charset="0"/>
                  <a:ea typeface="微软雅黑"/>
                  <a:cs typeface="+mn-cs"/>
                </a:rPr>
                <a:t>9</a:t>
              </a:r>
              <a:endParaRPr kumimoji="0" lang="zh-CN" altLang="en-US" sz="2250" b="0" i="0" u="none" strike="noStrike" kern="1200" cap="none" spc="0" normalizeH="0" baseline="0" noProof="0" dirty="0">
                <a:ln>
                  <a:noFill/>
                </a:ln>
                <a:solidFill>
                  <a:schemeClr val="accent5"/>
                </a:solidFill>
                <a:effectLst/>
                <a:uLnTx/>
                <a:uFillTx/>
                <a:latin typeface="Impact" panose="020B0806030902050204" pitchFamily="34" charset="0"/>
                <a:ea typeface="微软雅黑"/>
                <a:cs typeface="+mn-cs"/>
              </a:endParaRPr>
            </a:p>
          </p:txBody>
        </p:sp>
      </p:grpSp>
      <p:grpSp>
        <p:nvGrpSpPr>
          <p:cNvPr id="107" name="组合 21"/>
          <p:cNvGrpSpPr/>
          <p:nvPr/>
        </p:nvGrpSpPr>
        <p:grpSpPr>
          <a:xfrm>
            <a:off x="4860784" y="4392480"/>
            <a:ext cx="518370" cy="518183"/>
            <a:chOff x="1764354" y="4069797"/>
            <a:chExt cx="484086" cy="484086"/>
          </a:xfrm>
        </p:grpSpPr>
        <p:sp>
          <p:nvSpPr>
            <p:cNvPr id="108"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09" name="文本框 46"/>
            <p:cNvSpPr txBox="1"/>
            <p:nvPr/>
          </p:nvSpPr>
          <p:spPr>
            <a:xfrm>
              <a:off x="1777262" y="4128622"/>
              <a:ext cx="458270" cy="40972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chemeClr val="accent6"/>
                  </a:solidFill>
                  <a:effectLst/>
                  <a:uLnTx/>
                  <a:uFillTx/>
                  <a:latin typeface="Impact" panose="020B0806030902050204" pitchFamily="34" charset="0"/>
                  <a:ea typeface="微软雅黑"/>
                  <a:cs typeface="+mn-cs"/>
                </a:rPr>
                <a:t>10</a:t>
              </a:r>
              <a:endParaRPr kumimoji="0" lang="zh-CN" altLang="en-US" sz="2250" b="0" i="0" u="none" strike="noStrike" kern="1200" cap="none" spc="0" normalizeH="0" baseline="0" noProof="0" dirty="0">
                <a:ln>
                  <a:noFill/>
                </a:ln>
                <a:solidFill>
                  <a:schemeClr val="accent6"/>
                </a:solidFill>
                <a:effectLst/>
                <a:uLnTx/>
                <a:uFillTx/>
                <a:latin typeface="Impact" panose="020B0806030902050204" pitchFamily="34" charset="0"/>
                <a:ea typeface="微软雅黑"/>
                <a:cs typeface="+mn-cs"/>
              </a:endParaRPr>
            </a:p>
          </p:txBody>
        </p:sp>
      </p:grpSp>
      <p:sp>
        <p:nvSpPr>
          <p:cNvPr id="110" name="文本框 23"/>
          <p:cNvSpPr txBox="1"/>
          <p:nvPr/>
        </p:nvSpPr>
        <p:spPr>
          <a:xfrm>
            <a:off x="5401622" y="3560942"/>
            <a:ext cx="3429854" cy="523220"/>
          </a:xfrm>
          <a:prstGeom prst="rect">
            <a:avLst/>
          </a:prstGeom>
          <a:noFill/>
        </p:spPr>
        <p:txBody>
          <a:bodyPr wrap="square" rtlCol="0">
            <a:spAutoFit/>
          </a:bodyPr>
          <a:lstStyle/>
          <a:p>
            <a:pPr lvl="0" algn="ctr"/>
            <a:r>
              <a:rPr lang="tr-TR" sz="1400" b="1" dirty="0"/>
              <a:t>Görev ve sorumluluklarını yerine getirebilir.</a:t>
            </a:r>
          </a:p>
        </p:txBody>
      </p:sp>
      <p:sp>
        <p:nvSpPr>
          <p:cNvPr id="111" name="文本框 23"/>
          <p:cNvSpPr txBox="1"/>
          <p:nvPr/>
        </p:nvSpPr>
        <p:spPr>
          <a:xfrm>
            <a:off x="5401622" y="4424838"/>
            <a:ext cx="3429853" cy="652486"/>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tr-TR" altLang="zh-CN" sz="14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Savunma mekanizmalarını az kullanır.</a:t>
            </a:r>
            <a:endParaRPr kumimoji="0" lang="zh-CN" alt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2974306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barn(inVertical)">
                                      <p:cBhvr>
                                        <p:cTn id="25" dur="500"/>
                                        <p:tgtEl>
                                          <p:spTgt spid="68"/>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3000"/>
                            </p:stCondLst>
                            <p:childTnLst>
                              <p:par>
                                <p:cTn id="33" presetID="16" presetClass="entr" presetSubtype="21"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barn(inVertical)">
                                      <p:cBhvr>
                                        <p:cTn id="35" dur="500"/>
                                        <p:tgtEl>
                                          <p:spTgt spid="69"/>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70"/>
                                        </p:tgtEl>
                                        <p:attrNameLst>
                                          <p:attrName>style.visibility</p:attrName>
                                        </p:attrNameLst>
                                      </p:cBhvr>
                                      <p:to>
                                        <p:strVal val="visible"/>
                                      </p:to>
                                    </p:set>
                                    <p:animEffect transition="in" filter="barn(inVertical)">
                                      <p:cBhvr>
                                        <p:cTn id="45" dur="500"/>
                                        <p:tgtEl>
                                          <p:spTgt spid="70"/>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wipe(left)">
                                      <p:cBhvr>
                                        <p:cTn id="49" dur="500"/>
                                        <p:tgtEl>
                                          <p:spTgt spid="74"/>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wipe(left)">
                                      <p:cBhvr>
                                        <p:cTn id="53" dur="500"/>
                                        <p:tgtEl>
                                          <p:spTgt spid="73"/>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wipe(left)">
                                      <p:cBhvr>
                                        <p:cTn id="57" dur="500"/>
                                        <p:tgtEl>
                                          <p:spTgt spid="7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Effect transition="in" filter="fade">
                                      <p:cBhvr>
                                        <p:cTn id="63" dur="500"/>
                                        <p:tgtEl>
                                          <p:spTgt spid="75"/>
                                        </p:tgtEl>
                                      </p:cBhvr>
                                    </p:animEffect>
                                  </p:childTnLst>
                                </p:cTn>
                              </p:par>
                            </p:childTnLst>
                          </p:cTn>
                        </p:par>
                        <p:par>
                          <p:cTn id="64" fill="hold">
                            <p:stCondLst>
                              <p:cond delay="6500"/>
                            </p:stCondLst>
                            <p:childTnLst>
                              <p:par>
                                <p:cTn id="65" presetID="16" presetClass="entr" presetSubtype="21" fill="hold" grpId="0" nodeType="after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barn(inVertical)">
                                      <p:cBhvr>
                                        <p:cTn id="67" dur="500"/>
                                        <p:tgtEl>
                                          <p:spTgt spid="84"/>
                                        </p:tgtEl>
                                      </p:cBhvr>
                                    </p:animEffect>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500" fill="hold"/>
                                        <p:tgtEl>
                                          <p:spTgt spid="78"/>
                                        </p:tgtEl>
                                        <p:attrNameLst>
                                          <p:attrName>ppt_w</p:attrName>
                                        </p:attrNameLst>
                                      </p:cBhvr>
                                      <p:tavLst>
                                        <p:tav tm="0">
                                          <p:val>
                                            <p:fltVal val="0"/>
                                          </p:val>
                                        </p:tav>
                                        <p:tav tm="100000">
                                          <p:val>
                                            <p:strVal val="#ppt_w"/>
                                          </p:val>
                                        </p:tav>
                                      </p:tavLst>
                                    </p:anim>
                                    <p:anim calcmode="lin" valueType="num">
                                      <p:cBhvr>
                                        <p:cTn id="72" dur="500" fill="hold"/>
                                        <p:tgtEl>
                                          <p:spTgt spid="78"/>
                                        </p:tgtEl>
                                        <p:attrNameLst>
                                          <p:attrName>ppt_h</p:attrName>
                                        </p:attrNameLst>
                                      </p:cBhvr>
                                      <p:tavLst>
                                        <p:tav tm="0">
                                          <p:val>
                                            <p:fltVal val="0"/>
                                          </p:val>
                                        </p:tav>
                                        <p:tav tm="100000">
                                          <p:val>
                                            <p:strVal val="#ppt_h"/>
                                          </p:val>
                                        </p:tav>
                                      </p:tavLst>
                                    </p:anim>
                                    <p:animEffect transition="in" filter="fade">
                                      <p:cBhvr>
                                        <p:cTn id="73" dur="500"/>
                                        <p:tgtEl>
                                          <p:spTgt spid="78"/>
                                        </p:tgtEl>
                                      </p:cBhvr>
                                    </p:animEffect>
                                  </p:childTnLst>
                                </p:cTn>
                              </p:par>
                            </p:childTnLst>
                          </p:cTn>
                        </p:par>
                        <p:par>
                          <p:cTn id="74" fill="hold">
                            <p:stCondLst>
                              <p:cond delay="7500"/>
                            </p:stCondLst>
                            <p:childTnLst>
                              <p:par>
                                <p:cTn id="75" presetID="16" presetClass="entr" presetSubtype="21"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barn(inVertical)">
                                      <p:cBhvr>
                                        <p:cTn id="77" dur="500"/>
                                        <p:tgtEl>
                                          <p:spTgt spid="85"/>
                                        </p:tgtEl>
                                      </p:cBhvr>
                                    </p:animEffect>
                                  </p:childTnLst>
                                </p:cTn>
                              </p:par>
                            </p:childTnLst>
                          </p:cTn>
                        </p:par>
                        <p:par>
                          <p:cTn id="78" fill="hold">
                            <p:stCondLst>
                              <p:cond delay="8000"/>
                            </p:stCondLst>
                            <p:childTnLst>
                              <p:par>
                                <p:cTn id="79" presetID="53" presetClass="entr" presetSubtype="16" fill="hold" nodeType="afterEffect">
                                  <p:stCondLst>
                                    <p:cond delay="0"/>
                                  </p:stCondLst>
                                  <p:childTnLst>
                                    <p:set>
                                      <p:cBhvr>
                                        <p:cTn id="80" dur="1" fill="hold">
                                          <p:stCondLst>
                                            <p:cond delay="0"/>
                                          </p:stCondLst>
                                        </p:cTn>
                                        <p:tgtEl>
                                          <p:spTgt spid="81"/>
                                        </p:tgtEl>
                                        <p:attrNameLst>
                                          <p:attrName>style.visibility</p:attrName>
                                        </p:attrNameLst>
                                      </p:cBhvr>
                                      <p:to>
                                        <p:strVal val="visible"/>
                                      </p:to>
                                    </p:set>
                                    <p:anim calcmode="lin" valueType="num">
                                      <p:cBhvr>
                                        <p:cTn id="81" dur="500" fill="hold"/>
                                        <p:tgtEl>
                                          <p:spTgt spid="81"/>
                                        </p:tgtEl>
                                        <p:attrNameLst>
                                          <p:attrName>ppt_w</p:attrName>
                                        </p:attrNameLst>
                                      </p:cBhvr>
                                      <p:tavLst>
                                        <p:tav tm="0">
                                          <p:val>
                                            <p:fltVal val="0"/>
                                          </p:val>
                                        </p:tav>
                                        <p:tav tm="100000">
                                          <p:val>
                                            <p:strVal val="#ppt_w"/>
                                          </p:val>
                                        </p:tav>
                                      </p:tavLst>
                                    </p:anim>
                                    <p:anim calcmode="lin" valueType="num">
                                      <p:cBhvr>
                                        <p:cTn id="82" dur="500" fill="hold"/>
                                        <p:tgtEl>
                                          <p:spTgt spid="81"/>
                                        </p:tgtEl>
                                        <p:attrNameLst>
                                          <p:attrName>ppt_h</p:attrName>
                                        </p:attrNameLst>
                                      </p:cBhvr>
                                      <p:tavLst>
                                        <p:tav tm="0">
                                          <p:val>
                                            <p:fltVal val="0"/>
                                          </p:val>
                                        </p:tav>
                                        <p:tav tm="100000">
                                          <p:val>
                                            <p:strVal val="#ppt_h"/>
                                          </p:val>
                                        </p:tav>
                                      </p:tavLst>
                                    </p:anim>
                                    <p:animEffect transition="in" filter="fade">
                                      <p:cBhvr>
                                        <p:cTn id="83" dur="500"/>
                                        <p:tgtEl>
                                          <p:spTgt spid="81"/>
                                        </p:tgtEl>
                                      </p:cBhvr>
                                    </p:animEffect>
                                  </p:childTnLst>
                                </p:cTn>
                              </p:par>
                            </p:childTnLst>
                          </p:cTn>
                        </p:par>
                        <p:par>
                          <p:cTn id="84" fill="hold">
                            <p:stCondLst>
                              <p:cond delay="8500"/>
                            </p:stCondLst>
                            <p:childTnLst>
                              <p:par>
                                <p:cTn id="85" presetID="16" presetClass="entr" presetSubtype="21"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barn(inVertical)">
                                      <p:cBhvr>
                                        <p:cTn id="87" dur="500"/>
                                        <p:tgtEl>
                                          <p:spTgt spid="86"/>
                                        </p:tgtEl>
                                      </p:cBhvr>
                                    </p:animEffect>
                                  </p:childTnLst>
                                </p:cTn>
                              </p:par>
                            </p:childTnLst>
                          </p:cTn>
                        </p:par>
                        <p:par>
                          <p:cTn id="88" fill="hold">
                            <p:stCondLst>
                              <p:cond delay="9000"/>
                            </p:stCondLst>
                            <p:childTnLst>
                              <p:par>
                                <p:cTn id="89" presetID="22" presetClass="entr" presetSubtype="8" fill="hold" grpId="0" nodeType="afterEffect">
                                  <p:stCondLst>
                                    <p:cond delay="0"/>
                                  </p:stCondLst>
                                  <p:childTnLst>
                                    <p:set>
                                      <p:cBhvr>
                                        <p:cTn id="90" dur="1" fill="hold">
                                          <p:stCondLst>
                                            <p:cond delay="0"/>
                                          </p:stCondLst>
                                        </p:cTn>
                                        <p:tgtEl>
                                          <p:spTgt spid="88"/>
                                        </p:tgtEl>
                                        <p:attrNameLst>
                                          <p:attrName>style.visibility</p:attrName>
                                        </p:attrNameLst>
                                      </p:cBhvr>
                                      <p:to>
                                        <p:strVal val="visible"/>
                                      </p:to>
                                    </p:set>
                                    <p:animEffect transition="in" filter="wipe(left)">
                                      <p:cBhvr>
                                        <p:cTn id="91" dur="500"/>
                                        <p:tgtEl>
                                          <p:spTgt spid="88"/>
                                        </p:tgtEl>
                                      </p:cBhvr>
                                    </p:animEffect>
                                  </p:childTnLst>
                                </p:cTn>
                              </p:par>
                            </p:childTnLst>
                          </p:cTn>
                        </p:par>
                        <p:par>
                          <p:cTn id="92" fill="hold">
                            <p:stCondLst>
                              <p:cond delay="9500"/>
                            </p:stCondLst>
                            <p:childTnLst>
                              <p:par>
                                <p:cTn id="93" presetID="22" presetClass="entr" presetSubtype="8" fill="hold" grpId="0" nodeType="afterEffect">
                                  <p:stCondLst>
                                    <p:cond delay="0"/>
                                  </p:stCondLst>
                                  <p:childTnLst>
                                    <p:set>
                                      <p:cBhvr>
                                        <p:cTn id="94" dur="1" fill="hold">
                                          <p:stCondLst>
                                            <p:cond delay="0"/>
                                          </p:stCondLst>
                                        </p:cTn>
                                        <p:tgtEl>
                                          <p:spTgt spid="87"/>
                                        </p:tgtEl>
                                        <p:attrNameLst>
                                          <p:attrName>style.visibility</p:attrName>
                                        </p:attrNameLst>
                                      </p:cBhvr>
                                      <p:to>
                                        <p:strVal val="visible"/>
                                      </p:to>
                                    </p:set>
                                    <p:animEffect transition="in" filter="wipe(left)">
                                      <p:cBhvr>
                                        <p:cTn id="95" dur="500"/>
                                        <p:tgtEl>
                                          <p:spTgt spid="87"/>
                                        </p:tgtEl>
                                      </p:cBhvr>
                                    </p:animEffect>
                                  </p:childTnLst>
                                </p:cTn>
                              </p:par>
                            </p:childTnLst>
                          </p:cTn>
                        </p:par>
                        <p:par>
                          <p:cTn id="96" fill="hold">
                            <p:stCondLst>
                              <p:cond delay="10000"/>
                            </p:stCondLst>
                            <p:childTnLst>
                              <p:par>
                                <p:cTn id="97" presetID="53" presetClass="entr" presetSubtype="16" fill="hold" nodeType="afterEffect">
                                  <p:stCondLst>
                                    <p:cond delay="0"/>
                                  </p:stCondLst>
                                  <p:childTnLst>
                                    <p:set>
                                      <p:cBhvr>
                                        <p:cTn id="98" dur="1" fill="hold">
                                          <p:stCondLst>
                                            <p:cond delay="0"/>
                                          </p:stCondLst>
                                        </p:cTn>
                                        <p:tgtEl>
                                          <p:spTgt spid="93"/>
                                        </p:tgtEl>
                                        <p:attrNameLst>
                                          <p:attrName>style.visibility</p:attrName>
                                        </p:attrNameLst>
                                      </p:cBhvr>
                                      <p:to>
                                        <p:strVal val="visible"/>
                                      </p:to>
                                    </p:set>
                                    <p:anim calcmode="lin" valueType="num">
                                      <p:cBhvr>
                                        <p:cTn id="99" dur="500" fill="hold"/>
                                        <p:tgtEl>
                                          <p:spTgt spid="93"/>
                                        </p:tgtEl>
                                        <p:attrNameLst>
                                          <p:attrName>ppt_w</p:attrName>
                                        </p:attrNameLst>
                                      </p:cBhvr>
                                      <p:tavLst>
                                        <p:tav tm="0">
                                          <p:val>
                                            <p:fltVal val="0"/>
                                          </p:val>
                                        </p:tav>
                                        <p:tav tm="100000">
                                          <p:val>
                                            <p:strVal val="#ppt_w"/>
                                          </p:val>
                                        </p:tav>
                                      </p:tavLst>
                                    </p:anim>
                                    <p:anim calcmode="lin" valueType="num">
                                      <p:cBhvr>
                                        <p:cTn id="100" dur="500" fill="hold"/>
                                        <p:tgtEl>
                                          <p:spTgt spid="93"/>
                                        </p:tgtEl>
                                        <p:attrNameLst>
                                          <p:attrName>ppt_h</p:attrName>
                                        </p:attrNameLst>
                                      </p:cBhvr>
                                      <p:tavLst>
                                        <p:tav tm="0">
                                          <p:val>
                                            <p:fltVal val="0"/>
                                          </p:val>
                                        </p:tav>
                                        <p:tav tm="100000">
                                          <p:val>
                                            <p:strVal val="#ppt_h"/>
                                          </p:val>
                                        </p:tav>
                                      </p:tavLst>
                                    </p:anim>
                                    <p:animEffect transition="in" filter="fade">
                                      <p:cBhvr>
                                        <p:cTn id="101" dur="500"/>
                                        <p:tgtEl>
                                          <p:spTgt spid="93"/>
                                        </p:tgtEl>
                                      </p:cBhvr>
                                    </p:animEffect>
                                  </p:childTnLst>
                                </p:cTn>
                              </p:par>
                            </p:childTnLst>
                          </p:cTn>
                        </p:par>
                        <p:par>
                          <p:cTn id="102" fill="hold">
                            <p:stCondLst>
                              <p:cond delay="10500"/>
                            </p:stCondLst>
                            <p:childTnLst>
                              <p:par>
                                <p:cTn id="103" presetID="16" presetClass="entr" presetSubtype="21" fill="hold" grpId="0" nodeType="after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barn(inVertical)">
                                      <p:cBhvr>
                                        <p:cTn id="105" dur="500"/>
                                        <p:tgtEl>
                                          <p:spTgt spid="100"/>
                                        </p:tgtEl>
                                      </p:cBhvr>
                                    </p:animEffect>
                                  </p:childTnLst>
                                </p:cTn>
                              </p:par>
                            </p:childTnLst>
                          </p:cTn>
                        </p:par>
                        <p:par>
                          <p:cTn id="106" fill="hold">
                            <p:stCondLst>
                              <p:cond delay="11000"/>
                            </p:stCondLst>
                            <p:childTnLst>
                              <p:par>
                                <p:cTn id="107" presetID="53" presetClass="entr" presetSubtype="16" fill="hold" nodeType="afterEffect">
                                  <p:stCondLst>
                                    <p:cond delay="0"/>
                                  </p:stCondLst>
                                  <p:childTnLst>
                                    <p:set>
                                      <p:cBhvr>
                                        <p:cTn id="108" dur="1" fill="hold">
                                          <p:stCondLst>
                                            <p:cond delay="0"/>
                                          </p:stCondLst>
                                        </p:cTn>
                                        <p:tgtEl>
                                          <p:spTgt spid="96"/>
                                        </p:tgtEl>
                                        <p:attrNameLst>
                                          <p:attrName>style.visibility</p:attrName>
                                        </p:attrNameLst>
                                      </p:cBhvr>
                                      <p:to>
                                        <p:strVal val="visible"/>
                                      </p:to>
                                    </p:set>
                                    <p:anim calcmode="lin" valueType="num">
                                      <p:cBhvr>
                                        <p:cTn id="109" dur="500" fill="hold"/>
                                        <p:tgtEl>
                                          <p:spTgt spid="96"/>
                                        </p:tgtEl>
                                        <p:attrNameLst>
                                          <p:attrName>ppt_w</p:attrName>
                                        </p:attrNameLst>
                                      </p:cBhvr>
                                      <p:tavLst>
                                        <p:tav tm="0">
                                          <p:val>
                                            <p:fltVal val="0"/>
                                          </p:val>
                                        </p:tav>
                                        <p:tav tm="100000">
                                          <p:val>
                                            <p:strVal val="#ppt_w"/>
                                          </p:val>
                                        </p:tav>
                                      </p:tavLst>
                                    </p:anim>
                                    <p:anim calcmode="lin" valueType="num">
                                      <p:cBhvr>
                                        <p:cTn id="110" dur="500" fill="hold"/>
                                        <p:tgtEl>
                                          <p:spTgt spid="96"/>
                                        </p:tgtEl>
                                        <p:attrNameLst>
                                          <p:attrName>ppt_h</p:attrName>
                                        </p:attrNameLst>
                                      </p:cBhvr>
                                      <p:tavLst>
                                        <p:tav tm="0">
                                          <p:val>
                                            <p:fltVal val="0"/>
                                          </p:val>
                                        </p:tav>
                                        <p:tav tm="100000">
                                          <p:val>
                                            <p:strVal val="#ppt_h"/>
                                          </p:val>
                                        </p:tav>
                                      </p:tavLst>
                                    </p:anim>
                                    <p:animEffect transition="in" filter="fade">
                                      <p:cBhvr>
                                        <p:cTn id="111" dur="500"/>
                                        <p:tgtEl>
                                          <p:spTgt spid="96"/>
                                        </p:tgtEl>
                                      </p:cBhvr>
                                    </p:animEffect>
                                  </p:childTnLst>
                                </p:cTn>
                              </p:par>
                            </p:childTnLst>
                          </p:cTn>
                        </p:par>
                        <p:par>
                          <p:cTn id="112" fill="hold">
                            <p:stCondLst>
                              <p:cond delay="11500"/>
                            </p:stCondLst>
                            <p:childTnLst>
                              <p:par>
                                <p:cTn id="113" presetID="16" presetClass="entr" presetSubtype="21" fill="hold" grpId="0" nodeType="afterEffect">
                                  <p:stCondLst>
                                    <p:cond delay="0"/>
                                  </p:stCondLst>
                                  <p:childTnLst>
                                    <p:set>
                                      <p:cBhvr>
                                        <p:cTn id="114" dur="1" fill="hold">
                                          <p:stCondLst>
                                            <p:cond delay="0"/>
                                          </p:stCondLst>
                                        </p:cTn>
                                        <p:tgtEl>
                                          <p:spTgt spid="101"/>
                                        </p:tgtEl>
                                        <p:attrNameLst>
                                          <p:attrName>style.visibility</p:attrName>
                                        </p:attrNameLst>
                                      </p:cBhvr>
                                      <p:to>
                                        <p:strVal val="visible"/>
                                      </p:to>
                                    </p:set>
                                    <p:animEffect transition="in" filter="barn(inVertical)">
                                      <p:cBhvr>
                                        <p:cTn id="115" dur="500"/>
                                        <p:tgtEl>
                                          <p:spTgt spid="101"/>
                                        </p:tgtEl>
                                      </p:cBhvr>
                                    </p:animEffect>
                                  </p:childTnLst>
                                </p:cTn>
                              </p:par>
                            </p:childTnLst>
                          </p:cTn>
                        </p:par>
                        <p:par>
                          <p:cTn id="116" fill="hold">
                            <p:stCondLst>
                              <p:cond delay="12000"/>
                            </p:stCondLst>
                            <p:childTnLst>
                              <p:par>
                                <p:cTn id="117" presetID="22" presetClass="entr" presetSubtype="8" fill="hold" grpId="0" nodeType="afterEffect">
                                  <p:stCondLst>
                                    <p:cond delay="0"/>
                                  </p:stCondLst>
                                  <p:childTnLst>
                                    <p:set>
                                      <p:cBhvr>
                                        <p:cTn id="118" dur="1" fill="hold">
                                          <p:stCondLst>
                                            <p:cond delay="0"/>
                                          </p:stCondLst>
                                        </p:cTn>
                                        <p:tgtEl>
                                          <p:spTgt spid="103"/>
                                        </p:tgtEl>
                                        <p:attrNameLst>
                                          <p:attrName>style.visibility</p:attrName>
                                        </p:attrNameLst>
                                      </p:cBhvr>
                                      <p:to>
                                        <p:strVal val="visible"/>
                                      </p:to>
                                    </p:set>
                                    <p:animEffect transition="in" filter="wipe(left)">
                                      <p:cBhvr>
                                        <p:cTn id="119" dur="500"/>
                                        <p:tgtEl>
                                          <p:spTgt spid="103"/>
                                        </p:tgtEl>
                                      </p:cBhvr>
                                    </p:animEffect>
                                  </p:childTnLst>
                                </p:cTn>
                              </p:par>
                            </p:childTnLst>
                          </p:cTn>
                        </p:par>
                        <p:par>
                          <p:cTn id="120" fill="hold">
                            <p:stCondLst>
                              <p:cond delay="12500"/>
                            </p:stCondLst>
                            <p:childTnLst>
                              <p:par>
                                <p:cTn id="121" presetID="22" presetClass="entr" presetSubtype="8" fill="hold" grpId="0" nodeType="afterEffect">
                                  <p:stCondLst>
                                    <p:cond delay="0"/>
                                  </p:stCondLst>
                                  <p:childTnLst>
                                    <p:set>
                                      <p:cBhvr>
                                        <p:cTn id="122" dur="1" fill="hold">
                                          <p:stCondLst>
                                            <p:cond delay="0"/>
                                          </p:stCondLst>
                                        </p:cTn>
                                        <p:tgtEl>
                                          <p:spTgt spid="102"/>
                                        </p:tgtEl>
                                        <p:attrNameLst>
                                          <p:attrName>style.visibility</p:attrName>
                                        </p:attrNameLst>
                                      </p:cBhvr>
                                      <p:to>
                                        <p:strVal val="visible"/>
                                      </p:to>
                                    </p:set>
                                    <p:animEffect transition="in" filter="wipe(left)">
                                      <p:cBhvr>
                                        <p:cTn id="123" dur="500"/>
                                        <p:tgtEl>
                                          <p:spTgt spid="102"/>
                                        </p:tgtEl>
                                      </p:cBhvr>
                                    </p:animEffect>
                                  </p:childTnLst>
                                </p:cTn>
                              </p:par>
                            </p:childTnLst>
                          </p:cTn>
                        </p:par>
                        <p:par>
                          <p:cTn id="124" fill="hold">
                            <p:stCondLst>
                              <p:cond delay="13000"/>
                            </p:stCondLst>
                            <p:childTnLst>
                              <p:par>
                                <p:cTn id="125" presetID="53" presetClass="entr" presetSubtype="16" fill="hold" nodeType="afterEffect">
                                  <p:stCondLst>
                                    <p:cond delay="0"/>
                                  </p:stCondLst>
                                  <p:childTnLst>
                                    <p:set>
                                      <p:cBhvr>
                                        <p:cTn id="126" dur="1" fill="hold">
                                          <p:stCondLst>
                                            <p:cond delay="0"/>
                                          </p:stCondLst>
                                        </p:cTn>
                                        <p:tgtEl>
                                          <p:spTgt spid="104"/>
                                        </p:tgtEl>
                                        <p:attrNameLst>
                                          <p:attrName>style.visibility</p:attrName>
                                        </p:attrNameLst>
                                      </p:cBhvr>
                                      <p:to>
                                        <p:strVal val="visible"/>
                                      </p:to>
                                    </p:set>
                                    <p:anim calcmode="lin" valueType="num">
                                      <p:cBhvr>
                                        <p:cTn id="127" dur="500" fill="hold"/>
                                        <p:tgtEl>
                                          <p:spTgt spid="104"/>
                                        </p:tgtEl>
                                        <p:attrNameLst>
                                          <p:attrName>ppt_w</p:attrName>
                                        </p:attrNameLst>
                                      </p:cBhvr>
                                      <p:tavLst>
                                        <p:tav tm="0">
                                          <p:val>
                                            <p:fltVal val="0"/>
                                          </p:val>
                                        </p:tav>
                                        <p:tav tm="100000">
                                          <p:val>
                                            <p:strVal val="#ppt_w"/>
                                          </p:val>
                                        </p:tav>
                                      </p:tavLst>
                                    </p:anim>
                                    <p:anim calcmode="lin" valueType="num">
                                      <p:cBhvr>
                                        <p:cTn id="128" dur="500" fill="hold"/>
                                        <p:tgtEl>
                                          <p:spTgt spid="104"/>
                                        </p:tgtEl>
                                        <p:attrNameLst>
                                          <p:attrName>ppt_h</p:attrName>
                                        </p:attrNameLst>
                                      </p:cBhvr>
                                      <p:tavLst>
                                        <p:tav tm="0">
                                          <p:val>
                                            <p:fltVal val="0"/>
                                          </p:val>
                                        </p:tav>
                                        <p:tav tm="100000">
                                          <p:val>
                                            <p:strVal val="#ppt_h"/>
                                          </p:val>
                                        </p:tav>
                                      </p:tavLst>
                                    </p:anim>
                                    <p:animEffect transition="in" filter="fade">
                                      <p:cBhvr>
                                        <p:cTn id="129" dur="500"/>
                                        <p:tgtEl>
                                          <p:spTgt spid="104"/>
                                        </p:tgtEl>
                                      </p:cBhvr>
                                    </p:animEffect>
                                  </p:childTnLst>
                                </p:cTn>
                              </p:par>
                            </p:childTnLst>
                          </p:cTn>
                        </p:par>
                        <p:par>
                          <p:cTn id="130" fill="hold">
                            <p:stCondLst>
                              <p:cond delay="13500"/>
                            </p:stCondLst>
                            <p:childTnLst>
                              <p:par>
                                <p:cTn id="131" presetID="16" presetClass="entr" presetSubtype="21" fill="hold" grpId="0" nodeType="afterEffect">
                                  <p:stCondLst>
                                    <p:cond delay="0"/>
                                  </p:stCondLst>
                                  <p:childTnLst>
                                    <p:set>
                                      <p:cBhvr>
                                        <p:cTn id="132" dur="1" fill="hold">
                                          <p:stCondLst>
                                            <p:cond delay="0"/>
                                          </p:stCondLst>
                                        </p:cTn>
                                        <p:tgtEl>
                                          <p:spTgt spid="110"/>
                                        </p:tgtEl>
                                        <p:attrNameLst>
                                          <p:attrName>style.visibility</p:attrName>
                                        </p:attrNameLst>
                                      </p:cBhvr>
                                      <p:to>
                                        <p:strVal val="visible"/>
                                      </p:to>
                                    </p:set>
                                    <p:animEffect transition="in" filter="barn(inVertical)">
                                      <p:cBhvr>
                                        <p:cTn id="133" dur="500"/>
                                        <p:tgtEl>
                                          <p:spTgt spid="110"/>
                                        </p:tgtEl>
                                      </p:cBhvr>
                                    </p:animEffect>
                                  </p:childTnLst>
                                </p:cTn>
                              </p:par>
                            </p:childTnLst>
                          </p:cTn>
                        </p:par>
                        <p:par>
                          <p:cTn id="134" fill="hold">
                            <p:stCondLst>
                              <p:cond delay="14000"/>
                            </p:stCondLst>
                            <p:childTnLst>
                              <p:par>
                                <p:cTn id="135" presetID="53" presetClass="entr" presetSubtype="16" fill="hold" nodeType="afterEffect">
                                  <p:stCondLst>
                                    <p:cond delay="0"/>
                                  </p:stCondLst>
                                  <p:childTnLst>
                                    <p:set>
                                      <p:cBhvr>
                                        <p:cTn id="136" dur="1" fill="hold">
                                          <p:stCondLst>
                                            <p:cond delay="0"/>
                                          </p:stCondLst>
                                        </p:cTn>
                                        <p:tgtEl>
                                          <p:spTgt spid="107"/>
                                        </p:tgtEl>
                                        <p:attrNameLst>
                                          <p:attrName>style.visibility</p:attrName>
                                        </p:attrNameLst>
                                      </p:cBhvr>
                                      <p:to>
                                        <p:strVal val="visible"/>
                                      </p:to>
                                    </p:set>
                                    <p:anim calcmode="lin" valueType="num">
                                      <p:cBhvr>
                                        <p:cTn id="137" dur="500" fill="hold"/>
                                        <p:tgtEl>
                                          <p:spTgt spid="107"/>
                                        </p:tgtEl>
                                        <p:attrNameLst>
                                          <p:attrName>ppt_w</p:attrName>
                                        </p:attrNameLst>
                                      </p:cBhvr>
                                      <p:tavLst>
                                        <p:tav tm="0">
                                          <p:val>
                                            <p:fltVal val="0"/>
                                          </p:val>
                                        </p:tav>
                                        <p:tav tm="100000">
                                          <p:val>
                                            <p:strVal val="#ppt_w"/>
                                          </p:val>
                                        </p:tav>
                                      </p:tavLst>
                                    </p:anim>
                                    <p:anim calcmode="lin" valueType="num">
                                      <p:cBhvr>
                                        <p:cTn id="138" dur="500" fill="hold"/>
                                        <p:tgtEl>
                                          <p:spTgt spid="107"/>
                                        </p:tgtEl>
                                        <p:attrNameLst>
                                          <p:attrName>ppt_h</p:attrName>
                                        </p:attrNameLst>
                                      </p:cBhvr>
                                      <p:tavLst>
                                        <p:tav tm="0">
                                          <p:val>
                                            <p:fltVal val="0"/>
                                          </p:val>
                                        </p:tav>
                                        <p:tav tm="100000">
                                          <p:val>
                                            <p:strVal val="#ppt_h"/>
                                          </p:val>
                                        </p:tav>
                                      </p:tavLst>
                                    </p:anim>
                                    <p:animEffect transition="in" filter="fade">
                                      <p:cBhvr>
                                        <p:cTn id="139" dur="500"/>
                                        <p:tgtEl>
                                          <p:spTgt spid="107"/>
                                        </p:tgtEl>
                                      </p:cBhvr>
                                    </p:animEffect>
                                  </p:childTnLst>
                                </p:cTn>
                              </p:par>
                            </p:childTnLst>
                          </p:cTn>
                        </p:par>
                        <p:par>
                          <p:cTn id="140" fill="hold">
                            <p:stCondLst>
                              <p:cond delay="14500"/>
                            </p:stCondLst>
                            <p:childTnLst>
                              <p:par>
                                <p:cTn id="141" presetID="16" presetClass="entr" presetSubtype="21" fill="hold" grpId="0" nodeType="afterEffect">
                                  <p:stCondLst>
                                    <p:cond delay="0"/>
                                  </p:stCondLst>
                                  <p:childTnLst>
                                    <p:set>
                                      <p:cBhvr>
                                        <p:cTn id="142" dur="1" fill="hold">
                                          <p:stCondLst>
                                            <p:cond delay="0"/>
                                          </p:stCondLst>
                                        </p:cTn>
                                        <p:tgtEl>
                                          <p:spTgt spid="111"/>
                                        </p:tgtEl>
                                        <p:attrNameLst>
                                          <p:attrName>style.visibility</p:attrName>
                                        </p:attrNameLst>
                                      </p:cBhvr>
                                      <p:to>
                                        <p:strVal val="visible"/>
                                      </p:to>
                                    </p:set>
                                    <p:animEffect transition="in" filter="barn(inVertical)">
                                      <p:cBhvr>
                                        <p:cTn id="14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68" grpId="0"/>
      <p:bldP spid="69" grpId="0"/>
      <p:bldP spid="70" grpId="0"/>
      <p:bldP spid="72" grpId="0" animBg="1"/>
      <p:bldP spid="73" grpId="0" animBg="1"/>
      <p:bldP spid="74" grpId="0" animBg="1"/>
      <p:bldP spid="84" grpId="0"/>
      <p:bldP spid="85" grpId="0"/>
      <p:bldP spid="86" grpId="0"/>
      <p:bldP spid="87" grpId="0" animBg="1"/>
      <p:bldP spid="88" grpId="0" animBg="1"/>
      <p:bldP spid="100" grpId="0"/>
      <p:bldP spid="101" grpId="0"/>
      <p:bldP spid="102" grpId="0" animBg="1"/>
      <p:bldP spid="103" grpId="0" animBg="1"/>
      <p:bldP spid="110" grpId="0"/>
      <p:bldP spid="111"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p:cNvPicPr>
            <a:picLocks noChangeAspect="1"/>
          </p:cNvPicPr>
          <p:nvPr/>
        </p:nvPicPr>
        <p:blipFill>
          <a:blip r:embed="rId3"/>
          <a:stretch>
            <a:fillRect/>
          </a:stretch>
        </p:blipFill>
        <p:spPr>
          <a:xfrm>
            <a:off x="0" y="0"/>
            <a:ext cx="5750725" cy="3250136"/>
          </a:xfrm>
          <a:prstGeom prst="rect">
            <a:avLst/>
          </a:prstGeom>
        </p:spPr>
      </p:pic>
      <p:pic>
        <p:nvPicPr>
          <p:cNvPr id="4" name="Resim 3"/>
          <p:cNvPicPr>
            <a:picLocks noChangeAspect="1"/>
          </p:cNvPicPr>
          <p:nvPr/>
        </p:nvPicPr>
        <p:blipFill>
          <a:blip r:embed="rId4"/>
          <a:stretch>
            <a:fillRect/>
          </a:stretch>
        </p:blipFill>
        <p:spPr>
          <a:xfrm>
            <a:off x="5750725" y="0"/>
            <a:ext cx="3245203" cy="3250136"/>
          </a:xfrm>
          <a:prstGeom prst="rect">
            <a:avLst/>
          </a:prstGeom>
        </p:spPr>
      </p:pic>
      <p:pic>
        <p:nvPicPr>
          <p:cNvPr id="5" name="Resim 4"/>
          <p:cNvPicPr>
            <a:picLocks noChangeAspect="1"/>
          </p:cNvPicPr>
          <p:nvPr/>
        </p:nvPicPr>
        <p:blipFill rotWithShape="1">
          <a:blip r:embed="rId5"/>
          <a:srcRect t="34483"/>
          <a:stretch/>
        </p:blipFill>
        <p:spPr>
          <a:xfrm>
            <a:off x="135445" y="3297839"/>
            <a:ext cx="8547576" cy="1797957"/>
          </a:xfrm>
          <a:prstGeom prst="rect">
            <a:avLst/>
          </a:prstGeom>
        </p:spPr>
      </p:pic>
      <p:sp>
        <p:nvSpPr>
          <p:cNvPr id="6" name="Dikdörtgen 5"/>
          <p:cNvSpPr/>
          <p:nvPr/>
        </p:nvSpPr>
        <p:spPr>
          <a:xfrm>
            <a:off x="256452" y="3297839"/>
            <a:ext cx="5010794" cy="2444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547728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8600" y="47788"/>
            <a:ext cx="8730737" cy="461665"/>
          </a:xfrm>
          <a:prstGeom prst="rect">
            <a:avLst/>
          </a:prstGeom>
        </p:spPr>
        <p:txBody>
          <a:bodyPr wrap="square">
            <a:spAutoFit/>
          </a:bodyPr>
          <a:lstStyle/>
          <a:p>
            <a:pPr algn="ctr"/>
            <a:r>
              <a:rPr lang="tr-TR" sz="2400" b="1" dirty="0">
                <a:solidFill>
                  <a:srgbClr val="DB4F4F"/>
                </a:solidFill>
              </a:rPr>
              <a:t>RUH SAĞLIĞI AÇISINDAN NORMAL VE NORMAL DIŞI KAVRAMLARI</a:t>
            </a:r>
          </a:p>
        </p:txBody>
      </p:sp>
      <p:graphicFrame>
        <p:nvGraphicFramePr>
          <p:cNvPr id="5" name="Diyagram 4"/>
          <p:cNvGraphicFramePr/>
          <p:nvPr>
            <p:extLst>
              <p:ext uri="{D42A27DB-BD31-4B8C-83A1-F6EECF244321}">
                <p14:modId xmlns:p14="http://schemas.microsoft.com/office/powerpoint/2010/main" val="225691228"/>
              </p:ext>
            </p:extLst>
          </p:nvPr>
        </p:nvGraphicFramePr>
        <p:xfrm>
          <a:off x="103240" y="551965"/>
          <a:ext cx="5722373" cy="4524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Resim 3"/>
          <p:cNvPicPr>
            <a:picLocks noChangeAspect="1"/>
          </p:cNvPicPr>
          <p:nvPr/>
        </p:nvPicPr>
        <p:blipFill>
          <a:blip r:embed="rId7"/>
          <a:stretch>
            <a:fillRect/>
          </a:stretch>
        </p:blipFill>
        <p:spPr>
          <a:xfrm>
            <a:off x="5891981" y="610958"/>
            <a:ext cx="3170903" cy="4344500"/>
          </a:xfrm>
          <a:prstGeom prst="rect">
            <a:avLst/>
          </a:prstGeom>
        </p:spPr>
      </p:pic>
    </p:spTree>
    <p:extLst>
      <p:ext uri="{BB962C8B-B14F-4D97-AF65-F5344CB8AC3E}">
        <p14:creationId xmlns:p14="http://schemas.microsoft.com/office/powerpoint/2010/main" val="3739000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TextBox 23"/>
          <p:cNvSpPr txBox="1"/>
          <p:nvPr/>
        </p:nvSpPr>
        <p:spPr>
          <a:xfrm>
            <a:off x="231916" y="113543"/>
            <a:ext cx="8697998" cy="369332"/>
          </a:xfrm>
          <a:prstGeom prst="rect">
            <a:avLst/>
          </a:prstGeom>
          <a:noFill/>
        </p:spPr>
        <p:txBody>
          <a:bodyPr wrap="square" lIns="0" tIns="0" rIns="0" bIns="0" rtlCol="0">
            <a:spAutoFit/>
          </a:bodyPr>
          <a:lstStyle/>
          <a:p>
            <a:r>
              <a:rPr lang="tr-TR" sz="2400" b="1" dirty="0"/>
              <a:t>RUH SAĞLIĞINI KORUMADA DENGE, EMPATİ VE HOBİLER </a:t>
            </a:r>
          </a:p>
        </p:txBody>
      </p:sp>
      <p:grpSp>
        <p:nvGrpSpPr>
          <p:cNvPr id="8" name="组合 7"/>
          <p:cNvGrpSpPr/>
          <p:nvPr/>
        </p:nvGrpSpPr>
        <p:grpSpPr>
          <a:xfrm>
            <a:off x="166254" y="586886"/>
            <a:ext cx="8788820" cy="4498992"/>
            <a:chOff x="982640" y="1286614"/>
            <a:chExt cx="10081118" cy="5023499"/>
          </a:xfrm>
        </p:grpSpPr>
        <p:sp>
          <p:nvSpPr>
            <p:cNvPr id="9" name="圆角矩形 8"/>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0" name="圆角矩形 9"/>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11" name="组合 10"/>
            <p:cNvGrpSpPr/>
            <p:nvPr/>
          </p:nvGrpSpPr>
          <p:grpSpPr>
            <a:xfrm>
              <a:off x="982640" y="1596963"/>
              <a:ext cx="751226" cy="4402810"/>
              <a:chOff x="982640" y="1596963"/>
              <a:chExt cx="751226" cy="4402810"/>
            </a:xfrm>
          </p:grpSpPr>
          <p:grpSp>
            <p:nvGrpSpPr>
              <p:cNvPr id="12" name="组合 11"/>
              <p:cNvGrpSpPr/>
              <p:nvPr/>
            </p:nvGrpSpPr>
            <p:grpSpPr>
              <a:xfrm rot="16200000">
                <a:off x="-615716" y="3650191"/>
                <a:ext cx="4402810" cy="296354"/>
                <a:chOff x="2149635" y="1165383"/>
                <a:chExt cx="3485831" cy="234634"/>
              </a:xfrm>
            </p:grpSpPr>
            <p:grpSp>
              <p:nvGrpSpPr>
                <p:cNvPr id="43" name="组合 42"/>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4" name="组合 43"/>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5" name="组合 44"/>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6" name="组合 45"/>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7" name="组合 46"/>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8" name="组合 47"/>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9" name="组合 48"/>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50" name="组合 49"/>
                <p:cNvGrpSpPr/>
                <p:nvPr/>
              </p:nvGrpSpPr>
              <p:grpSpPr>
                <a:xfrm>
                  <a:off x="4678347"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51" name="组合 50"/>
                <p:cNvGrpSpPr/>
                <p:nvPr/>
              </p:nvGrpSpPr>
              <p:grpSpPr>
                <a:xfrm>
                  <a:off x="5039590"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52" name="组合 51"/>
                <p:cNvGrpSpPr/>
                <p:nvPr/>
              </p:nvGrpSpPr>
              <p:grpSpPr>
                <a:xfrm>
                  <a:off x="5400834" y="1165384"/>
                  <a:ext cx="234632" cy="234632"/>
                  <a:chOff x="2483014" y="1114427"/>
                  <a:chExt cx="209550" cy="209550"/>
                </a:xfrm>
              </p:grpSpPr>
              <p:sp>
                <p:nvSpPr>
                  <p:cNvPr id="53" name="椭圆 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4" name="椭圆 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grpSp>
            <p:nvGrpSpPr>
              <p:cNvPr id="13" name="组合 12"/>
              <p:cNvGrpSpPr/>
              <p:nvPr/>
            </p:nvGrpSpPr>
            <p:grpSpPr>
              <a:xfrm rot="16200000">
                <a:off x="1229146" y="5557333"/>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4" name="组合 13"/>
              <p:cNvGrpSpPr/>
              <p:nvPr/>
            </p:nvGrpSpPr>
            <p:grpSpPr>
              <a:xfrm rot="16200000">
                <a:off x="1229146" y="5099277"/>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5" name="组合 14"/>
              <p:cNvGrpSpPr/>
              <p:nvPr/>
            </p:nvGrpSpPr>
            <p:grpSpPr>
              <a:xfrm rot="16200000">
                <a:off x="1229146" y="4641222"/>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6" name="组合 15"/>
              <p:cNvGrpSpPr/>
              <p:nvPr/>
            </p:nvGrpSpPr>
            <p:grpSpPr>
              <a:xfrm rot="16200000">
                <a:off x="1229146" y="4183167"/>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7" name="组合 16"/>
              <p:cNvGrpSpPr/>
              <p:nvPr/>
            </p:nvGrpSpPr>
            <p:grpSpPr>
              <a:xfrm rot="16200000">
                <a:off x="1229146" y="3725113"/>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8" name="组合 17"/>
              <p:cNvGrpSpPr/>
              <p:nvPr/>
            </p:nvGrpSpPr>
            <p:grpSpPr>
              <a:xfrm rot="16200000">
                <a:off x="1229146" y="3267055"/>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9" name="组合 18"/>
              <p:cNvGrpSpPr/>
              <p:nvPr/>
            </p:nvGrpSpPr>
            <p:grpSpPr>
              <a:xfrm rot="16200000">
                <a:off x="1229145" y="2808999"/>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20" name="组合 19"/>
              <p:cNvGrpSpPr/>
              <p:nvPr/>
            </p:nvGrpSpPr>
            <p:grpSpPr>
              <a:xfrm rot="16200000">
                <a:off x="1229146" y="2350946"/>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21" name="组合 20"/>
              <p:cNvGrpSpPr/>
              <p:nvPr/>
            </p:nvGrpSpPr>
            <p:grpSpPr>
              <a:xfrm rot="16200000">
                <a:off x="1229146" y="1892893"/>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22" name="组合 21"/>
              <p:cNvGrpSpPr/>
              <p:nvPr/>
            </p:nvGrpSpPr>
            <p:grpSpPr>
              <a:xfrm rot="16200000">
                <a:off x="1229146" y="1434840"/>
                <a:ext cx="119575" cy="612586"/>
                <a:chOff x="2244455" y="772894"/>
                <a:chExt cx="94658" cy="485003"/>
              </a:xfrm>
            </p:grpSpPr>
            <p:sp>
              <p:nvSpPr>
                <p:cNvPr id="23" name="圆角矩形 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4" name="圆角矩形 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grpSp>
      <p:cxnSp>
        <p:nvCxnSpPr>
          <p:cNvPr id="73" name="直接连接符 72"/>
          <p:cNvCxnSpPr/>
          <p:nvPr/>
        </p:nvCxnSpPr>
        <p:spPr>
          <a:xfrm>
            <a:off x="2847404" y="969486"/>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8715866" y="763908"/>
            <a:ext cx="79893" cy="4144954"/>
            <a:chOff x="10487694" y="1484274"/>
            <a:chExt cx="190500" cy="4628185"/>
          </a:xfrm>
        </p:grpSpPr>
        <p:sp>
          <p:nvSpPr>
            <p:cNvPr id="75" name="矩形 74"/>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6" name="矩形 75"/>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7" name="矩形 76"/>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8" name="矩形 77"/>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9" name="矩形 78"/>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sp>
        <p:nvSpPr>
          <p:cNvPr id="80" name="矩形 79"/>
          <p:cNvSpPr/>
          <p:nvPr/>
        </p:nvSpPr>
        <p:spPr>
          <a:xfrm>
            <a:off x="877569" y="909989"/>
            <a:ext cx="1870966" cy="1313445"/>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81" name="矩形 80"/>
          <p:cNvSpPr/>
          <p:nvPr/>
        </p:nvSpPr>
        <p:spPr>
          <a:xfrm>
            <a:off x="876993" y="3449335"/>
            <a:ext cx="1870966" cy="1313445"/>
          </a:xfrm>
          <a:prstGeom prst="rect">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82" name="文本框 194"/>
          <p:cNvSpPr txBox="1"/>
          <p:nvPr/>
        </p:nvSpPr>
        <p:spPr>
          <a:xfrm>
            <a:off x="4260271" y="741612"/>
            <a:ext cx="3148665" cy="4385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250" b="0" i="0" u="none" strike="noStrike" kern="1200" cap="none" spc="0" normalizeH="0" baseline="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RUHSAL</a:t>
            </a:r>
            <a:r>
              <a:rPr kumimoji="0" lang="tr-TR" altLang="zh-CN" sz="2250" b="0" i="0" u="none" strike="noStrike" kern="1200" cap="none" spc="0" normalizeH="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 DENGE</a:t>
            </a:r>
            <a:endParaRPr kumimoji="0" lang="zh-CN" altLang="en-US" sz="2250" b="0" i="0" u="none" strike="noStrike" kern="120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cs typeface="+mn-cs"/>
            </a:endParaRPr>
          </a:p>
        </p:txBody>
      </p:sp>
      <p:cxnSp>
        <p:nvCxnSpPr>
          <p:cNvPr id="83" name="直接连接符 82"/>
          <p:cNvCxnSpPr/>
          <p:nvPr/>
        </p:nvCxnSpPr>
        <p:spPr>
          <a:xfrm>
            <a:off x="4403257" y="1174792"/>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4" name="文本框 107"/>
          <p:cNvSpPr txBox="1"/>
          <p:nvPr/>
        </p:nvSpPr>
        <p:spPr>
          <a:xfrm>
            <a:off x="2858575" y="1149987"/>
            <a:ext cx="5857291" cy="4373505"/>
          </a:xfrm>
          <a:prstGeom prst="rect">
            <a:avLst/>
          </a:prstGeom>
          <a:noFill/>
        </p:spPr>
        <p:txBody>
          <a:bodyPr wrap="square" rtlCol="0">
            <a:spAutoFit/>
          </a:bodyPr>
          <a:lstStyle/>
          <a:p>
            <a:pPr marL="171450" indent="-171450">
              <a:buFont typeface="Arial" panose="020B0604020202020204" pitchFamily="34" charset="0"/>
              <a:buChar char="•"/>
            </a:pPr>
            <a:r>
              <a:rPr lang="tr-TR" sz="1300" b="1" u="sng" dirty="0">
                <a:latin typeface="Times New Roman" panose="02020603050405020304" pitchFamily="18" charset="0"/>
                <a:cs typeface="Times New Roman" panose="02020603050405020304" pitchFamily="18" charset="0"/>
              </a:rPr>
              <a:t>Ruhsal denge insanın duygu, düşünce ve davranışları arasındaki uyumdur. </a:t>
            </a:r>
            <a:r>
              <a:rPr lang="tr-TR" sz="1300" dirty="0">
                <a:latin typeface="Times New Roman" panose="02020603050405020304" pitchFamily="18" charset="0"/>
                <a:cs typeface="Times New Roman" panose="02020603050405020304" pitchFamily="18" charset="0"/>
              </a:rPr>
              <a:t>Bu uyumun bozulması durumunda birey çeşitli yollarla bu dengeyi sağlamaya çalışır. Örneğin bilişsel </a:t>
            </a:r>
            <a:r>
              <a:rPr lang="tr-TR" sz="1300" dirty="0" smtClean="0">
                <a:latin typeface="Times New Roman" panose="02020603050405020304" pitchFamily="18" charset="0"/>
                <a:cs typeface="Times New Roman" panose="02020603050405020304" pitchFamily="18" charset="0"/>
              </a:rPr>
              <a:t>uyumsuzlukta birey</a:t>
            </a:r>
            <a:r>
              <a:rPr lang="tr-TR" sz="1300" dirty="0">
                <a:latin typeface="Times New Roman" panose="02020603050405020304" pitchFamily="18" charset="0"/>
                <a:cs typeface="Times New Roman" panose="02020603050405020304" pitchFamily="18" charset="0"/>
              </a:rPr>
              <a:t>, dengeyi tekrar sağlamak için davranışına mantıklı gerekçeler bulmaya çalışır. </a:t>
            </a:r>
            <a:endParaRPr lang="tr-TR" sz="13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tr-TR" sz="1300" dirty="0" smtClean="0">
                <a:latin typeface="Times New Roman" panose="02020603050405020304" pitchFamily="18" charset="0"/>
                <a:cs typeface="Times New Roman" panose="02020603050405020304" pitchFamily="18" charset="0"/>
              </a:rPr>
              <a:t>Eksikliği </a:t>
            </a:r>
            <a:r>
              <a:rPr lang="tr-TR" sz="1300" dirty="0">
                <a:latin typeface="Times New Roman" panose="02020603050405020304" pitchFamily="18" charset="0"/>
                <a:cs typeface="Times New Roman" panose="02020603050405020304" pitchFamily="18" charset="0"/>
              </a:rPr>
              <a:t>hissedilen isteklerin ve ihtiyaçların tamamen karşılanması çoğu zaman mümkün değildir. Ayrıca birey birçok şeye sahip olmasına rağmen doyumsuz ve mutsuz olabilir. Bu anlamda tüm ihtiyaçların karşılandığı bir denge durumu sağlamak ruhsal açıdan zordur. </a:t>
            </a:r>
            <a:endParaRPr lang="tr-TR" sz="13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tr-TR" sz="1300" b="1" dirty="0" smtClean="0">
                <a:latin typeface="Times New Roman" panose="02020603050405020304" pitchFamily="18" charset="0"/>
                <a:cs typeface="Times New Roman" panose="02020603050405020304" pitchFamily="18" charset="0"/>
              </a:rPr>
              <a:t>Ruh </a:t>
            </a:r>
            <a:r>
              <a:rPr lang="tr-TR" sz="1300" b="1" dirty="0">
                <a:latin typeface="Times New Roman" panose="02020603050405020304" pitchFamily="18" charset="0"/>
                <a:cs typeface="Times New Roman" panose="02020603050405020304" pitchFamily="18" charset="0"/>
              </a:rPr>
              <a:t>sağlığını korumada bireyin hem kendisi hem de çevresi ile olumlu iletişim kurması önemlidir</a:t>
            </a:r>
            <a:r>
              <a:rPr lang="tr-TR" sz="1300" b="1" dirty="0" smtClean="0">
                <a:latin typeface="Times New Roman" panose="02020603050405020304" pitchFamily="18" charset="0"/>
                <a:cs typeface="Times New Roman" panose="02020603050405020304" pitchFamily="18" charset="0"/>
              </a:rPr>
              <a:t>.. </a:t>
            </a:r>
            <a:r>
              <a:rPr lang="tr-TR" sz="1300" dirty="0">
                <a:latin typeface="Times New Roman" panose="02020603050405020304" pitchFamily="18" charset="0"/>
                <a:cs typeface="Times New Roman" panose="02020603050405020304" pitchFamily="18" charset="0"/>
              </a:rPr>
              <a:t>Birey kendisiyle ilgili sürekli “başaramam”, “yapamam” gibi olumsuz ifadeler kullanırsa bir süre sonra başarısız olduğunu düşünür ve hisseder. </a:t>
            </a:r>
            <a:r>
              <a:rPr lang="tr-TR" sz="1300" u="sng" dirty="0">
                <a:latin typeface="Times New Roman" panose="02020603050405020304" pitchFamily="18" charset="0"/>
                <a:cs typeface="Times New Roman" panose="02020603050405020304" pitchFamily="18" charset="0"/>
              </a:rPr>
              <a:t>Bu negatif düşünce ve hisler kendini gerçekleştiren kehanete dönüşerek bireyin davranışlarına da yansır</a:t>
            </a:r>
            <a:r>
              <a:rPr lang="tr-TR" sz="1300" dirty="0">
                <a:latin typeface="Times New Roman" panose="02020603050405020304" pitchFamily="18" charset="0"/>
                <a:cs typeface="Times New Roman" panose="02020603050405020304" pitchFamily="18" charset="0"/>
              </a:rPr>
              <a:t>. Çevreyle olumlu iletişim kurmak çok şeyi değiştirebilir. </a:t>
            </a:r>
            <a:r>
              <a:rPr lang="tr-TR" sz="1300" b="1" dirty="0" smtClean="0">
                <a:latin typeface="Times New Roman" panose="02020603050405020304" pitchFamily="18" charset="0"/>
                <a:cs typeface="Times New Roman" panose="02020603050405020304" pitchFamily="18" charset="0"/>
              </a:rPr>
              <a:t>Çevreyle </a:t>
            </a:r>
            <a:r>
              <a:rPr lang="tr-TR" sz="1300" b="1" dirty="0">
                <a:latin typeface="Times New Roman" panose="02020603050405020304" pitchFamily="18" charset="0"/>
                <a:cs typeface="Times New Roman" panose="02020603050405020304" pitchFamily="18" charset="0"/>
              </a:rPr>
              <a:t>olumlu iletişimin en etkili yolu empati kurmaktır. </a:t>
            </a:r>
            <a:r>
              <a:rPr lang="tr-TR" sz="1300" dirty="0">
                <a:latin typeface="Times New Roman" panose="02020603050405020304" pitchFamily="18" charset="0"/>
                <a:cs typeface="Times New Roman" panose="02020603050405020304" pitchFamily="18" charset="0"/>
              </a:rPr>
              <a:t>Empati karşıdaki kişinin duygu ve düşüncelerini anlamak ve anladığını ifade etmektir </a:t>
            </a:r>
            <a:r>
              <a:rPr lang="tr-TR" sz="1300" u="sng" dirty="0" err="1" smtClean="0">
                <a:latin typeface="Times New Roman" panose="02020603050405020304" pitchFamily="18" charset="0"/>
                <a:cs typeface="Times New Roman" panose="02020603050405020304" pitchFamily="18" charset="0"/>
              </a:rPr>
              <a:t>Empatik</a:t>
            </a:r>
            <a:r>
              <a:rPr lang="tr-TR" sz="1300" u="sng" dirty="0" smtClean="0">
                <a:latin typeface="Times New Roman" panose="02020603050405020304" pitchFamily="18" charset="0"/>
                <a:cs typeface="Times New Roman" panose="02020603050405020304" pitchFamily="18" charset="0"/>
              </a:rPr>
              <a:t> </a:t>
            </a:r>
            <a:r>
              <a:rPr lang="tr-TR" sz="1300" u="sng" dirty="0">
                <a:latin typeface="Times New Roman" panose="02020603050405020304" pitchFamily="18" charset="0"/>
                <a:cs typeface="Times New Roman" panose="02020603050405020304" pitchFamily="18" charset="0"/>
              </a:rPr>
              <a:t>iletişimde amaç, bireye öğüt ve tavsiyeler vermek ya da teşhis koymaya çalışmak değildir. </a:t>
            </a:r>
            <a:r>
              <a:rPr lang="tr-TR" sz="1300" u="sng" dirty="0" err="1">
                <a:latin typeface="Times New Roman" panose="02020603050405020304" pitchFamily="18" charset="0"/>
                <a:cs typeface="Times New Roman" panose="02020603050405020304" pitchFamily="18" charset="0"/>
              </a:rPr>
              <a:t>Empatik</a:t>
            </a:r>
            <a:r>
              <a:rPr lang="tr-TR" sz="1300" u="sng" dirty="0">
                <a:latin typeface="Times New Roman" panose="02020603050405020304" pitchFamily="18" charset="0"/>
                <a:cs typeface="Times New Roman" panose="02020603050405020304" pitchFamily="18" charset="0"/>
              </a:rPr>
              <a:t> düşüncenin asıl amacı anlaşıldığını hisseden bireyin duygularını empati kuran kişiye rahatlıkla anlatması ve bu sayede rahatlamasıdır.</a:t>
            </a:r>
          </a:p>
          <a:p>
            <a:pPr marL="171450" marR="0" lvl="0" indent="-171450" algn="just" defTabSz="685800" rtl="0" eaLnBrk="1" fontAlgn="auto" latinLnBrk="0" hangingPunct="1">
              <a:lnSpc>
                <a:spcPct val="130000"/>
              </a:lnSpc>
              <a:spcBef>
                <a:spcPts val="0"/>
              </a:spcBef>
              <a:spcAft>
                <a:spcPts val="0"/>
              </a:spcAft>
              <a:buClrTx/>
              <a:buSzTx/>
              <a:buFont typeface="Arial" panose="020B0604020202020204" pitchFamily="34" charset="0"/>
              <a:buChar char="•"/>
              <a:tabLst/>
              <a:defRPr/>
            </a:pPr>
            <a:endParaRPr kumimoji="0" lang="zh-CN" altLang="en-US" sz="12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a:p>
            <a:pPr marL="171450" marR="0" lvl="0" indent="-171450" algn="just" defTabSz="685800" rtl="0" eaLnBrk="1" fontAlgn="auto" latinLnBrk="0" hangingPunct="1">
              <a:lnSpc>
                <a:spcPct val="130000"/>
              </a:lnSpc>
              <a:spcBef>
                <a:spcPts val="0"/>
              </a:spcBef>
              <a:spcAft>
                <a:spcPts val="0"/>
              </a:spcAft>
              <a:buClrTx/>
              <a:buSzTx/>
              <a:buFont typeface="Arial" panose="020B0604020202020204" pitchFamily="34" charset="0"/>
              <a:buChar char="•"/>
              <a:tabLst/>
              <a:defRPr/>
            </a:pPr>
            <a:endParaRPr kumimoji="0" lang="zh-CN" altLang="en-US" sz="12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480855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randombar(horizontal)">
                                      <p:cBhvr>
                                        <p:cTn id="11" dur="500"/>
                                        <p:tgtEl>
                                          <p:spTgt spid="8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barn(outHorizontal)">
                                      <p:cBhvr>
                                        <p:cTn id="23" dur="500"/>
                                        <p:tgtEl>
                                          <p:spTgt spid="7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left)">
                                      <p:cBhvr>
                                        <p:cTn id="31" dur="500"/>
                                        <p:tgtEl>
                                          <p:spTgt spid="8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up)">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p:bldP spid="84" grpId="0"/>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TextBox 23"/>
          <p:cNvSpPr txBox="1"/>
          <p:nvPr/>
        </p:nvSpPr>
        <p:spPr>
          <a:xfrm>
            <a:off x="231916" y="113543"/>
            <a:ext cx="8697998" cy="369332"/>
          </a:xfrm>
          <a:prstGeom prst="rect">
            <a:avLst/>
          </a:prstGeom>
          <a:noFill/>
        </p:spPr>
        <p:txBody>
          <a:bodyPr wrap="square" lIns="0" tIns="0" rIns="0" bIns="0" rtlCol="0">
            <a:spAutoFit/>
          </a:bodyPr>
          <a:lstStyle/>
          <a:p>
            <a:r>
              <a:rPr lang="tr-TR" sz="2400" b="1" dirty="0"/>
              <a:t>RUH SAĞLIĞINI KORUMADA DENGE, EMPATİ VE HOBİLER </a:t>
            </a:r>
          </a:p>
        </p:txBody>
      </p:sp>
      <p:grpSp>
        <p:nvGrpSpPr>
          <p:cNvPr id="8" name="组合 7"/>
          <p:cNvGrpSpPr/>
          <p:nvPr/>
        </p:nvGrpSpPr>
        <p:grpSpPr>
          <a:xfrm>
            <a:off x="166254" y="586886"/>
            <a:ext cx="8788820" cy="4498992"/>
            <a:chOff x="982640" y="1286614"/>
            <a:chExt cx="10081118" cy="5023499"/>
          </a:xfrm>
        </p:grpSpPr>
        <p:sp>
          <p:nvSpPr>
            <p:cNvPr id="9" name="圆角矩形 8"/>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0" name="圆角矩形 9"/>
            <p:cNvSpPr/>
            <p:nvPr/>
          </p:nvSpPr>
          <p:spPr>
            <a:xfrm rot="16200000">
              <a:off x="3788070" y="-980490"/>
              <a:ext cx="4628185" cy="9557712"/>
            </a:xfrm>
            <a:prstGeom prst="roundRect">
              <a:avLst>
                <a:gd name="adj" fmla="val 0"/>
              </a:avLst>
            </a:prstGeom>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nvGrpSpPr>
            <p:cNvPr id="11" name="组合 10"/>
            <p:cNvGrpSpPr/>
            <p:nvPr/>
          </p:nvGrpSpPr>
          <p:grpSpPr>
            <a:xfrm>
              <a:off x="982640" y="1596963"/>
              <a:ext cx="751226" cy="4402810"/>
              <a:chOff x="982640" y="1596963"/>
              <a:chExt cx="751226" cy="4402810"/>
            </a:xfrm>
          </p:grpSpPr>
          <p:grpSp>
            <p:nvGrpSpPr>
              <p:cNvPr id="12" name="组合 11"/>
              <p:cNvGrpSpPr/>
              <p:nvPr/>
            </p:nvGrpSpPr>
            <p:grpSpPr>
              <a:xfrm rot="16200000">
                <a:off x="-615716" y="3650191"/>
                <a:ext cx="4402810" cy="296354"/>
                <a:chOff x="2149635" y="1165383"/>
                <a:chExt cx="3485831" cy="234634"/>
              </a:xfrm>
            </p:grpSpPr>
            <p:grpSp>
              <p:nvGrpSpPr>
                <p:cNvPr id="43" name="组合 42"/>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4" name="组合 43"/>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5" name="组合 44"/>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6" name="组合 45"/>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7" name="组合 46"/>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8" name="组合 47"/>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49" name="组合 48"/>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50" name="组合 49"/>
                <p:cNvGrpSpPr/>
                <p:nvPr/>
              </p:nvGrpSpPr>
              <p:grpSpPr>
                <a:xfrm>
                  <a:off x="4678347"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51" name="组合 50"/>
                <p:cNvGrpSpPr/>
                <p:nvPr/>
              </p:nvGrpSpPr>
              <p:grpSpPr>
                <a:xfrm>
                  <a:off x="5039590"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52" name="组合 51"/>
                <p:cNvGrpSpPr/>
                <p:nvPr/>
              </p:nvGrpSpPr>
              <p:grpSpPr>
                <a:xfrm>
                  <a:off x="5400834" y="1165384"/>
                  <a:ext cx="234632" cy="234632"/>
                  <a:chOff x="2483014" y="1114427"/>
                  <a:chExt cx="209550" cy="209550"/>
                </a:xfrm>
              </p:grpSpPr>
              <p:sp>
                <p:nvSpPr>
                  <p:cNvPr id="53" name="椭圆 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54" name="椭圆 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grpSp>
            <p:nvGrpSpPr>
              <p:cNvPr id="13" name="组合 12"/>
              <p:cNvGrpSpPr/>
              <p:nvPr/>
            </p:nvGrpSpPr>
            <p:grpSpPr>
              <a:xfrm rot="16200000">
                <a:off x="1229146" y="5557333"/>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4" name="组合 13"/>
              <p:cNvGrpSpPr/>
              <p:nvPr/>
            </p:nvGrpSpPr>
            <p:grpSpPr>
              <a:xfrm rot="16200000">
                <a:off x="1229146" y="5099277"/>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5" name="组合 14"/>
              <p:cNvGrpSpPr/>
              <p:nvPr/>
            </p:nvGrpSpPr>
            <p:grpSpPr>
              <a:xfrm rot="16200000">
                <a:off x="1229146" y="4641222"/>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6" name="组合 15"/>
              <p:cNvGrpSpPr/>
              <p:nvPr/>
            </p:nvGrpSpPr>
            <p:grpSpPr>
              <a:xfrm rot="16200000">
                <a:off x="1229146" y="4183167"/>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7" name="组合 16"/>
              <p:cNvGrpSpPr/>
              <p:nvPr/>
            </p:nvGrpSpPr>
            <p:grpSpPr>
              <a:xfrm rot="16200000">
                <a:off x="1229146" y="3725113"/>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8" name="组合 17"/>
              <p:cNvGrpSpPr/>
              <p:nvPr/>
            </p:nvGrpSpPr>
            <p:grpSpPr>
              <a:xfrm rot="16200000">
                <a:off x="1229146" y="3267055"/>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19" name="组合 18"/>
              <p:cNvGrpSpPr/>
              <p:nvPr/>
            </p:nvGrpSpPr>
            <p:grpSpPr>
              <a:xfrm rot="16200000">
                <a:off x="1229145" y="2808999"/>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20" name="组合 19"/>
              <p:cNvGrpSpPr/>
              <p:nvPr/>
            </p:nvGrpSpPr>
            <p:grpSpPr>
              <a:xfrm rot="16200000">
                <a:off x="1229146" y="2350946"/>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21" name="组合 20"/>
              <p:cNvGrpSpPr/>
              <p:nvPr/>
            </p:nvGrpSpPr>
            <p:grpSpPr>
              <a:xfrm rot="16200000">
                <a:off x="1229146" y="1892893"/>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nvGrpSpPr>
              <p:cNvPr id="22" name="组合 21"/>
              <p:cNvGrpSpPr/>
              <p:nvPr/>
            </p:nvGrpSpPr>
            <p:grpSpPr>
              <a:xfrm rot="16200000">
                <a:off x="1229146" y="1434840"/>
                <a:ext cx="119575" cy="612586"/>
                <a:chOff x="2244455" y="772894"/>
                <a:chExt cx="94658" cy="485003"/>
              </a:xfrm>
            </p:grpSpPr>
            <p:sp>
              <p:nvSpPr>
                <p:cNvPr id="23" name="圆角矩形 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24" name="圆角矩形 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grpSp>
      </p:grpSp>
      <p:cxnSp>
        <p:nvCxnSpPr>
          <p:cNvPr id="73" name="直接连接符 72"/>
          <p:cNvCxnSpPr/>
          <p:nvPr/>
        </p:nvCxnSpPr>
        <p:spPr>
          <a:xfrm>
            <a:off x="2823913" y="864831"/>
            <a:ext cx="1" cy="39431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8715866" y="763908"/>
            <a:ext cx="79893" cy="4144954"/>
            <a:chOff x="10487694" y="1484274"/>
            <a:chExt cx="190500" cy="4628185"/>
          </a:xfrm>
        </p:grpSpPr>
        <p:sp>
          <p:nvSpPr>
            <p:cNvPr id="75" name="矩形 74"/>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6" name="矩形 75"/>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7" name="矩形 76"/>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8" name="矩形 77"/>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79" name="矩形 78"/>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grpSp>
      <p:sp>
        <p:nvSpPr>
          <p:cNvPr id="82" name="文本框 194"/>
          <p:cNvSpPr txBox="1"/>
          <p:nvPr/>
        </p:nvSpPr>
        <p:spPr>
          <a:xfrm>
            <a:off x="4260271" y="741612"/>
            <a:ext cx="3148665" cy="4385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altLang="zh-CN" sz="2250" dirty="0" smtClean="0">
                <a:solidFill>
                  <a:srgbClr val="01ACBE"/>
                </a:solidFill>
                <a:latin typeface="微软雅黑" panose="020B0503020204020204" pitchFamily="34" charset="-122"/>
                <a:ea typeface="微软雅黑" panose="020B0503020204020204" pitchFamily="34" charset="-122"/>
              </a:rPr>
              <a:t>HOBİLER</a:t>
            </a:r>
            <a:endParaRPr kumimoji="0" lang="zh-CN" altLang="en-US" sz="2250" b="0" i="0" u="none" strike="noStrike" kern="120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cs typeface="+mn-cs"/>
            </a:endParaRPr>
          </a:p>
        </p:txBody>
      </p:sp>
      <p:cxnSp>
        <p:nvCxnSpPr>
          <p:cNvPr id="83" name="直接连接符 82"/>
          <p:cNvCxnSpPr/>
          <p:nvPr/>
        </p:nvCxnSpPr>
        <p:spPr>
          <a:xfrm>
            <a:off x="4403257" y="1174792"/>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4" name="文本框 107"/>
          <p:cNvSpPr txBox="1"/>
          <p:nvPr/>
        </p:nvSpPr>
        <p:spPr>
          <a:xfrm>
            <a:off x="3030087" y="1297597"/>
            <a:ext cx="5181892" cy="1754326"/>
          </a:xfrm>
          <a:prstGeom prst="rect">
            <a:avLst/>
          </a:prstGeom>
          <a:solidFill>
            <a:schemeClr val="bg1"/>
          </a:solidFill>
        </p:spPr>
        <p:txBody>
          <a:bodyPr wrap="square" rtlCol="0">
            <a:spAutoFit/>
          </a:bodyPr>
          <a:lstStyle/>
          <a:p>
            <a:pPr algn="just"/>
            <a:r>
              <a:rPr lang="tr-TR" sz="1800" dirty="0" smtClean="0"/>
              <a:t>Küçük </a:t>
            </a:r>
            <a:r>
              <a:rPr lang="tr-TR" sz="1800" dirty="0"/>
              <a:t>yaşlardan itibaren edinilen, yetişkinlikte de devam eden ve çeşitlenen bu hobiler bireyin kaliteli zaman geçirmesini sağlayarak hem beden hem de ruh sağlığını korur. Hobiler geleneksel ruh sağlığı uygulamalarında meşguliyet terapisi adı altında ele alınır</a:t>
            </a:r>
          </a:p>
        </p:txBody>
      </p:sp>
      <p:pic>
        <p:nvPicPr>
          <p:cNvPr id="85" name="Resim 84"/>
          <p:cNvPicPr>
            <a:picLocks noChangeAspect="1"/>
          </p:cNvPicPr>
          <p:nvPr/>
        </p:nvPicPr>
        <p:blipFill>
          <a:blip r:embed="rId3"/>
          <a:stretch>
            <a:fillRect/>
          </a:stretch>
        </p:blipFill>
        <p:spPr>
          <a:xfrm>
            <a:off x="808859" y="864831"/>
            <a:ext cx="2015054" cy="3986221"/>
          </a:xfrm>
          <a:prstGeom prst="rect">
            <a:avLst/>
          </a:prstGeom>
        </p:spPr>
      </p:pic>
      <p:pic>
        <p:nvPicPr>
          <p:cNvPr id="86" name="Resim 85"/>
          <p:cNvPicPr>
            <a:picLocks noChangeAspect="1"/>
          </p:cNvPicPr>
          <p:nvPr/>
        </p:nvPicPr>
        <p:blipFill>
          <a:blip r:embed="rId4"/>
          <a:stretch>
            <a:fillRect/>
          </a:stretch>
        </p:blipFill>
        <p:spPr>
          <a:xfrm>
            <a:off x="3169522" y="3128731"/>
            <a:ext cx="5181892" cy="1605312"/>
          </a:xfrm>
          <a:prstGeom prst="rect">
            <a:avLst/>
          </a:prstGeom>
        </p:spPr>
      </p:pic>
    </p:spTree>
    <p:extLst>
      <p:ext uri="{BB962C8B-B14F-4D97-AF65-F5344CB8AC3E}">
        <p14:creationId xmlns:p14="http://schemas.microsoft.com/office/powerpoint/2010/main" val="2893487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childTnLst>
                                </p:cTn>
                              </p:par>
                            </p:childTnLst>
                          </p:cTn>
                        </p:par>
                        <p:par>
                          <p:cTn id="12" fill="hold">
                            <p:stCondLst>
                              <p:cond delay="1000"/>
                            </p:stCondLst>
                            <p:childTnLst>
                              <p:par>
                                <p:cTn id="13" presetID="16" presetClass="entr" presetSubtype="42" fill="hold"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barn(outHorizontal)">
                                      <p:cBhvr>
                                        <p:cTn id="15" dur="500"/>
                                        <p:tgtEl>
                                          <p:spTgt spid="7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left)">
                                      <p:cBhvr>
                                        <p:cTn id="19" dur="500"/>
                                        <p:tgtEl>
                                          <p:spTgt spid="8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up)">
                                      <p:cBhvr>
                                        <p:cTn id="27" dur="500"/>
                                        <p:tgtEl>
                                          <p:spTgt spid="8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Freeform: Shape 24"/>
          <p:cNvSpPr/>
          <p:nvPr/>
        </p:nvSpPr>
        <p:spPr>
          <a:xfrm>
            <a:off x="628651" y="1170710"/>
            <a:ext cx="2013239" cy="1475509"/>
          </a:xfrm>
          <a:custGeom>
            <a:avLst/>
            <a:gdLst/>
            <a:ahLst/>
            <a:cxnLst/>
            <a:rect l="l" t="t" r="r" b="b"/>
            <a:pathLst>
              <a:path w="2684318" h="1967345">
                <a:moveTo>
                  <a:pt x="0" y="0"/>
                </a:moveTo>
                <a:lnTo>
                  <a:pt x="2684318" y="0"/>
                </a:lnTo>
                <a:lnTo>
                  <a:pt x="2684318" y="1967345"/>
                </a:lnTo>
                <a:lnTo>
                  <a:pt x="0" y="1967345"/>
                </a:lnTo>
                <a:lnTo>
                  <a:pt x="0" y="1730432"/>
                </a:lnTo>
                <a:lnTo>
                  <a:pt x="213681" y="1730432"/>
                </a:lnTo>
                <a:lnTo>
                  <a:pt x="213681" y="220347"/>
                </a:lnTo>
                <a:lnTo>
                  <a:pt x="181530" y="220347"/>
                </a:lnTo>
                <a:lnTo>
                  <a:pt x="0" y="28313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ctr"/>
            <a:endParaRPr lang="en-US" sz="1400" b="1" noProof="1">
              <a:latin typeface="Bungee Inline" pitchFamily="2" charset="-94"/>
            </a:endParaRPr>
          </a:p>
        </p:txBody>
      </p:sp>
      <p:sp>
        <p:nvSpPr>
          <p:cNvPr id="43" name="Freeform: Shape 42"/>
          <p:cNvSpPr/>
          <p:nvPr/>
        </p:nvSpPr>
        <p:spPr>
          <a:xfrm>
            <a:off x="3565381" y="1170710"/>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30432 h 1967345"/>
              <a:gd name="connsiteX5" fmla="*/ 591659 w 2684318"/>
              <a:gd name="connsiteY5" fmla="*/ 1730432 h 1967345"/>
              <a:gd name="connsiteX6" fmla="*/ 591659 w 2684318"/>
              <a:gd name="connsiteY6" fmla="*/ 1460774 h 1967345"/>
              <a:gd name="connsiteX7" fmla="*/ 0 w 2684318"/>
              <a:gd name="connsiteY7" fmla="*/ 1460774 h 1967345"/>
              <a:gd name="connsiteX8" fmla="*/ 0 w 2684318"/>
              <a:gd name="connsiteY8" fmla="*/ 1457742 h 1967345"/>
              <a:gd name="connsiteX9" fmla="*/ 192357 w 2684318"/>
              <a:gd name="connsiteY9" fmla="*/ 1235713 h 1967345"/>
              <a:gd name="connsiteX10" fmla="*/ 417937 w 2684318"/>
              <a:gd name="connsiteY10" fmla="*/ 987317 h 1967345"/>
              <a:gd name="connsiteX11" fmla="*/ 521133 w 2684318"/>
              <a:gd name="connsiteY11" fmla="*/ 809965 h 1967345"/>
              <a:gd name="connsiteX12" fmla="*/ 554321 w 2684318"/>
              <a:gd name="connsiteY12" fmla="*/ 636243 h 1967345"/>
              <a:gd name="connsiteX13" fmla="*/ 422085 w 2684318"/>
              <a:gd name="connsiteY13" fmla="*/ 311616 h 1967345"/>
              <a:gd name="connsiteX14" fmla="*/ 45083 w 2684318"/>
              <a:gd name="connsiteY14" fmla="*/ 198567 h 1967345"/>
              <a:gd name="connsiteX15" fmla="*/ 0 w 2684318"/>
              <a:gd name="connsiteY15" fmla="*/ 201080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84318" h="1967345">
                <a:moveTo>
                  <a:pt x="0" y="0"/>
                </a:moveTo>
                <a:lnTo>
                  <a:pt x="2684318" y="0"/>
                </a:lnTo>
                <a:lnTo>
                  <a:pt x="2684318" y="1967345"/>
                </a:lnTo>
                <a:lnTo>
                  <a:pt x="0" y="1967345"/>
                </a:lnTo>
                <a:lnTo>
                  <a:pt x="0" y="1730432"/>
                </a:lnTo>
                <a:lnTo>
                  <a:pt x="591659" y="1730432"/>
                </a:lnTo>
                <a:lnTo>
                  <a:pt x="591659" y="1460774"/>
                </a:lnTo>
                <a:lnTo>
                  <a:pt x="0" y="1460774"/>
                </a:lnTo>
                <a:lnTo>
                  <a:pt x="0" y="1457742"/>
                </a:lnTo>
                <a:lnTo>
                  <a:pt x="192357" y="1235713"/>
                </a:lnTo>
                <a:cubicBezTo>
                  <a:pt x="296072" y="1131998"/>
                  <a:pt x="371265" y="1049200"/>
                  <a:pt x="417937" y="987317"/>
                </a:cubicBezTo>
                <a:cubicBezTo>
                  <a:pt x="464608" y="925433"/>
                  <a:pt x="499007" y="866316"/>
                  <a:pt x="521133" y="809965"/>
                </a:cubicBezTo>
                <a:cubicBezTo>
                  <a:pt x="543258" y="753613"/>
                  <a:pt x="554321" y="695706"/>
                  <a:pt x="554321" y="636243"/>
                </a:cubicBezTo>
                <a:cubicBezTo>
                  <a:pt x="554321" y="495191"/>
                  <a:pt x="510243" y="386982"/>
                  <a:pt x="422085" y="311616"/>
                </a:cubicBezTo>
                <a:cubicBezTo>
                  <a:pt x="333928" y="236250"/>
                  <a:pt x="208260" y="198567"/>
                  <a:pt x="45083" y="198567"/>
                </a:cubicBezTo>
                <a:lnTo>
                  <a:pt x="0" y="2010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endParaRPr lang="en-US" sz="1500" b="1" dirty="0">
              <a:solidFill>
                <a:srgbClr val="F36F13">
                  <a:lumMod val="50000"/>
                </a:srgbClr>
              </a:solidFill>
              <a:latin typeface="Calibri" panose="020F0502020204030204"/>
            </a:endParaRPr>
          </a:p>
        </p:txBody>
      </p:sp>
      <p:sp>
        <p:nvSpPr>
          <p:cNvPr id="34" name="Freeform: Shape 33"/>
          <p:cNvSpPr/>
          <p:nvPr/>
        </p:nvSpPr>
        <p:spPr>
          <a:xfrm>
            <a:off x="6502111" y="1170710"/>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6670 h 1967345"/>
              <a:gd name="connsiteX5" fmla="*/ 48905 w 2684318"/>
              <a:gd name="connsiteY5" fmla="*/ 1743591 h 1967345"/>
              <a:gd name="connsiteX6" fmla="*/ 337102 w 2684318"/>
              <a:gd name="connsiteY6" fmla="*/ 1629829 h 1967345"/>
              <a:gd name="connsiteX7" fmla="*/ 492674 w 2684318"/>
              <a:gd name="connsiteY7" fmla="*/ 1306239 h 1967345"/>
              <a:gd name="connsiteX8" fmla="*/ 424222 w 2684318"/>
              <a:gd name="connsiteY8" fmla="*/ 1086883 h 1967345"/>
              <a:gd name="connsiteX9" fmla="*/ 235461 w 2684318"/>
              <a:gd name="connsiteY9" fmla="*/ 954646 h 1967345"/>
              <a:gd name="connsiteX10" fmla="*/ 409183 w 2684318"/>
              <a:gd name="connsiteY10" fmla="*/ 814113 h 1967345"/>
              <a:gd name="connsiteX11" fmla="*/ 468819 w 2684318"/>
              <a:gd name="connsiteY11" fmla="*/ 630020 h 1967345"/>
              <a:gd name="connsiteX12" fmla="*/ 324656 w 2684318"/>
              <a:gd name="connsiteY12" fmla="*/ 313690 h 1967345"/>
              <a:gd name="connsiteX13" fmla="*/ 47738 w 2684318"/>
              <a:gd name="connsiteY13" fmla="*/ 205762 h 1967345"/>
              <a:gd name="connsiteX14" fmla="*/ 0 w 2684318"/>
              <a:gd name="connsiteY14" fmla="*/ 202882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4318" h="1967345">
                <a:moveTo>
                  <a:pt x="0" y="0"/>
                </a:moveTo>
                <a:lnTo>
                  <a:pt x="2684318" y="0"/>
                </a:lnTo>
                <a:lnTo>
                  <a:pt x="2684318" y="1967345"/>
                </a:lnTo>
                <a:lnTo>
                  <a:pt x="0" y="1967345"/>
                </a:lnTo>
                <a:lnTo>
                  <a:pt x="0" y="1746670"/>
                </a:lnTo>
                <a:lnTo>
                  <a:pt x="48905" y="1743591"/>
                </a:lnTo>
                <a:cubicBezTo>
                  <a:pt x="163250" y="1728422"/>
                  <a:pt x="259316" y="1690502"/>
                  <a:pt x="337102" y="1629829"/>
                </a:cubicBezTo>
                <a:cubicBezTo>
                  <a:pt x="440816" y="1548931"/>
                  <a:pt x="492674" y="1441068"/>
                  <a:pt x="492674" y="1306239"/>
                </a:cubicBezTo>
                <a:cubicBezTo>
                  <a:pt x="492674" y="1219119"/>
                  <a:pt x="469856" y="1146000"/>
                  <a:pt x="424222" y="1086883"/>
                </a:cubicBezTo>
                <a:cubicBezTo>
                  <a:pt x="378587" y="1027765"/>
                  <a:pt x="315667" y="983687"/>
                  <a:pt x="235461" y="954646"/>
                </a:cubicBezTo>
                <a:cubicBezTo>
                  <a:pt x="311519" y="918692"/>
                  <a:pt x="369426" y="871848"/>
                  <a:pt x="409183" y="814113"/>
                </a:cubicBezTo>
                <a:cubicBezTo>
                  <a:pt x="448941" y="756379"/>
                  <a:pt x="468819" y="695014"/>
                  <a:pt x="468819" y="630020"/>
                </a:cubicBezTo>
                <a:cubicBezTo>
                  <a:pt x="468819" y="495882"/>
                  <a:pt x="420765" y="390439"/>
                  <a:pt x="324656" y="313690"/>
                </a:cubicBezTo>
                <a:cubicBezTo>
                  <a:pt x="252574" y="256129"/>
                  <a:pt x="160268" y="220153"/>
                  <a:pt x="47738" y="205762"/>
                </a:cubicBezTo>
                <a:lnTo>
                  <a:pt x="0" y="2028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endParaRPr lang="en-US" sz="1500" b="1" dirty="0">
              <a:solidFill>
                <a:srgbClr val="0D95BC">
                  <a:lumMod val="50000"/>
                </a:srgbClr>
              </a:solidFill>
              <a:latin typeface="Calibri" panose="020F0502020204030204"/>
            </a:endParaRPr>
          </a:p>
        </p:txBody>
      </p:sp>
      <p:sp>
        <p:nvSpPr>
          <p:cNvPr id="28" name="Freeform: Shape 27"/>
          <p:cNvSpPr/>
          <p:nvPr/>
        </p:nvSpPr>
        <p:spPr>
          <a:xfrm>
            <a:off x="628651" y="3010738"/>
            <a:ext cx="2013239" cy="1475509"/>
          </a:xfrm>
          <a:custGeom>
            <a:avLst/>
            <a:gdLst/>
            <a:ahLst/>
            <a:cxnLst/>
            <a:rect l="l" t="t" r="r" b="b"/>
            <a:pathLst>
              <a:path w="2684318" h="1967345">
                <a:moveTo>
                  <a:pt x="0" y="0"/>
                </a:moveTo>
                <a:lnTo>
                  <a:pt x="2684318" y="0"/>
                </a:lnTo>
                <a:lnTo>
                  <a:pt x="2684318" y="1967345"/>
                </a:lnTo>
                <a:lnTo>
                  <a:pt x="0" y="1967345"/>
                </a:lnTo>
                <a:lnTo>
                  <a:pt x="0" y="1730432"/>
                </a:lnTo>
                <a:lnTo>
                  <a:pt x="196175" y="1730432"/>
                </a:lnTo>
                <a:lnTo>
                  <a:pt x="196175" y="1409954"/>
                </a:lnTo>
                <a:lnTo>
                  <a:pt x="349673" y="1409954"/>
                </a:lnTo>
                <a:lnTo>
                  <a:pt x="349673" y="1140296"/>
                </a:lnTo>
                <a:lnTo>
                  <a:pt x="196175" y="1140296"/>
                </a:lnTo>
                <a:lnTo>
                  <a:pt x="196175" y="220347"/>
                </a:lnTo>
                <a:lnTo>
                  <a:pt x="0" y="2203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endParaRPr lang="en-US" sz="1500" b="1" dirty="0">
              <a:solidFill>
                <a:srgbClr val="EBCB38">
                  <a:lumMod val="50000"/>
                </a:srgbClr>
              </a:solidFill>
              <a:latin typeface="Calibri" panose="020F0502020204030204"/>
            </a:endParaRPr>
          </a:p>
        </p:txBody>
      </p:sp>
      <p:sp>
        <p:nvSpPr>
          <p:cNvPr id="40" name="Freeform: Shape 39"/>
          <p:cNvSpPr/>
          <p:nvPr/>
        </p:nvSpPr>
        <p:spPr>
          <a:xfrm>
            <a:off x="3565381" y="3010738"/>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4728 h 1967345"/>
              <a:gd name="connsiteX5" fmla="*/ 60641 w 2684318"/>
              <a:gd name="connsiteY5" fmla="*/ 1751175 h 1967345"/>
              <a:gd name="connsiteX6" fmla="*/ 337559 w 2684318"/>
              <a:gd name="connsiteY6" fmla="*/ 1687909 h 1967345"/>
              <a:gd name="connsiteX7" fmla="*/ 519578 w 2684318"/>
              <a:gd name="connsiteY7" fmla="*/ 1506927 h 1967345"/>
              <a:gd name="connsiteX8" fmla="*/ 584400 w 2684318"/>
              <a:gd name="connsiteY8" fmla="*/ 1244010 h 1967345"/>
              <a:gd name="connsiteX9" fmla="*/ 463572 w 2684318"/>
              <a:gd name="connsiteY9" fmla="*/ 870119 h 1967345"/>
              <a:gd name="connsiteX10" fmla="*/ 117684 w 2684318"/>
              <a:gd name="connsiteY10" fmla="*/ 736846 h 1967345"/>
              <a:gd name="connsiteX11" fmla="*/ 58955 w 2684318"/>
              <a:gd name="connsiteY11" fmla="*/ 741013 h 1967345"/>
              <a:gd name="connsiteX12" fmla="*/ 0 w 2684318"/>
              <a:gd name="connsiteY12" fmla="*/ 753291 h 1967345"/>
              <a:gd name="connsiteX13" fmla="*/ 0 w 2684318"/>
              <a:gd name="connsiteY13" fmla="*/ 490005 h 1967345"/>
              <a:gd name="connsiteX14" fmla="*/ 533579 w 2684318"/>
              <a:gd name="connsiteY14" fmla="*/ 490005 h 1967345"/>
              <a:gd name="connsiteX15" fmla="*/ 533579 w 2684318"/>
              <a:gd name="connsiteY15" fmla="*/ 220347 h 1967345"/>
              <a:gd name="connsiteX16" fmla="*/ 0 w 2684318"/>
              <a:gd name="connsiteY16" fmla="*/ 220347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84318" h="1967345">
                <a:moveTo>
                  <a:pt x="0" y="0"/>
                </a:moveTo>
                <a:lnTo>
                  <a:pt x="2684318" y="0"/>
                </a:lnTo>
                <a:lnTo>
                  <a:pt x="2684318" y="1967345"/>
                </a:lnTo>
                <a:lnTo>
                  <a:pt x="0" y="1967345"/>
                </a:lnTo>
                <a:lnTo>
                  <a:pt x="0" y="1744728"/>
                </a:lnTo>
                <a:lnTo>
                  <a:pt x="60641" y="1751175"/>
                </a:lnTo>
                <a:cubicBezTo>
                  <a:pt x="167121" y="1751175"/>
                  <a:pt x="259427" y="1730086"/>
                  <a:pt x="337559" y="1687909"/>
                </a:cubicBezTo>
                <a:cubicBezTo>
                  <a:pt x="415690" y="1645731"/>
                  <a:pt x="476363" y="1585404"/>
                  <a:pt x="519578" y="1506927"/>
                </a:cubicBezTo>
                <a:cubicBezTo>
                  <a:pt x="562792" y="1428449"/>
                  <a:pt x="584400" y="1340811"/>
                  <a:pt x="584400" y="1244010"/>
                </a:cubicBezTo>
                <a:cubicBezTo>
                  <a:pt x="584400" y="1083598"/>
                  <a:pt x="544124" y="958968"/>
                  <a:pt x="463572" y="870119"/>
                </a:cubicBezTo>
                <a:cubicBezTo>
                  <a:pt x="383020" y="781270"/>
                  <a:pt x="267724" y="736846"/>
                  <a:pt x="117684" y="736846"/>
                </a:cubicBezTo>
                <a:cubicBezTo>
                  <a:pt x="98324" y="736846"/>
                  <a:pt x="78748" y="738235"/>
                  <a:pt x="58955" y="741013"/>
                </a:cubicBezTo>
                <a:lnTo>
                  <a:pt x="0" y="753291"/>
                </a:lnTo>
                <a:lnTo>
                  <a:pt x="0" y="490005"/>
                </a:lnTo>
                <a:lnTo>
                  <a:pt x="533579" y="490005"/>
                </a:lnTo>
                <a:lnTo>
                  <a:pt x="533579" y="220347"/>
                </a:lnTo>
                <a:lnTo>
                  <a:pt x="0" y="22034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endParaRPr lang="en-US" sz="1500" b="1" dirty="0">
              <a:solidFill>
                <a:srgbClr val="A2B969">
                  <a:lumMod val="50000"/>
                </a:srgbClr>
              </a:solidFill>
              <a:latin typeface="Calibri" panose="020F0502020204030204"/>
            </a:endParaRPr>
          </a:p>
        </p:txBody>
      </p:sp>
      <p:sp>
        <p:nvSpPr>
          <p:cNvPr id="37" name="Freeform: Shape 36"/>
          <p:cNvSpPr/>
          <p:nvPr/>
        </p:nvSpPr>
        <p:spPr>
          <a:xfrm>
            <a:off x="6502111" y="3010738"/>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50569 h 1967345"/>
              <a:gd name="connsiteX5" fmla="*/ 62161 w 2684318"/>
              <a:gd name="connsiteY5" fmla="*/ 1746929 h 1967345"/>
              <a:gd name="connsiteX6" fmla="*/ 259834 w 2684318"/>
              <a:gd name="connsiteY6" fmla="*/ 1683242 h 1967345"/>
              <a:gd name="connsiteX7" fmla="*/ 449632 w 2684318"/>
              <a:gd name="connsiteY7" fmla="*/ 1495000 h 1967345"/>
              <a:gd name="connsiteX8" fmla="*/ 517565 w 2684318"/>
              <a:gd name="connsiteY8" fmla="*/ 1230527 h 1967345"/>
              <a:gd name="connsiteX9" fmla="*/ 401405 w 2684318"/>
              <a:gd name="connsiteY9" fmla="*/ 855080 h 1967345"/>
              <a:gd name="connsiteX10" fmla="*/ 89224 w 2684318"/>
              <a:gd name="connsiteY10" fmla="*/ 711954 h 1967345"/>
              <a:gd name="connsiteX11" fmla="*/ 2881 w 2684318"/>
              <a:gd name="connsiteY11" fmla="*/ 719214 h 1967345"/>
              <a:gd name="connsiteX12" fmla="*/ 0 w 2684318"/>
              <a:gd name="connsiteY12" fmla="*/ 720013 h 1967345"/>
              <a:gd name="connsiteX13" fmla="*/ 0 w 2684318"/>
              <a:gd name="connsiteY13" fmla="*/ 534107 h 1967345"/>
              <a:gd name="connsiteX14" fmla="*/ 12961 w 2684318"/>
              <a:gd name="connsiteY14" fmla="*/ 526208 h 1967345"/>
              <a:gd name="connsiteX15" fmla="*/ 267613 w 2684318"/>
              <a:gd name="connsiteY15" fmla="*/ 473411 h 1967345"/>
              <a:gd name="connsiteX16" fmla="*/ 283170 w 2684318"/>
              <a:gd name="connsiteY16" fmla="*/ 473411 h 1967345"/>
              <a:gd name="connsiteX17" fmla="*/ 283170 w 2684318"/>
              <a:gd name="connsiteY17" fmla="*/ 198567 h 1967345"/>
              <a:gd name="connsiteX18" fmla="*/ 230276 w 2684318"/>
              <a:gd name="connsiteY18" fmla="*/ 198567 h 1967345"/>
              <a:gd name="connsiteX19" fmla="*/ 14290 w 2684318"/>
              <a:gd name="connsiteY19" fmla="*/ 225015 h 1967345"/>
              <a:gd name="connsiteX20" fmla="*/ 0 w 2684318"/>
              <a:gd name="connsiteY20" fmla="*/ 229719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84318" h="1967345">
                <a:moveTo>
                  <a:pt x="0" y="0"/>
                </a:moveTo>
                <a:lnTo>
                  <a:pt x="2684318" y="0"/>
                </a:lnTo>
                <a:lnTo>
                  <a:pt x="2684318" y="1967345"/>
                </a:lnTo>
                <a:lnTo>
                  <a:pt x="0" y="1967345"/>
                </a:lnTo>
                <a:lnTo>
                  <a:pt x="0" y="1750569"/>
                </a:lnTo>
                <a:lnTo>
                  <a:pt x="62161" y="1746929"/>
                </a:lnTo>
                <a:cubicBezTo>
                  <a:pt x="133011" y="1738437"/>
                  <a:pt x="198902" y="1717208"/>
                  <a:pt x="259834" y="1683242"/>
                </a:cubicBezTo>
                <a:cubicBezTo>
                  <a:pt x="341077" y="1637953"/>
                  <a:pt x="404343" y="1575206"/>
                  <a:pt x="449632" y="1495000"/>
                </a:cubicBezTo>
                <a:cubicBezTo>
                  <a:pt x="494921" y="1414794"/>
                  <a:pt x="517565" y="1326636"/>
                  <a:pt x="517565" y="1230527"/>
                </a:cubicBezTo>
                <a:cubicBezTo>
                  <a:pt x="517565" y="1075647"/>
                  <a:pt x="478845" y="950498"/>
                  <a:pt x="401405" y="855080"/>
                </a:cubicBezTo>
                <a:cubicBezTo>
                  <a:pt x="323964" y="759663"/>
                  <a:pt x="219904" y="711954"/>
                  <a:pt x="89224" y="711954"/>
                </a:cubicBezTo>
                <a:cubicBezTo>
                  <a:pt x="59147" y="711954"/>
                  <a:pt x="30366" y="714374"/>
                  <a:pt x="2881" y="719214"/>
                </a:cubicBezTo>
                <a:lnTo>
                  <a:pt x="0" y="720013"/>
                </a:lnTo>
                <a:lnTo>
                  <a:pt x="0" y="534107"/>
                </a:lnTo>
                <a:lnTo>
                  <a:pt x="12961" y="526208"/>
                </a:lnTo>
                <a:cubicBezTo>
                  <a:pt x="84719" y="491010"/>
                  <a:pt x="169602" y="473411"/>
                  <a:pt x="267613" y="473411"/>
                </a:cubicBezTo>
                <a:lnTo>
                  <a:pt x="283170" y="473411"/>
                </a:lnTo>
                <a:lnTo>
                  <a:pt x="283170" y="198567"/>
                </a:lnTo>
                <a:lnTo>
                  <a:pt x="230276" y="198567"/>
                </a:lnTo>
                <a:cubicBezTo>
                  <a:pt x="154910" y="198567"/>
                  <a:pt x="82915" y="207383"/>
                  <a:pt x="14290" y="225015"/>
                </a:cubicBezTo>
                <a:lnTo>
                  <a:pt x="0" y="22971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endParaRPr lang="en-US" sz="1500" b="1" dirty="0">
              <a:solidFill>
                <a:srgbClr val="C13018">
                  <a:lumMod val="50000"/>
                </a:srgbClr>
              </a:solidFill>
              <a:latin typeface="Calibri" panose="020F0502020204030204"/>
            </a:endParaRPr>
          </a:p>
        </p:txBody>
      </p:sp>
      <p:sp>
        <p:nvSpPr>
          <p:cNvPr id="2" name="Title 1"/>
          <p:cNvSpPr>
            <a:spLocks noGrp="1"/>
          </p:cNvSpPr>
          <p:nvPr>
            <p:ph type="title"/>
          </p:nvPr>
        </p:nvSpPr>
        <p:spPr/>
        <p:txBody>
          <a:bodyPr>
            <a:noAutofit/>
          </a:bodyPr>
          <a:lstStyle/>
          <a:p>
            <a:pPr algn="ctr"/>
            <a:r>
              <a:rPr lang="tr-TR" sz="4800" dirty="0">
                <a:solidFill>
                  <a:srgbClr val="C13018"/>
                </a:solidFill>
                <a:latin typeface="Hollywood Hills" panose="00000400000000000000" pitchFamily="2" charset="0"/>
              </a:rPr>
              <a:t>ANORMAL DAVRANIŞ TÜRLERİ</a:t>
            </a:r>
            <a:endParaRPr lang="en-US" sz="4400" dirty="0"/>
          </a:p>
        </p:txBody>
      </p:sp>
      <p:sp>
        <p:nvSpPr>
          <p:cNvPr id="16" name="Freeform: Shape 15"/>
          <p:cNvSpPr/>
          <p:nvPr/>
        </p:nvSpPr>
        <p:spPr>
          <a:xfrm>
            <a:off x="267746" y="1335970"/>
            <a:ext cx="521166" cy="1132564"/>
          </a:xfrm>
          <a:custGeom>
            <a:avLst/>
            <a:gdLst/>
            <a:ahLst/>
            <a:cxnLst/>
            <a:rect l="l" t="t" r="r" b="b"/>
            <a:pathLst>
              <a:path w="694888" h="1510085">
                <a:moveTo>
                  <a:pt x="662737" y="0"/>
                </a:moveTo>
                <a:lnTo>
                  <a:pt x="694888" y="0"/>
                </a:lnTo>
                <a:lnTo>
                  <a:pt x="694888" y="1510085"/>
                </a:lnTo>
                <a:lnTo>
                  <a:pt x="344333" y="1510085"/>
                </a:lnTo>
                <a:lnTo>
                  <a:pt x="344333" y="394116"/>
                </a:lnTo>
                <a:lnTo>
                  <a:pt x="0" y="494719"/>
                </a:lnTo>
                <a:lnTo>
                  <a:pt x="0" y="229209"/>
                </a:lnTo>
                <a:lnTo>
                  <a:pt x="662737" y="0"/>
                </a:lnTo>
                <a:close/>
              </a:path>
            </a:pathLst>
          </a:custGeom>
          <a:solidFill>
            <a:schemeClr val="accent1">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Freeform: Shape 13"/>
          <p:cNvSpPr/>
          <p:nvPr/>
        </p:nvSpPr>
        <p:spPr>
          <a:xfrm>
            <a:off x="60152" y="3175998"/>
            <a:ext cx="830754" cy="1132564"/>
          </a:xfrm>
          <a:custGeom>
            <a:avLst/>
            <a:gdLst/>
            <a:ahLst/>
            <a:cxnLst/>
            <a:rect l="l" t="t" r="r" b="b"/>
            <a:pathLst>
              <a:path w="1107672" h="1510085">
                <a:moveTo>
                  <a:pt x="604656" y="0"/>
                </a:moveTo>
                <a:lnTo>
                  <a:pt x="954174" y="0"/>
                </a:lnTo>
                <a:lnTo>
                  <a:pt x="954174" y="919949"/>
                </a:lnTo>
                <a:lnTo>
                  <a:pt x="1107672" y="919949"/>
                </a:lnTo>
                <a:lnTo>
                  <a:pt x="1107672" y="1189607"/>
                </a:lnTo>
                <a:lnTo>
                  <a:pt x="954174" y="1189607"/>
                </a:lnTo>
                <a:lnTo>
                  <a:pt x="954174" y="1510085"/>
                </a:lnTo>
                <a:lnTo>
                  <a:pt x="604656" y="1510085"/>
                </a:lnTo>
                <a:lnTo>
                  <a:pt x="604656" y="1189607"/>
                </a:lnTo>
                <a:lnTo>
                  <a:pt x="20743" y="1189607"/>
                </a:lnTo>
                <a:lnTo>
                  <a:pt x="0" y="975955"/>
                </a:lnTo>
                <a:lnTo>
                  <a:pt x="604656" y="3112"/>
                </a:lnTo>
                <a:lnTo>
                  <a:pt x="604656" y="0"/>
                </a:lnTo>
                <a:close/>
                <a:moveTo>
                  <a:pt x="604656" y="455307"/>
                </a:moveTo>
                <a:lnTo>
                  <a:pt x="582876" y="490570"/>
                </a:lnTo>
                <a:lnTo>
                  <a:pt x="332924" y="919949"/>
                </a:lnTo>
                <a:lnTo>
                  <a:pt x="604656" y="919949"/>
                </a:lnTo>
                <a:lnTo>
                  <a:pt x="604656" y="455307"/>
                </a:lnTo>
                <a:close/>
              </a:path>
            </a:pathLst>
          </a:custGeom>
          <a:solidFill>
            <a:schemeClr val="accent4">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Freeform: Shape 34"/>
          <p:cNvSpPr/>
          <p:nvPr/>
        </p:nvSpPr>
        <p:spPr>
          <a:xfrm>
            <a:off x="6048642" y="1319635"/>
            <a:ext cx="822976" cy="1164456"/>
          </a:xfrm>
          <a:custGeom>
            <a:avLst/>
            <a:gdLst/>
            <a:ahLst/>
            <a:cxnLst/>
            <a:rect l="l" t="t" r="r" b="b"/>
            <a:pathLst>
              <a:path w="1097301" h="1552608">
                <a:moveTo>
                  <a:pt x="533093" y="0"/>
                </a:moveTo>
                <a:cubicBezTo>
                  <a:pt x="701111" y="0"/>
                  <a:pt x="833174" y="38374"/>
                  <a:pt x="929283" y="115123"/>
                </a:cubicBezTo>
                <a:cubicBezTo>
                  <a:pt x="1025392" y="191872"/>
                  <a:pt x="1073446" y="297315"/>
                  <a:pt x="1073446" y="431453"/>
                </a:cubicBezTo>
                <a:cubicBezTo>
                  <a:pt x="1073446" y="496447"/>
                  <a:pt x="1053568" y="557812"/>
                  <a:pt x="1013810" y="615546"/>
                </a:cubicBezTo>
                <a:cubicBezTo>
                  <a:pt x="974053" y="673281"/>
                  <a:pt x="916146" y="720125"/>
                  <a:pt x="840088" y="756079"/>
                </a:cubicBezTo>
                <a:cubicBezTo>
                  <a:pt x="920294" y="785120"/>
                  <a:pt x="983214" y="829198"/>
                  <a:pt x="1028849" y="888316"/>
                </a:cubicBezTo>
                <a:cubicBezTo>
                  <a:pt x="1074483" y="947433"/>
                  <a:pt x="1097301" y="1020552"/>
                  <a:pt x="1097301" y="1107672"/>
                </a:cubicBezTo>
                <a:cubicBezTo>
                  <a:pt x="1097301" y="1242501"/>
                  <a:pt x="1045443" y="1350364"/>
                  <a:pt x="941729" y="1431262"/>
                </a:cubicBezTo>
                <a:cubicBezTo>
                  <a:pt x="838014" y="1512159"/>
                  <a:pt x="701802" y="1552608"/>
                  <a:pt x="533093" y="1552608"/>
                </a:cubicBezTo>
                <a:cubicBezTo>
                  <a:pt x="434219" y="1552608"/>
                  <a:pt x="342431" y="1533766"/>
                  <a:pt x="257731" y="1496083"/>
                </a:cubicBezTo>
                <a:cubicBezTo>
                  <a:pt x="173031" y="1458400"/>
                  <a:pt x="108900" y="1406197"/>
                  <a:pt x="65340" y="1339474"/>
                </a:cubicBezTo>
                <a:cubicBezTo>
                  <a:pt x="21780" y="1272751"/>
                  <a:pt x="0" y="1196867"/>
                  <a:pt x="0" y="1111821"/>
                </a:cubicBezTo>
                <a:lnTo>
                  <a:pt x="351593" y="1111821"/>
                </a:lnTo>
                <a:cubicBezTo>
                  <a:pt x="351593" y="1158146"/>
                  <a:pt x="370261" y="1198249"/>
                  <a:pt x="407598" y="1232130"/>
                </a:cubicBezTo>
                <a:cubicBezTo>
                  <a:pt x="444936" y="1266010"/>
                  <a:pt x="490916" y="1282950"/>
                  <a:pt x="545539" y="1282950"/>
                </a:cubicBezTo>
                <a:cubicBezTo>
                  <a:pt x="607076" y="1282950"/>
                  <a:pt x="656168" y="1265837"/>
                  <a:pt x="692814" y="1231611"/>
                </a:cubicBezTo>
                <a:cubicBezTo>
                  <a:pt x="729459" y="1197385"/>
                  <a:pt x="747782" y="1153652"/>
                  <a:pt x="747782" y="1100412"/>
                </a:cubicBezTo>
                <a:cubicBezTo>
                  <a:pt x="747782" y="1024355"/>
                  <a:pt x="728768" y="970423"/>
                  <a:pt x="690739" y="938617"/>
                </a:cubicBezTo>
                <a:cubicBezTo>
                  <a:pt x="652711" y="906811"/>
                  <a:pt x="600162" y="890908"/>
                  <a:pt x="533093" y="890908"/>
                </a:cubicBezTo>
                <a:lnTo>
                  <a:pt x="363001" y="890908"/>
                </a:lnTo>
                <a:lnTo>
                  <a:pt x="363001" y="630585"/>
                </a:lnTo>
                <a:lnTo>
                  <a:pt x="527907" y="630585"/>
                </a:lnTo>
                <a:cubicBezTo>
                  <a:pt x="658588" y="630585"/>
                  <a:pt x="723928" y="566627"/>
                  <a:pt x="723928" y="438713"/>
                </a:cubicBezTo>
                <a:cubicBezTo>
                  <a:pt x="723928" y="388930"/>
                  <a:pt x="708371" y="348308"/>
                  <a:pt x="677256" y="316848"/>
                </a:cubicBezTo>
                <a:cubicBezTo>
                  <a:pt x="646142" y="285388"/>
                  <a:pt x="602236" y="269658"/>
                  <a:pt x="545539" y="269658"/>
                </a:cubicBezTo>
                <a:cubicBezTo>
                  <a:pt x="499213" y="269658"/>
                  <a:pt x="458937" y="283141"/>
                  <a:pt x="424711" y="310107"/>
                </a:cubicBezTo>
                <a:cubicBezTo>
                  <a:pt x="390486" y="337072"/>
                  <a:pt x="373373" y="370607"/>
                  <a:pt x="373373" y="410710"/>
                </a:cubicBezTo>
                <a:lnTo>
                  <a:pt x="23854" y="410710"/>
                </a:lnTo>
                <a:cubicBezTo>
                  <a:pt x="23854" y="331195"/>
                  <a:pt x="45980" y="260324"/>
                  <a:pt x="90232" y="198095"/>
                </a:cubicBezTo>
                <a:cubicBezTo>
                  <a:pt x="134483" y="135866"/>
                  <a:pt x="195848" y="87293"/>
                  <a:pt x="274325" y="52376"/>
                </a:cubicBezTo>
                <a:cubicBezTo>
                  <a:pt x="352803" y="17459"/>
                  <a:pt x="439059" y="0"/>
                  <a:pt x="533093" y="0"/>
                </a:cubicBezTo>
                <a:close/>
              </a:path>
            </a:pathLst>
          </a:custGeom>
          <a:solidFill>
            <a:schemeClr val="accent3">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Freeform: Shape 37"/>
          <p:cNvSpPr/>
          <p:nvPr/>
        </p:nvSpPr>
        <p:spPr>
          <a:xfrm>
            <a:off x="6076645" y="3159663"/>
            <a:ext cx="813641" cy="1164456"/>
          </a:xfrm>
          <a:custGeom>
            <a:avLst/>
            <a:gdLst/>
            <a:ahLst/>
            <a:cxnLst/>
            <a:rect l="l" t="t" r="r" b="b"/>
            <a:pathLst>
              <a:path w="1084855" h="1552608">
                <a:moveTo>
                  <a:pt x="797566" y="0"/>
                </a:moveTo>
                <a:lnTo>
                  <a:pt x="850460" y="0"/>
                </a:lnTo>
                <a:lnTo>
                  <a:pt x="850460" y="274844"/>
                </a:lnTo>
                <a:lnTo>
                  <a:pt x="834903" y="274844"/>
                </a:lnTo>
                <a:cubicBezTo>
                  <a:pt x="704222" y="274844"/>
                  <a:pt x="596878" y="306131"/>
                  <a:pt x="512869" y="368706"/>
                </a:cubicBezTo>
                <a:cubicBezTo>
                  <a:pt x="428860" y="431280"/>
                  <a:pt x="377176" y="518227"/>
                  <a:pt x="357816" y="629548"/>
                </a:cubicBezTo>
                <a:cubicBezTo>
                  <a:pt x="436639" y="552107"/>
                  <a:pt x="536205" y="513387"/>
                  <a:pt x="656514" y="513387"/>
                </a:cubicBezTo>
                <a:cubicBezTo>
                  <a:pt x="787194" y="513387"/>
                  <a:pt x="891254" y="561096"/>
                  <a:pt x="968695" y="656513"/>
                </a:cubicBezTo>
                <a:cubicBezTo>
                  <a:pt x="1046135" y="751931"/>
                  <a:pt x="1084855" y="877080"/>
                  <a:pt x="1084855" y="1031960"/>
                </a:cubicBezTo>
                <a:cubicBezTo>
                  <a:pt x="1084855" y="1128069"/>
                  <a:pt x="1062211" y="1216227"/>
                  <a:pt x="1016922" y="1296433"/>
                </a:cubicBezTo>
                <a:cubicBezTo>
                  <a:pt x="971633" y="1376639"/>
                  <a:pt x="908367" y="1439386"/>
                  <a:pt x="827124" y="1484675"/>
                </a:cubicBezTo>
                <a:cubicBezTo>
                  <a:pt x="745881" y="1529963"/>
                  <a:pt x="655822" y="1552608"/>
                  <a:pt x="556948" y="1552608"/>
                </a:cubicBezTo>
                <a:cubicBezTo>
                  <a:pt x="449776" y="1552608"/>
                  <a:pt x="354013" y="1528235"/>
                  <a:pt x="269658" y="1479489"/>
                </a:cubicBezTo>
                <a:cubicBezTo>
                  <a:pt x="185304" y="1430743"/>
                  <a:pt x="119618" y="1361081"/>
                  <a:pt x="72601" y="1270504"/>
                </a:cubicBezTo>
                <a:cubicBezTo>
                  <a:pt x="25583" y="1179926"/>
                  <a:pt x="1383" y="1075520"/>
                  <a:pt x="0" y="957286"/>
                </a:cubicBezTo>
                <a:lnTo>
                  <a:pt x="0" y="817271"/>
                </a:lnTo>
                <a:cubicBezTo>
                  <a:pt x="0" y="661699"/>
                  <a:pt x="33362" y="521857"/>
                  <a:pt x="100085" y="397746"/>
                </a:cubicBezTo>
                <a:cubicBezTo>
                  <a:pt x="166808" y="273634"/>
                  <a:pt x="262053" y="176315"/>
                  <a:pt x="385819" y="105789"/>
                </a:cubicBezTo>
                <a:cubicBezTo>
                  <a:pt x="509585" y="35263"/>
                  <a:pt x="646834" y="0"/>
                  <a:pt x="797566" y="0"/>
                </a:cubicBezTo>
                <a:close/>
                <a:moveTo>
                  <a:pt x="535168" y="783045"/>
                </a:moveTo>
                <a:cubicBezTo>
                  <a:pt x="488842" y="783045"/>
                  <a:pt x="450122" y="793719"/>
                  <a:pt x="419007" y="815067"/>
                </a:cubicBezTo>
                <a:cubicBezTo>
                  <a:pt x="387893" y="836415"/>
                  <a:pt x="364730" y="862581"/>
                  <a:pt x="349519" y="893566"/>
                </a:cubicBezTo>
                <a:lnTo>
                  <a:pt x="349519" y="997880"/>
                </a:lnTo>
                <a:cubicBezTo>
                  <a:pt x="349519" y="1187927"/>
                  <a:pt x="415550" y="1282950"/>
                  <a:pt x="547613" y="1282950"/>
                </a:cubicBezTo>
                <a:cubicBezTo>
                  <a:pt x="600854" y="1282950"/>
                  <a:pt x="645278" y="1259193"/>
                  <a:pt x="680887" y="1211678"/>
                </a:cubicBezTo>
                <a:cubicBezTo>
                  <a:pt x="716495" y="1164164"/>
                  <a:pt x="734300" y="1104604"/>
                  <a:pt x="734300" y="1032997"/>
                </a:cubicBezTo>
                <a:cubicBezTo>
                  <a:pt x="734300" y="959317"/>
                  <a:pt x="716150" y="899238"/>
                  <a:pt x="679850" y="852761"/>
                </a:cubicBezTo>
                <a:cubicBezTo>
                  <a:pt x="643549" y="806284"/>
                  <a:pt x="595322" y="783045"/>
                  <a:pt x="535168" y="783045"/>
                </a:cubicBezTo>
                <a:close/>
              </a:path>
            </a:pathLst>
          </a:custGeom>
          <a:solidFill>
            <a:schemeClr val="accent5">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solidFill>
                <a:prstClr val="white"/>
              </a:solidFill>
              <a:latin typeface="Calibri" panose="020F0502020204030204"/>
            </a:endParaRPr>
          </a:p>
        </p:txBody>
      </p:sp>
      <p:sp>
        <p:nvSpPr>
          <p:cNvPr id="41" name="Freeform: Shape 40"/>
          <p:cNvSpPr/>
          <p:nvPr/>
        </p:nvSpPr>
        <p:spPr>
          <a:xfrm>
            <a:off x="3212585" y="3175998"/>
            <a:ext cx="791096" cy="1148121"/>
          </a:xfrm>
          <a:custGeom>
            <a:avLst/>
            <a:gdLst/>
            <a:ahLst/>
            <a:cxnLst/>
            <a:rect l="l" t="t" r="r" b="b"/>
            <a:pathLst>
              <a:path w="1054794" h="1530828">
                <a:moveTo>
                  <a:pt x="121362" y="0"/>
                </a:moveTo>
                <a:lnTo>
                  <a:pt x="1003973" y="0"/>
                </a:lnTo>
                <a:lnTo>
                  <a:pt x="1003973" y="269658"/>
                </a:lnTo>
                <a:lnTo>
                  <a:pt x="405540" y="269658"/>
                </a:lnTo>
                <a:lnTo>
                  <a:pt x="371314" y="571711"/>
                </a:lnTo>
                <a:cubicBezTo>
                  <a:pt x="396206" y="557126"/>
                  <a:pt x="428876" y="544278"/>
                  <a:pt x="469325" y="533166"/>
                </a:cubicBezTo>
                <a:cubicBezTo>
                  <a:pt x="509773" y="522055"/>
                  <a:pt x="549358" y="516499"/>
                  <a:pt x="588078" y="516499"/>
                </a:cubicBezTo>
                <a:cubicBezTo>
                  <a:pt x="738118" y="516499"/>
                  <a:pt x="853414" y="560923"/>
                  <a:pt x="933966" y="649772"/>
                </a:cubicBezTo>
                <a:cubicBezTo>
                  <a:pt x="1014518" y="738621"/>
                  <a:pt x="1054794" y="863251"/>
                  <a:pt x="1054794" y="1023663"/>
                </a:cubicBezTo>
                <a:cubicBezTo>
                  <a:pt x="1054794" y="1120464"/>
                  <a:pt x="1033186" y="1208102"/>
                  <a:pt x="989972" y="1286580"/>
                </a:cubicBezTo>
                <a:cubicBezTo>
                  <a:pt x="946757" y="1365057"/>
                  <a:pt x="886084" y="1425384"/>
                  <a:pt x="807953" y="1467562"/>
                </a:cubicBezTo>
                <a:cubicBezTo>
                  <a:pt x="729821" y="1509739"/>
                  <a:pt x="637515" y="1530828"/>
                  <a:pt x="531035" y="1530828"/>
                </a:cubicBezTo>
                <a:cubicBezTo>
                  <a:pt x="436309" y="1530828"/>
                  <a:pt x="347460" y="1511311"/>
                  <a:pt x="264488" y="1472277"/>
                </a:cubicBezTo>
                <a:cubicBezTo>
                  <a:pt x="181517" y="1433244"/>
                  <a:pt x="116522" y="1379701"/>
                  <a:pt x="69505" y="1311649"/>
                </a:cubicBezTo>
                <a:cubicBezTo>
                  <a:pt x="22487" y="1243598"/>
                  <a:pt x="-675" y="1166741"/>
                  <a:pt x="16" y="1081079"/>
                </a:cubicBezTo>
                <a:lnTo>
                  <a:pt x="350571" y="1081079"/>
                </a:lnTo>
                <a:cubicBezTo>
                  <a:pt x="354029" y="1136275"/>
                  <a:pt x="371660" y="1180089"/>
                  <a:pt x="403466" y="1212521"/>
                </a:cubicBezTo>
                <a:cubicBezTo>
                  <a:pt x="435272" y="1244954"/>
                  <a:pt x="477103" y="1261170"/>
                  <a:pt x="528960" y="1261170"/>
                </a:cubicBezTo>
                <a:cubicBezTo>
                  <a:pt x="646504" y="1261170"/>
                  <a:pt x="705275" y="1174228"/>
                  <a:pt x="705275" y="1000344"/>
                </a:cubicBezTo>
                <a:cubicBezTo>
                  <a:pt x="705275" y="839575"/>
                  <a:pt x="633367" y="759191"/>
                  <a:pt x="489549" y="759191"/>
                </a:cubicBezTo>
                <a:cubicBezTo>
                  <a:pt x="407960" y="759191"/>
                  <a:pt x="347114" y="785411"/>
                  <a:pt x="307011" y="837852"/>
                </a:cubicBezTo>
                <a:lnTo>
                  <a:pt x="29056" y="772447"/>
                </a:lnTo>
                <a:lnTo>
                  <a:pt x="121362" y="0"/>
                </a:lnTo>
                <a:close/>
              </a:path>
            </a:pathLst>
          </a:custGeom>
          <a:solidFill>
            <a:schemeClr val="accent6">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4" name="Freeform: Shape 43"/>
          <p:cNvSpPr/>
          <p:nvPr/>
        </p:nvSpPr>
        <p:spPr>
          <a:xfrm>
            <a:off x="3195485" y="1319635"/>
            <a:ext cx="813641" cy="1148899"/>
          </a:xfrm>
          <a:custGeom>
            <a:avLst/>
            <a:gdLst/>
            <a:ahLst/>
            <a:cxnLst/>
            <a:rect l="l" t="t" r="r" b="b"/>
            <a:pathLst>
              <a:path w="1084855" h="1531865">
                <a:moveTo>
                  <a:pt x="538279" y="0"/>
                </a:moveTo>
                <a:cubicBezTo>
                  <a:pt x="701456" y="0"/>
                  <a:pt x="827124" y="37683"/>
                  <a:pt x="915281" y="113049"/>
                </a:cubicBezTo>
                <a:cubicBezTo>
                  <a:pt x="1003439" y="188415"/>
                  <a:pt x="1047517" y="296624"/>
                  <a:pt x="1047517" y="437676"/>
                </a:cubicBezTo>
                <a:cubicBezTo>
                  <a:pt x="1047517" y="497139"/>
                  <a:pt x="1036454" y="555046"/>
                  <a:pt x="1014329" y="611398"/>
                </a:cubicBezTo>
                <a:cubicBezTo>
                  <a:pt x="992203" y="667749"/>
                  <a:pt x="957804" y="726866"/>
                  <a:pt x="911133" y="788750"/>
                </a:cubicBezTo>
                <a:cubicBezTo>
                  <a:pt x="864461" y="850633"/>
                  <a:pt x="789268" y="933431"/>
                  <a:pt x="685553" y="1037146"/>
                </a:cubicBezTo>
                <a:lnTo>
                  <a:pt x="490570" y="1262207"/>
                </a:lnTo>
                <a:lnTo>
                  <a:pt x="1084855" y="1262207"/>
                </a:lnTo>
                <a:lnTo>
                  <a:pt x="1084855" y="1531865"/>
                </a:lnTo>
                <a:lnTo>
                  <a:pt x="31114" y="1531865"/>
                </a:lnTo>
                <a:lnTo>
                  <a:pt x="31114" y="1303693"/>
                </a:lnTo>
                <a:lnTo>
                  <a:pt x="516499" y="793417"/>
                </a:lnTo>
                <a:cubicBezTo>
                  <a:pt x="636116" y="657205"/>
                  <a:pt x="695925" y="548996"/>
                  <a:pt x="695925" y="468790"/>
                </a:cubicBezTo>
                <a:cubicBezTo>
                  <a:pt x="695925" y="403796"/>
                  <a:pt x="681750" y="354358"/>
                  <a:pt x="653402" y="320478"/>
                </a:cubicBezTo>
                <a:cubicBezTo>
                  <a:pt x="625053" y="286598"/>
                  <a:pt x="583913" y="269658"/>
                  <a:pt x="529981" y="269658"/>
                </a:cubicBezTo>
                <a:cubicBezTo>
                  <a:pt x="476741" y="269658"/>
                  <a:pt x="433527" y="292302"/>
                  <a:pt x="400338" y="337591"/>
                </a:cubicBezTo>
                <a:cubicBezTo>
                  <a:pt x="367149" y="382880"/>
                  <a:pt x="350555" y="439404"/>
                  <a:pt x="350555" y="507164"/>
                </a:cubicBezTo>
                <a:lnTo>
                  <a:pt x="0" y="507164"/>
                </a:lnTo>
                <a:cubicBezTo>
                  <a:pt x="0" y="414513"/>
                  <a:pt x="23163" y="328948"/>
                  <a:pt x="69489" y="250471"/>
                </a:cubicBezTo>
                <a:cubicBezTo>
                  <a:pt x="115814" y="171993"/>
                  <a:pt x="180117" y="110629"/>
                  <a:pt x="262398" y="66377"/>
                </a:cubicBezTo>
                <a:cubicBezTo>
                  <a:pt x="344678" y="22126"/>
                  <a:pt x="436638" y="0"/>
                  <a:pt x="538279" y="0"/>
                </a:cubicBezTo>
                <a:close/>
              </a:path>
            </a:pathLst>
          </a:custGeom>
          <a:solidFill>
            <a:schemeClr val="accent2">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Dikdörtgen 2"/>
          <p:cNvSpPr/>
          <p:nvPr/>
        </p:nvSpPr>
        <p:spPr>
          <a:xfrm>
            <a:off x="713609" y="1609475"/>
            <a:ext cx="1997588" cy="584775"/>
          </a:xfrm>
          <a:prstGeom prst="rect">
            <a:avLst/>
          </a:prstGeom>
        </p:spPr>
        <p:txBody>
          <a:bodyPr wrap="square">
            <a:spAutoFit/>
          </a:bodyPr>
          <a:lstStyle/>
          <a:p>
            <a:pPr algn="ctr"/>
            <a:r>
              <a:rPr lang="tr-TR" sz="1600" dirty="0">
                <a:solidFill>
                  <a:schemeClr val="bg1"/>
                </a:solidFill>
                <a:latin typeface="Bungee Inline" pitchFamily="2" charset="-94"/>
              </a:rPr>
              <a:t>DUYGUDURUM </a:t>
            </a:r>
            <a:endParaRPr lang="tr-TR" sz="1600" dirty="0" smtClean="0">
              <a:solidFill>
                <a:schemeClr val="bg1"/>
              </a:solidFill>
              <a:latin typeface="Bungee Inline" pitchFamily="2" charset="-94"/>
            </a:endParaRPr>
          </a:p>
          <a:p>
            <a:pPr algn="ctr"/>
            <a:r>
              <a:rPr lang="tr-TR" sz="1600" dirty="0" smtClean="0">
                <a:solidFill>
                  <a:schemeClr val="bg1"/>
                </a:solidFill>
                <a:latin typeface="Bungee Inline" pitchFamily="2" charset="-94"/>
              </a:rPr>
              <a:t>BOZUKLUKLARI</a:t>
            </a:r>
            <a:endParaRPr lang="en-US" sz="1600" b="1" noProof="1">
              <a:solidFill>
                <a:schemeClr val="bg1"/>
              </a:solidFill>
              <a:latin typeface="Bungee Inline" pitchFamily="2" charset="-94"/>
            </a:endParaRPr>
          </a:p>
        </p:txBody>
      </p:sp>
      <p:sp>
        <p:nvSpPr>
          <p:cNvPr id="4" name="Dikdörtgen 3"/>
          <p:cNvSpPr/>
          <p:nvPr/>
        </p:nvSpPr>
        <p:spPr>
          <a:xfrm>
            <a:off x="3677007" y="1581879"/>
            <a:ext cx="2233733" cy="738664"/>
          </a:xfrm>
          <a:prstGeom prst="rect">
            <a:avLst/>
          </a:prstGeom>
        </p:spPr>
        <p:txBody>
          <a:bodyPr wrap="square">
            <a:spAutoFit/>
          </a:bodyPr>
          <a:lstStyle/>
          <a:p>
            <a:pPr algn="ctr"/>
            <a:r>
              <a:rPr lang="tr-TR" sz="1400" dirty="0">
                <a:solidFill>
                  <a:schemeClr val="bg1"/>
                </a:solidFill>
                <a:latin typeface="Bungee Inline" pitchFamily="2" charset="-94"/>
              </a:rPr>
              <a:t>PSİKOMATİK</a:t>
            </a:r>
          </a:p>
          <a:p>
            <a:pPr algn="ctr"/>
            <a:r>
              <a:rPr lang="tr-TR" sz="1400" dirty="0">
                <a:solidFill>
                  <a:schemeClr val="bg1"/>
                </a:solidFill>
                <a:latin typeface="Bungee Inline" pitchFamily="2" charset="-94"/>
              </a:rPr>
              <a:t>(SOMATOFORM</a:t>
            </a:r>
            <a:r>
              <a:rPr lang="tr-TR" sz="1400" dirty="0" smtClean="0">
                <a:solidFill>
                  <a:schemeClr val="bg1"/>
                </a:solidFill>
                <a:latin typeface="Bungee Inline" pitchFamily="2" charset="-94"/>
              </a:rPr>
              <a:t>)</a:t>
            </a:r>
          </a:p>
          <a:p>
            <a:pPr algn="ctr"/>
            <a:r>
              <a:rPr lang="tr-TR" sz="1400" dirty="0" smtClean="0">
                <a:solidFill>
                  <a:schemeClr val="bg1"/>
                </a:solidFill>
                <a:latin typeface="Bungee Inline" pitchFamily="2" charset="-94"/>
              </a:rPr>
              <a:t> </a:t>
            </a:r>
            <a:r>
              <a:rPr lang="tr-TR" sz="1400" dirty="0">
                <a:solidFill>
                  <a:schemeClr val="bg1"/>
                </a:solidFill>
                <a:latin typeface="Bungee Inline" pitchFamily="2" charset="-94"/>
              </a:rPr>
              <a:t>BOZUKLUKLAR</a:t>
            </a:r>
            <a:endParaRPr lang="en-US" sz="1400" b="1" noProof="1">
              <a:solidFill>
                <a:schemeClr val="bg1"/>
              </a:solidFill>
              <a:latin typeface="Bungee Inline" pitchFamily="2" charset="-94"/>
            </a:endParaRPr>
          </a:p>
        </p:txBody>
      </p:sp>
      <p:sp>
        <p:nvSpPr>
          <p:cNvPr id="5" name="Dikdörtgen 4"/>
          <p:cNvSpPr/>
          <p:nvPr/>
        </p:nvSpPr>
        <p:spPr>
          <a:xfrm>
            <a:off x="6735817" y="1298983"/>
            <a:ext cx="1925383" cy="1169551"/>
          </a:xfrm>
          <a:prstGeom prst="rect">
            <a:avLst/>
          </a:prstGeom>
        </p:spPr>
        <p:txBody>
          <a:bodyPr wrap="square">
            <a:spAutoFit/>
          </a:bodyPr>
          <a:lstStyle/>
          <a:p>
            <a:pPr algn="ctr"/>
            <a:endParaRPr lang="tr-TR" sz="1400" dirty="0">
              <a:solidFill>
                <a:schemeClr val="bg1"/>
              </a:solidFill>
              <a:latin typeface="Bungee Inline" pitchFamily="2" charset="-94"/>
            </a:endParaRPr>
          </a:p>
          <a:p>
            <a:pPr algn="ctr"/>
            <a:r>
              <a:rPr lang="tr-TR" sz="1400" dirty="0">
                <a:solidFill>
                  <a:schemeClr val="bg1"/>
                </a:solidFill>
                <a:latin typeface="Bungee Inline" pitchFamily="2" charset="-94"/>
              </a:rPr>
              <a:t>ANKSİYETE-KAYGI </a:t>
            </a:r>
            <a:endParaRPr lang="tr-TR" sz="1400" dirty="0" smtClean="0">
              <a:solidFill>
                <a:schemeClr val="bg1"/>
              </a:solidFill>
              <a:latin typeface="Bungee Inline" pitchFamily="2" charset="-94"/>
            </a:endParaRPr>
          </a:p>
          <a:p>
            <a:pPr algn="ctr"/>
            <a:r>
              <a:rPr lang="tr-TR" sz="1400" dirty="0" smtClean="0">
                <a:solidFill>
                  <a:schemeClr val="bg1"/>
                </a:solidFill>
                <a:latin typeface="Bungee Inline" pitchFamily="2" charset="-94"/>
              </a:rPr>
              <a:t>KAYNAKLI </a:t>
            </a:r>
            <a:r>
              <a:rPr lang="tr-TR" sz="1400" dirty="0">
                <a:solidFill>
                  <a:schemeClr val="bg1"/>
                </a:solidFill>
                <a:latin typeface="Bungee Inline" pitchFamily="2" charset="-94"/>
              </a:rPr>
              <a:t>BOZUKLUKLAR</a:t>
            </a:r>
            <a:endParaRPr lang="en-US" sz="1400" b="1" noProof="1">
              <a:solidFill>
                <a:schemeClr val="bg1"/>
              </a:solidFill>
              <a:latin typeface="Bungee Inline" pitchFamily="2" charset="-94"/>
            </a:endParaRPr>
          </a:p>
        </p:txBody>
      </p:sp>
      <p:sp>
        <p:nvSpPr>
          <p:cNvPr id="6" name="Dikdörtgen 5"/>
          <p:cNvSpPr/>
          <p:nvPr/>
        </p:nvSpPr>
        <p:spPr>
          <a:xfrm>
            <a:off x="772396" y="3353683"/>
            <a:ext cx="1754006" cy="738664"/>
          </a:xfrm>
          <a:prstGeom prst="rect">
            <a:avLst/>
          </a:prstGeom>
        </p:spPr>
        <p:txBody>
          <a:bodyPr wrap="none">
            <a:spAutoFit/>
          </a:bodyPr>
          <a:lstStyle/>
          <a:p>
            <a:pPr algn="ctr"/>
            <a:r>
              <a:rPr lang="tr-TR" sz="1400" b="1" noProof="1">
                <a:solidFill>
                  <a:schemeClr val="bg1"/>
                </a:solidFill>
                <a:latin typeface="Bungee Inline" pitchFamily="2" charset="-94"/>
              </a:rPr>
              <a:t>ALKOL </a:t>
            </a:r>
            <a:endParaRPr lang="tr-TR" sz="1400" b="1" noProof="1" smtClean="0">
              <a:solidFill>
                <a:schemeClr val="bg1"/>
              </a:solidFill>
              <a:latin typeface="Bungee Inline" pitchFamily="2" charset="-94"/>
            </a:endParaRPr>
          </a:p>
          <a:p>
            <a:pPr algn="ctr"/>
            <a:r>
              <a:rPr lang="tr-TR" sz="1400" b="1" noProof="1" smtClean="0">
                <a:solidFill>
                  <a:schemeClr val="bg1"/>
                </a:solidFill>
                <a:latin typeface="Bungee Inline" pitchFamily="2" charset="-94"/>
              </a:rPr>
              <a:t>VE UYUŞTURUCU</a:t>
            </a:r>
          </a:p>
          <a:p>
            <a:pPr algn="ctr"/>
            <a:r>
              <a:rPr lang="tr-TR" sz="1400" b="1" noProof="1" smtClean="0">
                <a:solidFill>
                  <a:schemeClr val="bg1"/>
                </a:solidFill>
                <a:latin typeface="Bungee Inline" pitchFamily="2" charset="-94"/>
              </a:rPr>
              <a:t> </a:t>
            </a:r>
            <a:r>
              <a:rPr lang="tr-TR" sz="1400" b="1" noProof="1">
                <a:solidFill>
                  <a:schemeClr val="bg1"/>
                </a:solidFill>
                <a:latin typeface="Bungee Inline" pitchFamily="2" charset="-94"/>
              </a:rPr>
              <a:t>BAĞIMLILIĞI</a:t>
            </a:r>
            <a:endParaRPr lang="en-US" sz="1400" b="1" noProof="1">
              <a:solidFill>
                <a:schemeClr val="bg1"/>
              </a:solidFill>
              <a:latin typeface="Bungee Inline" pitchFamily="2" charset="-94"/>
            </a:endParaRPr>
          </a:p>
        </p:txBody>
      </p:sp>
      <p:sp>
        <p:nvSpPr>
          <p:cNvPr id="7" name="Dikdörtgen 6"/>
          <p:cNvSpPr/>
          <p:nvPr/>
        </p:nvSpPr>
        <p:spPr>
          <a:xfrm>
            <a:off x="6871618" y="3569127"/>
            <a:ext cx="1728357" cy="523220"/>
          </a:xfrm>
          <a:prstGeom prst="rect">
            <a:avLst/>
          </a:prstGeom>
        </p:spPr>
        <p:txBody>
          <a:bodyPr wrap="none">
            <a:spAutoFit/>
          </a:bodyPr>
          <a:lstStyle/>
          <a:p>
            <a:pPr algn="ctr"/>
            <a:r>
              <a:rPr lang="tr-TR" sz="1400" b="1" dirty="0" smtClean="0">
                <a:solidFill>
                  <a:schemeClr val="bg1"/>
                </a:solidFill>
                <a:latin typeface="Bungee Inline" pitchFamily="2" charset="-94"/>
              </a:rPr>
              <a:t>KİŞİLİK </a:t>
            </a:r>
          </a:p>
          <a:p>
            <a:pPr algn="ctr"/>
            <a:r>
              <a:rPr lang="tr-TR" sz="1400" b="1" dirty="0" smtClean="0">
                <a:solidFill>
                  <a:schemeClr val="bg1"/>
                </a:solidFill>
                <a:latin typeface="Bungee Inline" pitchFamily="2" charset="-94"/>
              </a:rPr>
              <a:t>BOZUKLUKLARI</a:t>
            </a:r>
            <a:endParaRPr lang="en-US" sz="1400" b="1" noProof="1">
              <a:solidFill>
                <a:schemeClr val="bg1"/>
              </a:solidFill>
              <a:latin typeface="Bungee Inline" pitchFamily="2" charset="-94"/>
            </a:endParaRPr>
          </a:p>
        </p:txBody>
      </p:sp>
      <p:sp>
        <p:nvSpPr>
          <p:cNvPr id="8" name="Dikdörtgen 7"/>
          <p:cNvSpPr/>
          <p:nvPr/>
        </p:nvSpPr>
        <p:spPr>
          <a:xfrm>
            <a:off x="3902618" y="3408895"/>
            <a:ext cx="1768433" cy="523220"/>
          </a:xfrm>
          <a:prstGeom prst="rect">
            <a:avLst/>
          </a:prstGeom>
        </p:spPr>
        <p:txBody>
          <a:bodyPr wrap="none">
            <a:spAutoFit/>
          </a:bodyPr>
          <a:lstStyle/>
          <a:p>
            <a:pPr algn="ctr"/>
            <a:r>
              <a:rPr lang="tr-TR" sz="1400" b="1" dirty="0" smtClean="0">
                <a:solidFill>
                  <a:schemeClr val="bg1"/>
                </a:solidFill>
                <a:latin typeface="Bungee Inline" pitchFamily="2" charset="-94"/>
              </a:rPr>
              <a:t>UYKU</a:t>
            </a:r>
          </a:p>
          <a:p>
            <a:pPr algn="ctr"/>
            <a:r>
              <a:rPr lang="tr-TR" sz="1400" b="1" dirty="0" smtClean="0">
                <a:solidFill>
                  <a:schemeClr val="bg1"/>
                </a:solidFill>
                <a:latin typeface="Bungee Inline" pitchFamily="2" charset="-94"/>
              </a:rPr>
              <a:t> </a:t>
            </a:r>
            <a:r>
              <a:rPr lang="tr-TR" sz="1400" b="1" dirty="0">
                <a:solidFill>
                  <a:schemeClr val="bg1"/>
                </a:solidFill>
                <a:latin typeface="Bungee Inline" pitchFamily="2" charset="-94"/>
              </a:rPr>
              <a:t>BOZUKLUKLARI</a:t>
            </a:r>
            <a:endParaRPr lang="en-US" sz="1400" b="1" noProof="1">
              <a:solidFill>
                <a:schemeClr val="bg1"/>
              </a:solidFill>
              <a:latin typeface="Bungee Inline" pitchFamily="2" charset="-94"/>
            </a:endParaRPr>
          </a:p>
        </p:txBody>
      </p:sp>
    </p:spTree>
    <p:extLst>
      <p:ext uri="{BB962C8B-B14F-4D97-AF65-F5344CB8AC3E}">
        <p14:creationId xmlns:p14="http://schemas.microsoft.com/office/powerpoint/2010/main" val="37018717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3" grpId="0" animBg="1"/>
      <p:bldP spid="34" grpId="0" animBg="1"/>
      <p:bldP spid="28" grpId="0" animBg="1"/>
      <p:bldP spid="40" grpId="0" animBg="1"/>
      <p:bldP spid="37" grpId="0" animBg="1"/>
      <p:bldP spid="16" grpId="0" animBg="1"/>
      <p:bldP spid="14" grpId="0" animBg="1"/>
      <p:bldP spid="35" grpId="0" animBg="1"/>
      <p:bldP spid="38" grpId="0" animBg="1"/>
      <p:bldP spid="41" grpId="0" animBg="1"/>
      <p:bldP spid="44" grpId="0" animBg="1"/>
      <p:bldP spid="3" grpId="0"/>
      <p:bldP spid="4" grpId="0"/>
      <p:bldP spid="5" grpId="0"/>
      <p:bldP spid="6" grpId="0"/>
      <p:bldP spid="7" grpId="0"/>
      <p:bldP spid="8" grpId="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585593" y="42352"/>
            <a:ext cx="7886700" cy="554292"/>
          </a:xfrm>
        </p:spPr>
        <p:txBody>
          <a:bodyPr>
            <a:noAutofit/>
          </a:bodyPr>
          <a:lstStyle/>
          <a:p>
            <a:pPr algn="ctr"/>
            <a:r>
              <a:rPr lang="tr-TR" sz="4000" dirty="0" smtClean="0">
                <a:solidFill>
                  <a:srgbClr val="DB4F4F"/>
                </a:solidFill>
                <a:latin typeface="Hollywood Hills" panose="00000400000000000000" pitchFamily="2" charset="0"/>
              </a:rPr>
              <a:t>1-DUYGUDURUM BOZUKLUKLARI</a:t>
            </a:r>
            <a:endParaRPr lang="en-US" sz="4000" dirty="0">
              <a:solidFill>
                <a:srgbClr val="DB4F4F"/>
              </a:solidFill>
              <a:latin typeface="Hollywood Hills" panose="00000400000000000000" pitchFamily="2" charset="0"/>
            </a:endParaRPr>
          </a:p>
        </p:txBody>
      </p:sp>
      <p:pic>
        <p:nvPicPr>
          <p:cNvPr id="3" name="Picture 2">
            <a:extLst>
              <a:ext uri="{FF2B5EF4-FFF2-40B4-BE49-F238E27FC236}">
                <a16:creationId xmlns:a16="http://schemas.microsoft.com/office/drawing/2014/main" id="{470AEF83-1233-48BA-AAB3-A86D927A405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10800000">
            <a:off x="-1" y="1017850"/>
            <a:ext cx="3401302" cy="2841980"/>
          </a:xfrm>
          <a:prstGeom prst="rect">
            <a:avLst/>
          </a:prstGeom>
        </p:spPr>
      </p:pic>
      <p:pic>
        <p:nvPicPr>
          <p:cNvPr id="5" name="Picture 4" descr="A picture containing sitting, dark, piece, cake&#10;&#10;Description automatically generated">
            <a:extLst>
              <a:ext uri="{FF2B5EF4-FFF2-40B4-BE49-F238E27FC236}">
                <a16:creationId xmlns:a16="http://schemas.microsoft.com/office/drawing/2014/main" id="{446AC9B7-12D1-433B-AB16-0D9BD1DAFE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2703921" y="2415720"/>
            <a:ext cx="3650044" cy="2924583"/>
          </a:xfrm>
          <a:prstGeom prst="rect">
            <a:avLst/>
          </a:prstGeom>
        </p:spPr>
      </p:pic>
      <p:pic>
        <p:nvPicPr>
          <p:cNvPr id="7" name="Picture 6">
            <a:extLst>
              <a:ext uri="{FF2B5EF4-FFF2-40B4-BE49-F238E27FC236}">
                <a16:creationId xmlns:a16="http://schemas.microsoft.com/office/drawing/2014/main" id="{30715E78-85EA-46ED-BB3B-0626F178D24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rot="10800000">
            <a:off x="5956995" y="773742"/>
            <a:ext cx="3187005" cy="2878800"/>
          </a:xfrm>
          <a:prstGeom prst="rect">
            <a:avLst/>
          </a:prstGeom>
        </p:spPr>
      </p:pic>
      <p:sp>
        <p:nvSpPr>
          <p:cNvPr id="9" name="TextBox 8">
            <a:extLst>
              <a:ext uri="{FF2B5EF4-FFF2-40B4-BE49-F238E27FC236}">
                <a16:creationId xmlns:a16="http://schemas.microsoft.com/office/drawing/2014/main" id="{3B6BC3BC-F1F9-423F-92BC-46C57B2B2FF6}"/>
              </a:ext>
            </a:extLst>
          </p:cNvPr>
          <p:cNvSpPr txBox="1"/>
          <p:nvPr/>
        </p:nvSpPr>
        <p:spPr>
          <a:xfrm>
            <a:off x="6204894" y="1650048"/>
            <a:ext cx="569387" cy="646331"/>
          </a:xfrm>
          <a:prstGeom prst="rect">
            <a:avLst/>
          </a:prstGeom>
          <a:noFill/>
        </p:spPr>
        <p:txBody>
          <a:bodyPr wrap="none" rtlCol="0">
            <a:spAutoFit/>
          </a:bodyPr>
          <a:lstStyle/>
          <a:p>
            <a:pPr algn="r"/>
            <a:r>
              <a:rPr lang="tr-TR" sz="3600" b="1" dirty="0" smtClean="0">
                <a:solidFill>
                  <a:prstClr val="white"/>
                </a:solidFill>
                <a:effectLst>
                  <a:outerShdw blurRad="38100" dist="38100" dir="2700000" algn="tl">
                    <a:srgbClr val="000000">
                      <a:alpha val="43137"/>
                    </a:srgbClr>
                  </a:outerShdw>
                </a:effectLst>
                <a:latin typeface="Calibri" panose="020F0502020204030204"/>
              </a:rPr>
              <a:t>C-</a:t>
            </a:r>
            <a:endParaRPr lang="fr-FR" sz="3600" b="1" dirty="0">
              <a:solidFill>
                <a:prstClr val="white"/>
              </a:solidFill>
              <a:effectLst>
                <a:outerShdw blurRad="38100" dist="38100" dir="2700000" algn="tl">
                  <a:srgbClr val="000000">
                    <a:alpha val="43137"/>
                  </a:srgbClr>
                </a:outerShdw>
              </a:effectLst>
              <a:latin typeface="Calibri" panose="020F0502020204030204"/>
            </a:endParaRPr>
          </a:p>
        </p:txBody>
      </p:sp>
      <p:sp>
        <p:nvSpPr>
          <p:cNvPr id="10" name="TextBox 9">
            <a:extLst>
              <a:ext uri="{FF2B5EF4-FFF2-40B4-BE49-F238E27FC236}">
                <a16:creationId xmlns:a16="http://schemas.microsoft.com/office/drawing/2014/main" id="{B68FEDD1-212D-4F7B-9608-B8F6DDA463EB}"/>
              </a:ext>
            </a:extLst>
          </p:cNvPr>
          <p:cNvSpPr txBox="1"/>
          <p:nvPr/>
        </p:nvSpPr>
        <p:spPr>
          <a:xfrm>
            <a:off x="3401301" y="3317427"/>
            <a:ext cx="583814" cy="646331"/>
          </a:xfrm>
          <a:prstGeom prst="rect">
            <a:avLst/>
          </a:prstGeom>
          <a:noFill/>
        </p:spPr>
        <p:txBody>
          <a:bodyPr wrap="none" rtlCol="0">
            <a:spAutoFit/>
          </a:bodyPr>
          <a:lstStyle/>
          <a:p>
            <a:pPr algn="r"/>
            <a:r>
              <a:rPr lang="tr-TR" sz="3600" b="1" dirty="0" smtClean="0">
                <a:solidFill>
                  <a:prstClr val="white"/>
                </a:solidFill>
                <a:effectLst>
                  <a:outerShdw blurRad="38100" dist="38100" dir="2700000" algn="tl">
                    <a:srgbClr val="000000">
                      <a:alpha val="43137"/>
                    </a:srgbClr>
                  </a:outerShdw>
                </a:effectLst>
                <a:latin typeface="Calibri" panose="020F0502020204030204"/>
              </a:rPr>
              <a:t>B-</a:t>
            </a:r>
            <a:endParaRPr lang="fr-FR" sz="3600" b="1" dirty="0">
              <a:solidFill>
                <a:prstClr val="white"/>
              </a:solidFill>
              <a:effectLst>
                <a:outerShdw blurRad="38100" dist="38100" dir="2700000" algn="tl">
                  <a:srgbClr val="000000">
                    <a:alpha val="43137"/>
                  </a:srgbClr>
                </a:outerShdw>
              </a:effectLst>
              <a:latin typeface="Calibri" panose="020F0502020204030204"/>
            </a:endParaRPr>
          </a:p>
        </p:txBody>
      </p:sp>
      <p:sp>
        <p:nvSpPr>
          <p:cNvPr id="11" name="TextBox 10">
            <a:extLst>
              <a:ext uri="{FF2B5EF4-FFF2-40B4-BE49-F238E27FC236}">
                <a16:creationId xmlns:a16="http://schemas.microsoft.com/office/drawing/2014/main" id="{5B5ED555-683C-4378-B68A-090FFC684242}"/>
              </a:ext>
            </a:extLst>
          </p:cNvPr>
          <p:cNvSpPr txBox="1"/>
          <p:nvPr/>
        </p:nvSpPr>
        <p:spPr>
          <a:xfrm>
            <a:off x="604542" y="1889977"/>
            <a:ext cx="606256" cy="646331"/>
          </a:xfrm>
          <a:prstGeom prst="rect">
            <a:avLst/>
          </a:prstGeom>
          <a:noFill/>
        </p:spPr>
        <p:txBody>
          <a:bodyPr wrap="none" rtlCol="0">
            <a:spAutoFit/>
          </a:bodyPr>
          <a:lstStyle/>
          <a:p>
            <a:pPr algn="r"/>
            <a:r>
              <a:rPr lang="tr-TR" sz="3600" b="1" dirty="0" smtClean="0">
                <a:solidFill>
                  <a:prstClr val="white"/>
                </a:solidFill>
                <a:effectLst>
                  <a:outerShdw blurRad="38100" dist="38100" dir="2700000" algn="tl">
                    <a:srgbClr val="000000">
                      <a:alpha val="43137"/>
                    </a:srgbClr>
                  </a:outerShdw>
                </a:effectLst>
                <a:latin typeface="Calibri" panose="020F0502020204030204"/>
              </a:rPr>
              <a:t>A-</a:t>
            </a:r>
            <a:endParaRPr lang="fr-FR" sz="3600" b="1" dirty="0">
              <a:solidFill>
                <a:prstClr val="white"/>
              </a:solidFill>
              <a:effectLst>
                <a:outerShdw blurRad="38100" dist="38100" dir="2700000" algn="tl">
                  <a:srgbClr val="000000">
                    <a:alpha val="43137"/>
                  </a:srgbClr>
                </a:outerShdw>
              </a:effectLst>
              <a:latin typeface="Calibri" panose="020F0502020204030204"/>
            </a:endParaRPr>
          </a:p>
        </p:txBody>
      </p:sp>
      <p:sp>
        <p:nvSpPr>
          <p:cNvPr id="13" name="TextBox 12">
            <a:extLst>
              <a:ext uri="{FF2B5EF4-FFF2-40B4-BE49-F238E27FC236}">
                <a16:creationId xmlns:a16="http://schemas.microsoft.com/office/drawing/2014/main" id="{C22C038C-4394-410D-9327-19A1B53B20E2}"/>
              </a:ext>
            </a:extLst>
          </p:cNvPr>
          <p:cNvSpPr txBox="1"/>
          <p:nvPr/>
        </p:nvSpPr>
        <p:spPr>
          <a:xfrm>
            <a:off x="749511" y="1302667"/>
            <a:ext cx="2082378" cy="307777"/>
          </a:xfrm>
          <a:prstGeom prst="rect">
            <a:avLst/>
          </a:prstGeom>
          <a:noFill/>
        </p:spPr>
        <p:txBody>
          <a:bodyPr wrap="square" lIns="0" rIns="0" rtlCol="0" anchor="b">
            <a:spAutoFit/>
          </a:bodyPr>
          <a:lstStyle/>
          <a:p>
            <a:pPr algn="ctr"/>
            <a:endParaRPr lang="en-US" sz="1400" b="1" noProof="1">
              <a:solidFill>
                <a:srgbClr val="0095BE"/>
              </a:solidFill>
              <a:latin typeface="Calibri" panose="020F0502020204030204"/>
            </a:endParaRPr>
          </a:p>
        </p:txBody>
      </p:sp>
      <p:sp>
        <p:nvSpPr>
          <p:cNvPr id="16" name="TextBox 15">
            <a:extLst>
              <a:ext uri="{FF2B5EF4-FFF2-40B4-BE49-F238E27FC236}">
                <a16:creationId xmlns:a16="http://schemas.microsoft.com/office/drawing/2014/main" id="{7C68A996-C87C-444F-A852-3320986C37A4}"/>
              </a:ext>
            </a:extLst>
          </p:cNvPr>
          <p:cNvSpPr txBox="1"/>
          <p:nvPr/>
        </p:nvSpPr>
        <p:spPr>
          <a:xfrm>
            <a:off x="3881639" y="3317427"/>
            <a:ext cx="1829358" cy="954107"/>
          </a:xfrm>
          <a:prstGeom prst="rect">
            <a:avLst/>
          </a:prstGeom>
          <a:noFill/>
        </p:spPr>
        <p:txBody>
          <a:bodyPr wrap="square" lIns="0" rIns="0" rtlCol="0" anchor="b">
            <a:spAutoFit/>
          </a:bodyPr>
          <a:lstStyle/>
          <a:p>
            <a:pPr algn="ctr"/>
            <a:r>
              <a:rPr lang="tr-TR" sz="2800" b="1" noProof="1" smtClean="0">
                <a:solidFill>
                  <a:schemeClr val="bg1"/>
                </a:solidFill>
                <a:latin typeface="Calibri" panose="020F0502020204030204"/>
              </a:rPr>
              <a:t>TAŞKINLIK </a:t>
            </a:r>
          </a:p>
          <a:p>
            <a:pPr algn="ctr"/>
            <a:r>
              <a:rPr lang="tr-TR" sz="2800" b="1" noProof="1" smtClean="0">
                <a:solidFill>
                  <a:schemeClr val="bg1"/>
                </a:solidFill>
                <a:latin typeface="Calibri" panose="020F0502020204030204"/>
              </a:rPr>
              <a:t>(MANİ)</a:t>
            </a:r>
            <a:endParaRPr lang="en-US" sz="2800" b="1" noProof="1">
              <a:solidFill>
                <a:schemeClr val="bg1"/>
              </a:solidFill>
              <a:latin typeface="Calibri" panose="020F0502020204030204"/>
            </a:endParaRPr>
          </a:p>
        </p:txBody>
      </p:sp>
      <p:sp>
        <p:nvSpPr>
          <p:cNvPr id="19" name="TextBox 18">
            <a:extLst>
              <a:ext uri="{FF2B5EF4-FFF2-40B4-BE49-F238E27FC236}">
                <a16:creationId xmlns:a16="http://schemas.microsoft.com/office/drawing/2014/main" id="{91870747-4157-4C03-9072-956307A7BDBF}"/>
              </a:ext>
            </a:extLst>
          </p:cNvPr>
          <p:cNvSpPr txBox="1"/>
          <p:nvPr/>
        </p:nvSpPr>
        <p:spPr>
          <a:xfrm>
            <a:off x="6672861" y="1705311"/>
            <a:ext cx="2287866" cy="830997"/>
          </a:xfrm>
          <a:prstGeom prst="rect">
            <a:avLst/>
          </a:prstGeom>
          <a:noFill/>
        </p:spPr>
        <p:txBody>
          <a:bodyPr wrap="square" lIns="0" rIns="0" rtlCol="0" anchor="b">
            <a:spAutoFit/>
          </a:bodyPr>
          <a:lstStyle/>
          <a:p>
            <a:pPr algn="ctr"/>
            <a:r>
              <a:rPr lang="tr-TR" sz="2400" b="1" noProof="1" smtClean="0">
                <a:solidFill>
                  <a:schemeClr val="bg1"/>
                </a:solidFill>
                <a:latin typeface="Calibri" panose="020F0502020204030204"/>
              </a:rPr>
              <a:t>MANİK-DEPRESİF BOZUKLUĞU</a:t>
            </a:r>
            <a:endParaRPr lang="en-US" sz="2400" b="1" noProof="1">
              <a:solidFill>
                <a:schemeClr val="bg1"/>
              </a:solidFill>
              <a:latin typeface="Calibri" panose="020F0502020204030204"/>
            </a:endParaRPr>
          </a:p>
        </p:txBody>
      </p:sp>
      <p:sp>
        <p:nvSpPr>
          <p:cNvPr id="21" name="Dikdörtgen 20"/>
          <p:cNvSpPr/>
          <p:nvPr/>
        </p:nvSpPr>
        <p:spPr>
          <a:xfrm>
            <a:off x="1023097" y="1908158"/>
            <a:ext cx="1972784" cy="830997"/>
          </a:xfrm>
          <a:prstGeom prst="rect">
            <a:avLst/>
          </a:prstGeom>
        </p:spPr>
        <p:txBody>
          <a:bodyPr wrap="none">
            <a:spAutoFit/>
          </a:bodyPr>
          <a:lstStyle/>
          <a:p>
            <a:pPr algn="ctr"/>
            <a:r>
              <a:rPr lang="tr-TR" sz="2400" b="1" noProof="1" smtClean="0">
                <a:solidFill>
                  <a:schemeClr val="bg1"/>
                </a:solidFill>
              </a:rPr>
              <a:t>DEPRESYON</a:t>
            </a:r>
          </a:p>
          <a:p>
            <a:pPr algn="ctr"/>
            <a:r>
              <a:rPr lang="tr-TR" sz="2400" b="1" noProof="1" smtClean="0">
                <a:solidFill>
                  <a:schemeClr val="bg1"/>
                </a:solidFill>
              </a:rPr>
              <a:t>(</a:t>
            </a:r>
            <a:r>
              <a:rPr lang="tr-TR" sz="2400" b="1" noProof="1">
                <a:solidFill>
                  <a:schemeClr val="bg1"/>
                </a:solidFill>
              </a:rPr>
              <a:t>ÇÖKKÜNLÜK)</a:t>
            </a:r>
            <a:endParaRPr lang="en-US" sz="2400" b="1" noProof="1">
              <a:solidFill>
                <a:schemeClr val="bg1"/>
              </a:solidFill>
            </a:endParaRPr>
          </a:p>
        </p:txBody>
      </p:sp>
    </p:spTree>
    <p:extLst>
      <p:ext uri="{BB962C8B-B14F-4D97-AF65-F5344CB8AC3E}">
        <p14:creationId xmlns:p14="http://schemas.microsoft.com/office/powerpoint/2010/main" val="766617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9" grpId="0"/>
      <p:bldP spid="21" grpId="0"/>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585593" y="42352"/>
            <a:ext cx="7886700" cy="554292"/>
          </a:xfrm>
        </p:spPr>
        <p:txBody>
          <a:bodyPr>
            <a:noAutofit/>
          </a:bodyPr>
          <a:lstStyle/>
          <a:p>
            <a:pPr algn="ctr"/>
            <a:r>
              <a:rPr lang="tr-TR" sz="4000" dirty="0" smtClean="0">
                <a:solidFill>
                  <a:srgbClr val="DB4F4F"/>
                </a:solidFill>
                <a:latin typeface="Hollywood Hills" panose="00000400000000000000" pitchFamily="2" charset="0"/>
              </a:rPr>
              <a:t>1-DUYGUDURUM BOZUKLUKLARI</a:t>
            </a:r>
            <a:endParaRPr lang="en-US" sz="4000" dirty="0">
              <a:solidFill>
                <a:srgbClr val="DB4F4F"/>
              </a:solidFill>
              <a:latin typeface="Hollywood Hills" panose="00000400000000000000" pitchFamily="2" charset="0"/>
            </a:endParaRPr>
          </a:p>
        </p:txBody>
      </p:sp>
      <p:pic>
        <p:nvPicPr>
          <p:cNvPr id="3" name="Picture 2">
            <a:extLst>
              <a:ext uri="{FF2B5EF4-FFF2-40B4-BE49-F238E27FC236}">
                <a16:creationId xmlns:a16="http://schemas.microsoft.com/office/drawing/2014/main" id="{470AEF83-1233-48BA-AAB3-A86D927A405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10800000">
            <a:off x="-104822" y="451955"/>
            <a:ext cx="3297381" cy="2755148"/>
          </a:xfrm>
          <a:prstGeom prst="rect">
            <a:avLst/>
          </a:prstGeom>
        </p:spPr>
      </p:pic>
      <p:pic>
        <p:nvPicPr>
          <p:cNvPr id="5" name="Picture 4" descr="A picture containing sitting, dark, piece, cake&#10;&#10;Description automatically generated">
            <a:extLst>
              <a:ext uri="{FF2B5EF4-FFF2-40B4-BE49-F238E27FC236}">
                <a16:creationId xmlns:a16="http://schemas.microsoft.com/office/drawing/2014/main" id="{446AC9B7-12D1-433B-AB16-0D9BD1DAFE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3170220" y="477613"/>
            <a:ext cx="2992319" cy="2755148"/>
          </a:xfrm>
          <a:prstGeom prst="rect">
            <a:avLst/>
          </a:prstGeom>
        </p:spPr>
      </p:pic>
      <p:pic>
        <p:nvPicPr>
          <p:cNvPr id="7" name="Picture 6">
            <a:extLst>
              <a:ext uri="{FF2B5EF4-FFF2-40B4-BE49-F238E27FC236}">
                <a16:creationId xmlns:a16="http://schemas.microsoft.com/office/drawing/2014/main" id="{30715E78-85EA-46ED-BB3B-0626F178D24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rot="10800000">
            <a:off x="5994101" y="353961"/>
            <a:ext cx="3085299" cy="2878800"/>
          </a:xfrm>
          <a:prstGeom prst="rect">
            <a:avLst/>
          </a:prstGeom>
        </p:spPr>
      </p:pic>
      <p:sp>
        <p:nvSpPr>
          <p:cNvPr id="4" name="Rectangle 3">
            <a:extLst>
              <a:ext uri="{FF2B5EF4-FFF2-40B4-BE49-F238E27FC236}">
                <a16:creationId xmlns:a16="http://schemas.microsoft.com/office/drawing/2014/main" id="{D3987152-BF00-49B3-97A7-9758B8FD7FE4}"/>
              </a:ext>
            </a:extLst>
          </p:cNvPr>
          <p:cNvSpPr/>
          <p:nvPr/>
        </p:nvSpPr>
        <p:spPr>
          <a:xfrm>
            <a:off x="722671" y="1299055"/>
            <a:ext cx="2121583" cy="368765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solidFill>
                <a:prstClr val="white"/>
              </a:solidFill>
              <a:latin typeface="Calibri" panose="020F0502020204030204"/>
            </a:endParaRPr>
          </a:p>
        </p:txBody>
      </p:sp>
      <p:sp>
        <p:nvSpPr>
          <p:cNvPr id="6" name="Rectangle 5">
            <a:extLst>
              <a:ext uri="{FF2B5EF4-FFF2-40B4-BE49-F238E27FC236}">
                <a16:creationId xmlns:a16="http://schemas.microsoft.com/office/drawing/2014/main" id="{BB9716E7-739D-4D4E-B522-26715F62285C}"/>
              </a:ext>
            </a:extLst>
          </p:cNvPr>
          <p:cNvSpPr/>
          <p:nvPr/>
        </p:nvSpPr>
        <p:spPr>
          <a:xfrm>
            <a:off x="3981732" y="1234439"/>
            <a:ext cx="1829358" cy="3752267"/>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fr-FR">
              <a:solidFill>
                <a:prstClr val="white"/>
              </a:solidFill>
              <a:latin typeface="Calibri" panose="020F0502020204030204"/>
            </a:endParaRPr>
          </a:p>
        </p:txBody>
      </p:sp>
      <p:sp>
        <p:nvSpPr>
          <p:cNvPr id="8" name="Rectangle 7">
            <a:extLst>
              <a:ext uri="{FF2B5EF4-FFF2-40B4-BE49-F238E27FC236}">
                <a16:creationId xmlns:a16="http://schemas.microsoft.com/office/drawing/2014/main" id="{C9941B44-6991-4DAE-B1E0-08B3191B47B2}"/>
              </a:ext>
            </a:extLst>
          </p:cNvPr>
          <p:cNvSpPr/>
          <p:nvPr/>
        </p:nvSpPr>
        <p:spPr>
          <a:xfrm>
            <a:off x="6842383" y="1234440"/>
            <a:ext cx="1911075" cy="3752266"/>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solidFill>
                <a:prstClr val="white"/>
              </a:solidFill>
              <a:latin typeface="Calibri" panose="020F0502020204030204"/>
            </a:endParaRPr>
          </a:p>
        </p:txBody>
      </p:sp>
      <p:sp>
        <p:nvSpPr>
          <p:cNvPr id="9" name="TextBox 8">
            <a:extLst>
              <a:ext uri="{FF2B5EF4-FFF2-40B4-BE49-F238E27FC236}">
                <a16:creationId xmlns:a16="http://schemas.microsoft.com/office/drawing/2014/main" id="{3B6BC3BC-F1F9-423F-92BC-46C57B2B2FF6}"/>
              </a:ext>
            </a:extLst>
          </p:cNvPr>
          <p:cNvSpPr txBox="1"/>
          <p:nvPr/>
        </p:nvSpPr>
        <p:spPr>
          <a:xfrm>
            <a:off x="6294341" y="1413530"/>
            <a:ext cx="569387" cy="646331"/>
          </a:xfrm>
          <a:prstGeom prst="rect">
            <a:avLst/>
          </a:prstGeom>
          <a:noFill/>
        </p:spPr>
        <p:txBody>
          <a:bodyPr wrap="none" rtlCol="0">
            <a:spAutoFit/>
          </a:bodyPr>
          <a:lstStyle/>
          <a:p>
            <a:pPr algn="r"/>
            <a:r>
              <a:rPr lang="tr-TR" sz="3600" b="1" dirty="0" smtClean="0">
                <a:solidFill>
                  <a:prstClr val="white"/>
                </a:solidFill>
                <a:effectLst>
                  <a:outerShdw blurRad="38100" dist="38100" dir="2700000" algn="tl">
                    <a:srgbClr val="000000">
                      <a:alpha val="43137"/>
                    </a:srgbClr>
                  </a:outerShdw>
                </a:effectLst>
                <a:latin typeface="Calibri" panose="020F0502020204030204"/>
              </a:rPr>
              <a:t>C-</a:t>
            </a:r>
            <a:endParaRPr lang="fr-FR" sz="3600" b="1" dirty="0">
              <a:solidFill>
                <a:prstClr val="white"/>
              </a:solidFill>
              <a:effectLst>
                <a:outerShdw blurRad="38100" dist="38100" dir="2700000" algn="tl">
                  <a:srgbClr val="000000">
                    <a:alpha val="43137"/>
                  </a:srgbClr>
                </a:outerShdw>
              </a:effectLst>
              <a:latin typeface="Calibri" panose="020F0502020204030204"/>
            </a:endParaRPr>
          </a:p>
        </p:txBody>
      </p:sp>
      <p:sp>
        <p:nvSpPr>
          <p:cNvPr id="10" name="TextBox 9">
            <a:extLst>
              <a:ext uri="{FF2B5EF4-FFF2-40B4-BE49-F238E27FC236}">
                <a16:creationId xmlns:a16="http://schemas.microsoft.com/office/drawing/2014/main" id="{B68FEDD1-212D-4F7B-9608-B8F6DDA463EB}"/>
              </a:ext>
            </a:extLst>
          </p:cNvPr>
          <p:cNvSpPr txBox="1"/>
          <p:nvPr/>
        </p:nvSpPr>
        <p:spPr>
          <a:xfrm>
            <a:off x="3464100" y="1413530"/>
            <a:ext cx="583814" cy="646331"/>
          </a:xfrm>
          <a:prstGeom prst="rect">
            <a:avLst/>
          </a:prstGeom>
          <a:noFill/>
        </p:spPr>
        <p:txBody>
          <a:bodyPr wrap="none" rtlCol="0">
            <a:spAutoFit/>
          </a:bodyPr>
          <a:lstStyle/>
          <a:p>
            <a:pPr algn="r"/>
            <a:r>
              <a:rPr lang="tr-TR" sz="3600" b="1" dirty="0" smtClean="0">
                <a:solidFill>
                  <a:prstClr val="white"/>
                </a:solidFill>
                <a:effectLst>
                  <a:outerShdw blurRad="38100" dist="38100" dir="2700000" algn="tl">
                    <a:srgbClr val="000000">
                      <a:alpha val="43137"/>
                    </a:srgbClr>
                  </a:outerShdw>
                </a:effectLst>
                <a:latin typeface="Calibri" panose="020F0502020204030204"/>
              </a:rPr>
              <a:t>B-</a:t>
            </a:r>
            <a:endParaRPr lang="fr-FR" sz="3600" b="1" dirty="0">
              <a:solidFill>
                <a:prstClr val="white"/>
              </a:solidFill>
              <a:effectLst>
                <a:outerShdw blurRad="38100" dist="38100" dir="2700000" algn="tl">
                  <a:srgbClr val="000000">
                    <a:alpha val="43137"/>
                  </a:srgbClr>
                </a:outerShdw>
              </a:effectLst>
              <a:latin typeface="Calibri" panose="020F0502020204030204"/>
            </a:endParaRPr>
          </a:p>
        </p:txBody>
      </p:sp>
      <p:sp>
        <p:nvSpPr>
          <p:cNvPr id="11" name="TextBox 10">
            <a:extLst>
              <a:ext uri="{FF2B5EF4-FFF2-40B4-BE49-F238E27FC236}">
                <a16:creationId xmlns:a16="http://schemas.microsoft.com/office/drawing/2014/main" id="{5B5ED555-683C-4378-B68A-090FFC684242}"/>
              </a:ext>
            </a:extLst>
          </p:cNvPr>
          <p:cNvSpPr txBox="1"/>
          <p:nvPr/>
        </p:nvSpPr>
        <p:spPr>
          <a:xfrm>
            <a:off x="199188" y="1431518"/>
            <a:ext cx="606256" cy="646331"/>
          </a:xfrm>
          <a:prstGeom prst="rect">
            <a:avLst/>
          </a:prstGeom>
          <a:noFill/>
        </p:spPr>
        <p:txBody>
          <a:bodyPr wrap="none" rtlCol="0">
            <a:spAutoFit/>
          </a:bodyPr>
          <a:lstStyle/>
          <a:p>
            <a:pPr algn="r"/>
            <a:r>
              <a:rPr lang="tr-TR" sz="3600" b="1" dirty="0" smtClean="0">
                <a:solidFill>
                  <a:prstClr val="white"/>
                </a:solidFill>
                <a:effectLst>
                  <a:outerShdw blurRad="38100" dist="38100" dir="2700000" algn="tl">
                    <a:srgbClr val="000000">
                      <a:alpha val="43137"/>
                    </a:srgbClr>
                  </a:outerShdw>
                </a:effectLst>
                <a:latin typeface="Calibri" panose="020F0502020204030204"/>
              </a:rPr>
              <a:t>A-</a:t>
            </a:r>
            <a:endParaRPr lang="fr-FR" sz="3600" b="1" dirty="0">
              <a:solidFill>
                <a:prstClr val="white"/>
              </a:solidFill>
              <a:effectLst>
                <a:outerShdw blurRad="38100" dist="38100" dir="2700000" algn="tl">
                  <a:srgbClr val="000000">
                    <a:alpha val="43137"/>
                  </a:srgbClr>
                </a:outerShdw>
              </a:effectLst>
              <a:latin typeface="Calibri" panose="020F0502020204030204"/>
            </a:endParaRPr>
          </a:p>
        </p:txBody>
      </p:sp>
      <p:grpSp>
        <p:nvGrpSpPr>
          <p:cNvPr id="12" name="Group 11">
            <a:extLst>
              <a:ext uri="{FF2B5EF4-FFF2-40B4-BE49-F238E27FC236}">
                <a16:creationId xmlns:a16="http://schemas.microsoft.com/office/drawing/2014/main" id="{1C9B048A-399C-4BE0-ABC6-2DC826492293}"/>
              </a:ext>
            </a:extLst>
          </p:cNvPr>
          <p:cNvGrpSpPr/>
          <p:nvPr/>
        </p:nvGrpSpPr>
        <p:grpSpPr>
          <a:xfrm>
            <a:off x="729874" y="1272633"/>
            <a:ext cx="2098896" cy="3896177"/>
            <a:chOff x="8646134" y="1067594"/>
            <a:chExt cx="3797718" cy="4553269"/>
          </a:xfrm>
        </p:grpSpPr>
        <p:sp>
          <p:nvSpPr>
            <p:cNvPr id="13" name="TextBox 12">
              <a:extLst>
                <a:ext uri="{FF2B5EF4-FFF2-40B4-BE49-F238E27FC236}">
                  <a16:creationId xmlns:a16="http://schemas.microsoft.com/office/drawing/2014/main" id="{C22C038C-4394-410D-9327-19A1B53B20E2}"/>
                </a:ext>
              </a:extLst>
            </p:cNvPr>
            <p:cNvSpPr txBox="1"/>
            <p:nvPr/>
          </p:nvSpPr>
          <p:spPr>
            <a:xfrm>
              <a:off x="8646134" y="1067594"/>
              <a:ext cx="3767831" cy="647430"/>
            </a:xfrm>
            <a:prstGeom prst="rect">
              <a:avLst/>
            </a:prstGeom>
            <a:noFill/>
          </p:spPr>
          <p:txBody>
            <a:bodyPr wrap="square" lIns="0" rIns="0" rtlCol="0" anchor="b">
              <a:spAutoFit/>
            </a:bodyPr>
            <a:lstStyle/>
            <a:p>
              <a:pPr algn="ctr"/>
              <a:r>
                <a:rPr lang="tr-TR" sz="1500" b="1" noProof="1" smtClean="0">
                  <a:solidFill>
                    <a:srgbClr val="0095BE"/>
                  </a:solidFill>
                  <a:latin typeface="Calibri" panose="020F0502020204030204"/>
                </a:rPr>
                <a:t>DEPRESYON</a:t>
              </a:r>
            </a:p>
            <a:p>
              <a:pPr algn="ctr"/>
              <a:r>
                <a:rPr lang="tr-TR" sz="1500" b="1" noProof="1" smtClean="0">
                  <a:solidFill>
                    <a:srgbClr val="0095BE"/>
                  </a:solidFill>
                  <a:latin typeface="Calibri" panose="020F0502020204030204"/>
                </a:rPr>
                <a:t>(ÇÖKKÜNLÜK)</a:t>
              </a:r>
              <a:endParaRPr lang="en-US" sz="1500" b="1" noProof="1">
                <a:solidFill>
                  <a:srgbClr val="0095BE"/>
                </a:solidFill>
                <a:latin typeface="Calibri" panose="020F0502020204030204"/>
              </a:endParaRPr>
            </a:p>
          </p:txBody>
        </p:sp>
        <p:sp>
          <p:nvSpPr>
            <p:cNvPr id="14" name="TextBox 13">
              <a:extLst>
                <a:ext uri="{FF2B5EF4-FFF2-40B4-BE49-F238E27FC236}">
                  <a16:creationId xmlns:a16="http://schemas.microsoft.com/office/drawing/2014/main" id="{055AB63F-F395-420B-AD4A-408B8C39A568}"/>
                </a:ext>
              </a:extLst>
            </p:cNvPr>
            <p:cNvSpPr txBox="1"/>
            <p:nvPr/>
          </p:nvSpPr>
          <p:spPr>
            <a:xfrm>
              <a:off x="8699757" y="1385593"/>
              <a:ext cx="3744095" cy="4235270"/>
            </a:xfrm>
            <a:prstGeom prst="rect">
              <a:avLst/>
            </a:prstGeom>
            <a:noFill/>
          </p:spPr>
          <p:txBody>
            <a:bodyPr wrap="square" lIns="0" rIns="0" rtlCol="0" anchor="t">
              <a:spAutoFit/>
            </a:bodyPr>
            <a:lstStyle/>
            <a:p>
              <a:pPr marL="171450" indent="-171450">
                <a:buFont typeface="Arial" panose="020B0604020202020204" pitchFamily="34" charset="0"/>
                <a:buChar char="•"/>
              </a:pPr>
              <a:endParaRPr lang="tr-TR" sz="1100" b="1" noProof="1" smtClean="0">
                <a:latin typeface="Calibri" panose="020F0502020204030204"/>
              </a:endParaRPr>
            </a:p>
            <a:p>
              <a:pPr marL="171450" indent="-171450">
                <a:buFont typeface="Arial" panose="020B0604020202020204" pitchFamily="34" charset="0"/>
                <a:buChar char="•"/>
              </a:pPr>
              <a:r>
                <a:rPr lang="tr-TR" sz="1100" b="1" noProof="1" smtClean="0">
                  <a:latin typeface="Calibri" panose="020F0502020204030204"/>
                </a:rPr>
                <a:t>En yaygın görülen duygu durum bozukluğudur.</a:t>
              </a:r>
            </a:p>
            <a:p>
              <a:pPr marL="171450" indent="-171450">
                <a:buFont typeface="Arial" panose="020B0604020202020204" pitchFamily="34" charset="0"/>
                <a:buChar char="•"/>
              </a:pPr>
              <a:r>
                <a:rPr lang="tr-TR" sz="1100" b="1" u="sng" noProof="1" smtClean="0">
                  <a:latin typeface="Calibri" panose="020F0502020204030204"/>
                </a:rPr>
                <a:t>Bu hastalar karamsar, isteksiz, üzgün, umutsuz ve mutsuzdurlar.</a:t>
              </a:r>
            </a:p>
            <a:p>
              <a:pPr marL="171450" indent="-171450">
                <a:buFont typeface="Arial" panose="020B0604020202020204" pitchFamily="34" charset="0"/>
                <a:buChar char="•"/>
              </a:pPr>
              <a:r>
                <a:rPr lang="tr-TR" sz="1100" b="1" noProof="1" smtClean="0">
                  <a:latin typeface="Calibri" panose="020F0502020204030204"/>
                </a:rPr>
                <a:t>Kendilerini değersiz ve yetersiz görürler, aşırı yada uygun olmayan suçluluk duyguları içindedirler.</a:t>
              </a:r>
            </a:p>
            <a:p>
              <a:pPr marL="171450" indent="-171450">
                <a:buFont typeface="Arial" panose="020B0604020202020204" pitchFamily="34" charset="0"/>
                <a:buChar char="•"/>
              </a:pPr>
              <a:r>
                <a:rPr lang="tr-TR" sz="1100" b="1" noProof="1"/>
                <a:t>Dikkatlerini bir konuya odaklayamazlar bu nedenle öğrenemezler, bellek bozuklukları vardır</a:t>
              </a:r>
              <a:r>
                <a:rPr lang="tr-TR" sz="1100" b="1" noProof="1" smtClean="0"/>
                <a:t>.</a:t>
              </a:r>
              <a:endParaRPr lang="tr-TR" sz="1100" b="1" noProof="1" smtClean="0">
                <a:latin typeface="Calibri" panose="020F0502020204030204"/>
              </a:endParaRPr>
            </a:p>
            <a:p>
              <a:pPr marL="171450" indent="-171450">
                <a:buFont typeface="Arial" panose="020B0604020202020204" pitchFamily="34" charset="0"/>
                <a:buChar char="•"/>
              </a:pPr>
              <a:r>
                <a:rPr lang="tr-TR" sz="1100" b="1" noProof="1" smtClean="0">
                  <a:latin typeface="Calibri" panose="020F0502020204030204"/>
                </a:rPr>
                <a:t>bedensel etkileri hastaların kilosu değişir, uykuları bozulur, enerjileri azalır, kendilerini yorgun hatta bitkin hissederler.</a:t>
              </a:r>
            </a:p>
            <a:p>
              <a:pPr marL="171450" indent="-171450">
                <a:buFont typeface="Arial" panose="020B0604020202020204" pitchFamily="34" charset="0"/>
                <a:buChar char="•"/>
              </a:pPr>
              <a:r>
                <a:rPr lang="tr-TR" sz="1100" b="1" dirty="0"/>
                <a:t>Depresyon kişinin yaşam kalitesini olumsuz etkiler. </a:t>
              </a:r>
              <a:endParaRPr lang="tr-TR" sz="1100" b="1" dirty="0" smtClean="0"/>
            </a:p>
            <a:p>
              <a:pPr marL="171450" indent="-171450">
                <a:spcAft>
                  <a:spcPts val="900"/>
                </a:spcAft>
                <a:buFont typeface="Arial" panose="020B0604020202020204" pitchFamily="34" charset="0"/>
                <a:buChar char="•"/>
              </a:pPr>
              <a:endParaRPr lang="en-US" sz="950" b="1" noProof="1">
                <a:latin typeface="Calibri" panose="020F0502020204030204"/>
              </a:endParaRPr>
            </a:p>
          </p:txBody>
        </p:sp>
      </p:grpSp>
      <p:grpSp>
        <p:nvGrpSpPr>
          <p:cNvPr id="15" name="Group 14">
            <a:extLst>
              <a:ext uri="{FF2B5EF4-FFF2-40B4-BE49-F238E27FC236}">
                <a16:creationId xmlns:a16="http://schemas.microsoft.com/office/drawing/2014/main" id="{C757939E-A183-4E95-A241-C9E4C931C339}"/>
              </a:ext>
            </a:extLst>
          </p:cNvPr>
          <p:cNvGrpSpPr/>
          <p:nvPr/>
        </p:nvGrpSpPr>
        <p:grpSpPr>
          <a:xfrm>
            <a:off x="3905072" y="1234439"/>
            <a:ext cx="1913297" cy="4068832"/>
            <a:chOff x="8457918" y="951001"/>
            <a:chExt cx="4208535" cy="4809081"/>
          </a:xfrm>
        </p:grpSpPr>
        <p:sp>
          <p:nvSpPr>
            <p:cNvPr id="16" name="TextBox 15">
              <a:extLst>
                <a:ext uri="{FF2B5EF4-FFF2-40B4-BE49-F238E27FC236}">
                  <a16:creationId xmlns:a16="http://schemas.microsoft.com/office/drawing/2014/main" id="{7C68A996-C87C-444F-A852-3320986C37A4}"/>
                </a:ext>
              </a:extLst>
            </p:cNvPr>
            <p:cNvSpPr txBox="1"/>
            <p:nvPr/>
          </p:nvSpPr>
          <p:spPr>
            <a:xfrm>
              <a:off x="8457918" y="951001"/>
              <a:ext cx="4023900" cy="763919"/>
            </a:xfrm>
            <a:prstGeom prst="rect">
              <a:avLst/>
            </a:prstGeom>
            <a:noFill/>
          </p:spPr>
          <p:txBody>
            <a:bodyPr wrap="square" lIns="0" rIns="0" rtlCol="0" anchor="b">
              <a:spAutoFit/>
            </a:bodyPr>
            <a:lstStyle/>
            <a:p>
              <a:pPr algn="ctr"/>
              <a:r>
                <a:rPr lang="tr-TR" sz="1800" b="1" noProof="1" smtClean="0">
                  <a:solidFill>
                    <a:srgbClr val="E48D1D"/>
                  </a:solidFill>
                  <a:latin typeface="Calibri" panose="020F0502020204030204"/>
                </a:rPr>
                <a:t>TAŞKINLIK </a:t>
              </a:r>
            </a:p>
            <a:p>
              <a:pPr algn="ctr"/>
              <a:r>
                <a:rPr lang="tr-TR" sz="1800" b="1" noProof="1" smtClean="0">
                  <a:solidFill>
                    <a:srgbClr val="E48D1D"/>
                  </a:solidFill>
                  <a:latin typeface="Calibri" panose="020F0502020204030204"/>
                </a:rPr>
                <a:t>(MANİ)</a:t>
              </a:r>
              <a:endParaRPr lang="en-US" sz="1800" b="1" noProof="1">
                <a:solidFill>
                  <a:srgbClr val="E48D1D"/>
                </a:solidFill>
                <a:latin typeface="Calibri" panose="020F0502020204030204"/>
              </a:endParaRPr>
            </a:p>
          </p:txBody>
        </p:sp>
        <p:sp>
          <p:nvSpPr>
            <p:cNvPr id="17" name="TextBox 16">
              <a:extLst>
                <a:ext uri="{FF2B5EF4-FFF2-40B4-BE49-F238E27FC236}">
                  <a16:creationId xmlns:a16="http://schemas.microsoft.com/office/drawing/2014/main" id="{2C71BDD0-C4F1-4D35-AE50-AEE87CA79968}"/>
                </a:ext>
              </a:extLst>
            </p:cNvPr>
            <p:cNvSpPr txBox="1"/>
            <p:nvPr/>
          </p:nvSpPr>
          <p:spPr>
            <a:xfrm>
              <a:off x="8772117" y="1613094"/>
              <a:ext cx="3894336" cy="4146988"/>
            </a:xfrm>
            <a:prstGeom prst="rect">
              <a:avLst/>
            </a:prstGeom>
            <a:noFill/>
          </p:spPr>
          <p:txBody>
            <a:bodyPr wrap="square" lIns="0" rIns="0" rtlCol="0" anchor="t">
              <a:spAutoFit/>
            </a:bodyPr>
            <a:lstStyle/>
            <a:p>
              <a:pPr marL="171450" indent="-171450">
                <a:spcAft>
                  <a:spcPts val="900"/>
                </a:spcAft>
                <a:buFont typeface="Arial" panose="020B0604020202020204" pitchFamily="34" charset="0"/>
                <a:buChar char="•"/>
              </a:pPr>
              <a:r>
                <a:rPr lang="tr-TR" sz="1200" b="1" noProof="1" smtClean="0">
                  <a:latin typeface="Calibri" panose="020F0502020204030204"/>
                </a:rPr>
                <a:t>Normal insan gücünün üstünde bir enerji ve etkinliğe sahip olma, sınırsız umut ve planlara sahip olma halidir.</a:t>
              </a:r>
            </a:p>
            <a:p>
              <a:pPr marL="171450" indent="-171450">
                <a:spcAft>
                  <a:spcPts val="900"/>
                </a:spcAft>
                <a:buFont typeface="Arial" panose="020B0604020202020204" pitchFamily="34" charset="0"/>
                <a:buChar char="•"/>
              </a:pPr>
              <a:r>
                <a:rPr lang="tr-TR" sz="1200" b="1" noProof="1" smtClean="0">
                  <a:latin typeface="Calibri" panose="020F0502020204030204"/>
                </a:rPr>
                <a:t>Bu hastalar hiç olmadıkları kadar mutlu ve neşelidirler.(aşırlık vardır) duygularını kontrol edemezler.</a:t>
              </a:r>
            </a:p>
            <a:p>
              <a:pPr marL="171450" indent="-171450">
                <a:spcAft>
                  <a:spcPts val="900"/>
                </a:spcAft>
                <a:buFont typeface="Arial" panose="020B0604020202020204" pitchFamily="34" charset="0"/>
                <a:buChar char="•"/>
              </a:pPr>
              <a:r>
                <a:rPr lang="tr-TR" sz="1200" b="1" noProof="1" smtClean="0">
                  <a:latin typeface="Calibri" panose="020F0502020204030204"/>
                </a:rPr>
                <a:t>Depresyonun tersine kendine olan güvenleri aşırı artmıştır. Aşırılıklarından dolayı sağlıklı bir davranış ortaya koyamazlar.</a:t>
              </a:r>
            </a:p>
            <a:p>
              <a:pPr marL="171450" indent="-171450">
                <a:spcAft>
                  <a:spcPts val="900"/>
                </a:spcAft>
                <a:buFont typeface="Arial" panose="020B0604020202020204" pitchFamily="34" charset="0"/>
                <a:buChar char="•"/>
              </a:pPr>
              <a:endParaRPr lang="en-US" sz="750" noProof="1">
                <a:solidFill>
                  <a:prstClr val="black">
                    <a:lumMod val="65000"/>
                    <a:lumOff val="35000"/>
                  </a:prstClr>
                </a:solidFill>
                <a:latin typeface="Calibri" panose="020F0502020204030204"/>
              </a:endParaRPr>
            </a:p>
          </p:txBody>
        </p:sp>
      </p:grpSp>
      <p:grpSp>
        <p:nvGrpSpPr>
          <p:cNvPr id="18" name="Group 17">
            <a:extLst>
              <a:ext uri="{FF2B5EF4-FFF2-40B4-BE49-F238E27FC236}">
                <a16:creationId xmlns:a16="http://schemas.microsoft.com/office/drawing/2014/main" id="{D20D08F1-7052-4AD4-95FC-85CF84A7C650}"/>
              </a:ext>
            </a:extLst>
          </p:cNvPr>
          <p:cNvGrpSpPr/>
          <p:nvPr/>
        </p:nvGrpSpPr>
        <p:grpSpPr>
          <a:xfrm>
            <a:off x="6863728" y="1214264"/>
            <a:ext cx="1886579" cy="3927015"/>
            <a:chOff x="8681236" y="559196"/>
            <a:chExt cx="3923074" cy="5236018"/>
          </a:xfrm>
        </p:grpSpPr>
        <p:sp>
          <p:nvSpPr>
            <p:cNvPr id="19" name="TextBox 18">
              <a:extLst>
                <a:ext uri="{FF2B5EF4-FFF2-40B4-BE49-F238E27FC236}">
                  <a16:creationId xmlns:a16="http://schemas.microsoft.com/office/drawing/2014/main" id="{91870747-4157-4C03-9072-956307A7BDBF}"/>
                </a:ext>
              </a:extLst>
            </p:cNvPr>
            <p:cNvSpPr txBox="1"/>
            <p:nvPr/>
          </p:nvSpPr>
          <p:spPr>
            <a:xfrm>
              <a:off x="8681236" y="559196"/>
              <a:ext cx="3923074" cy="779700"/>
            </a:xfrm>
            <a:prstGeom prst="rect">
              <a:avLst/>
            </a:prstGeom>
            <a:noFill/>
          </p:spPr>
          <p:txBody>
            <a:bodyPr wrap="square" lIns="0" rIns="0" rtlCol="0" anchor="b">
              <a:spAutoFit/>
            </a:bodyPr>
            <a:lstStyle/>
            <a:p>
              <a:pPr algn="ctr"/>
              <a:r>
                <a:rPr lang="tr-TR" sz="1600" b="1" noProof="1" smtClean="0">
                  <a:solidFill>
                    <a:srgbClr val="A3B870"/>
                  </a:solidFill>
                  <a:latin typeface="Calibri" panose="020F0502020204030204"/>
                </a:rPr>
                <a:t>MANİK-DEPRESİF BOZUKLUĞU</a:t>
              </a:r>
              <a:endParaRPr lang="en-US" sz="1600" b="1" noProof="1">
                <a:solidFill>
                  <a:srgbClr val="A3B870"/>
                </a:solidFill>
                <a:latin typeface="Calibri" panose="020F0502020204030204"/>
              </a:endParaRPr>
            </a:p>
          </p:txBody>
        </p:sp>
        <p:sp>
          <p:nvSpPr>
            <p:cNvPr id="20" name="TextBox 19">
              <a:extLst>
                <a:ext uri="{FF2B5EF4-FFF2-40B4-BE49-F238E27FC236}">
                  <a16:creationId xmlns:a16="http://schemas.microsoft.com/office/drawing/2014/main" id="{09DB164B-3D18-486A-8B3A-9330C71328F1}"/>
                </a:ext>
              </a:extLst>
            </p:cNvPr>
            <p:cNvSpPr txBox="1"/>
            <p:nvPr/>
          </p:nvSpPr>
          <p:spPr>
            <a:xfrm>
              <a:off x="8775912" y="1301678"/>
              <a:ext cx="3761965" cy="4493536"/>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1200" b="1" noProof="1" smtClean="0">
                  <a:latin typeface="Calibri" panose="020F0502020204030204"/>
                </a:rPr>
                <a:t>Bu hastalık bipolar bozukluk olarakta bilinir.</a:t>
              </a:r>
            </a:p>
            <a:p>
              <a:pPr marL="171450" indent="-171450">
                <a:buFont typeface="Arial" panose="020B0604020202020204" pitchFamily="34" charset="0"/>
                <a:buChar char="•"/>
              </a:pPr>
              <a:r>
                <a:rPr lang="tr-TR" sz="1200" b="1" noProof="1" smtClean="0">
                  <a:latin typeface="Calibri" panose="020F0502020204030204"/>
                </a:rPr>
                <a:t>Depresyon ve manik dönemelerin döngüsel olarak birbirini izlemesi halidir.</a:t>
              </a:r>
            </a:p>
            <a:p>
              <a:pPr marL="171450" indent="-171450">
                <a:buFont typeface="Arial" panose="020B0604020202020204" pitchFamily="34" charset="0"/>
                <a:buChar char="•"/>
              </a:pPr>
              <a:r>
                <a:rPr lang="tr-TR" sz="1200" b="1" noProof="1" smtClean="0">
                  <a:latin typeface="Calibri" panose="020F0502020204030204"/>
                </a:rPr>
                <a:t>Genelikle depresyon dönemi manik dönemden uzun sürer.</a:t>
              </a:r>
            </a:p>
            <a:p>
              <a:pPr marL="171450" indent="-171450">
                <a:buFont typeface="Arial" panose="020B0604020202020204" pitchFamily="34" charset="0"/>
                <a:buChar char="•"/>
              </a:pPr>
              <a:r>
                <a:rPr lang="tr-TR" sz="1200" b="1" dirty="0" err="1"/>
                <a:t>Manik</a:t>
              </a:r>
              <a:r>
                <a:rPr lang="tr-TR" sz="1200" b="1" dirty="0"/>
                <a:t> durumda kişi aşırı mutlu, konuşkan, umursamaz, enerjik ve hareketlidir. Kişi birdenbire çöküntü, üzüntü ve umutsuzluk dönemi olan depresif döneme geçer</a:t>
              </a:r>
              <a:r>
                <a:rPr lang="tr-TR" sz="1200" b="1" dirty="0" smtClean="0"/>
                <a:t>.</a:t>
              </a:r>
            </a:p>
            <a:p>
              <a:endParaRPr lang="en-US" sz="900" b="1" noProof="1">
                <a:latin typeface="Calibri" panose="020F0502020204030204"/>
              </a:endParaRPr>
            </a:p>
          </p:txBody>
        </p:sp>
      </p:grpSp>
      <p:pic>
        <p:nvPicPr>
          <p:cNvPr id="26" name="Resim 25"/>
          <p:cNvPicPr>
            <a:picLocks noChangeAspect="1"/>
          </p:cNvPicPr>
          <p:nvPr/>
        </p:nvPicPr>
        <p:blipFill>
          <a:blip r:embed="rId6"/>
          <a:stretch>
            <a:fillRect/>
          </a:stretch>
        </p:blipFill>
        <p:spPr>
          <a:xfrm>
            <a:off x="7543570" y="42352"/>
            <a:ext cx="1578076" cy="1233467"/>
          </a:xfrm>
          <a:prstGeom prst="ellipse">
            <a:avLst/>
          </a:prstGeom>
          <a:ln>
            <a:noFill/>
          </a:ln>
          <a:effectLst>
            <a:softEdge rad="112500"/>
          </a:effectLst>
        </p:spPr>
      </p:pic>
      <p:pic>
        <p:nvPicPr>
          <p:cNvPr id="27" name="Resim 26"/>
          <p:cNvPicPr>
            <a:picLocks noChangeAspect="1"/>
          </p:cNvPicPr>
          <p:nvPr/>
        </p:nvPicPr>
        <p:blipFill>
          <a:blip r:embed="rId7"/>
          <a:stretch>
            <a:fillRect/>
          </a:stretch>
        </p:blipFill>
        <p:spPr>
          <a:xfrm>
            <a:off x="102218" y="42352"/>
            <a:ext cx="1509818" cy="1258775"/>
          </a:xfrm>
          <a:prstGeom prst="ellipse">
            <a:avLst/>
          </a:prstGeom>
          <a:ln>
            <a:noFill/>
          </a:ln>
          <a:effectLst>
            <a:softEdge rad="112500"/>
          </a:effectLst>
        </p:spPr>
      </p:pic>
    </p:spTree>
    <p:extLst>
      <p:ext uri="{BB962C8B-B14F-4D97-AF65-F5344CB8AC3E}">
        <p14:creationId xmlns:p14="http://schemas.microsoft.com/office/powerpoint/2010/main" val="24806835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5CF87CC6-B5B8-4CFD-8EE1-2C15201505F7}"/>
              </a:ext>
            </a:extLst>
          </p:cNvPr>
          <p:cNvSpPr/>
          <p:nvPr/>
        </p:nvSpPr>
        <p:spPr>
          <a:xfrm>
            <a:off x="3996814" y="2500141"/>
            <a:ext cx="1334728" cy="984052"/>
          </a:xfrm>
          <a:custGeom>
            <a:avLst/>
            <a:gdLst>
              <a:gd name="connsiteX0" fmla="*/ 154781 w 1490663"/>
              <a:gd name="connsiteY0" fmla="*/ 1257300 h 1312069"/>
              <a:gd name="connsiteX1" fmla="*/ 104775 w 1490663"/>
              <a:gd name="connsiteY1" fmla="*/ 1207294 h 1312069"/>
              <a:gd name="connsiteX2" fmla="*/ 0 w 1490663"/>
              <a:gd name="connsiteY2" fmla="*/ 219075 h 1312069"/>
              <a:gd name="connsiteX3" fmla="*/ 73819 w 1490663"/>
              <a:gd name="connsiteY3" fmla="*/ 97631 h 1312069"/>
              <a:gd name="connsiteX4" fmla="*/ 178594 w 1490663"/>
              <a:gd name="connsiteY4" fmla="*/ 73819 h 1312069"/>
              <a:gd name="connsiteX5" fmla="*/ 735806 w 1490663"/>
              <a:gd name="connsiteY5" fmla="*/ 0 h 1312069"/>
              <a:gd name="connsiteX6" fmla="*/ 1114425 w 1490663"/>
              <a:gd name="connsiteY6" fmla="*/ 4762 h 1312069"/>
              <a:gd name="connsiteX7" fmla="*/ 1307306 w 1490663"/>
              <a:gd name="connsiteY7" fmla="*/ 38100 h 1312069"/>
              <a:gd name="connsiteX8" fmla="*/ 1376363 w 1490663"/>
              <a:gd name="connsiteY8" fmla="*/ 130969 h 1312069"/>
              <a:gd name="connsiteX9" fmla="*/ 1464469 w 1490663"/>
              <a:gd name="connsiteY9" fmla="*/ 457200 h 1312069"/>
              <a:gd name="connsiteX10" fmla="*/ 1490663 w 1490663"/>
              <a:gd name="connsiteY10" fmla="*/ 762000 h 1312069"/>
              <a:gd name="connsiteX11" fmla="*/ 1481138 w 1490663"/>
              <a:gd name="connsiteY11" fmla="*/ 1064419 h 1312069"/>
              <a:gd name="connsiteX12" fmla="*/ 1426369 w 1490663"/>
              <a:gd name="connsiteY12" fmla="*/ 1212056 h 1312069"/>
              <a:gd name="connsiteX13" fmla="*/ 1366838 w 1490663"/>
              <a:gd name="connsiteY13" fmla="*/ 1276350 h 1312069"/>
              <a:gd name="connsiteX14" fmla="*/ 1016794 w 1490663"/>
              <a:gd name="connsiteY14" fmla="*/ 1304925 h 1312069"/>
              <a:gd name="connsiteX15" fmla="*/ 671513 w 1490663"/>
              <a:gd name="connsiteY15" fmla="*/ 1312069 h 1312069"/>
              <a:gd name="connsiteX16" fmla="*/ 390525 w 1490663"/>
              <a:gd name="connsiteY16" fmla="*/ 1312069 h 1312069"/>
              <a:gd name="connsiteX17" fmla="*/ 154781 w 1490663"/>
              <a:gd name="connsiteY17" fmla="*/ 1257300 h 1312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90663" h="1312069">
                <a:moveTo>
                  <a:pt x="154781" y="1257300"/>
                </a:moveTo>
                <a:lnTo>
                  <a:pt x="104775" y="1207294"/>
                </a:lnTo>
                <a:lnTo>
                  <a:pt x="0" y="219075"/>
                </a:lnTo>
                <a:lnTo>
                  <a:pt x="73819" y="97631"/>
                </a:lnTo>
                <a:lnTo>
                  <a:pt x="178594" y="73819"/>
                </a:lnTo>
                <a:lnTo>
                  <a:pt x="735806" y="0"/>
                </a:lnTo>
                <a:lnTo>
                  <a:pt x="1114425" y="4762"/>
                </a:lnTo>
                <a:lnTo>
                  <a:pt x="1307306" y="38100"/>
                </a:lnTo>
                <a:lnTo>
                  <a:pt x="1376363" y="130969"/>
                </a:lnTo>
                <a:lnTo>
                  <a:pt x="1464469" y="457200"/>
                </a:lnTo>
                <a:lnTo>
                  <a:pt x="1490663" y="762000"/>
                </a:lnTo>
                <a:lnTo>
                  <a:pt x="1481138" y="1064419"/>
                </a:lnTo>
                <a:lnTo>
                  <a:pt x="1426369" y="1212056"/>
                </a:lnTo>
                <a:lnTo>
                  <a:pt x="1366838" y="1276350"/>
                </a:lnTo>
                <a:lnTo>
                  <a:pt x="1016794" y="1304925"/>
                </a:lnTo>
                <a:lnTo>
                  <a:pt x="671513" y="1312069"/>
                </a:lnTo>
                <a:lnTo>
                  <a:pt x="390525" y="1312069"/>
                </a:lnTo>
                <a:lnTo>
                  <a:pt x="154781" y="12573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427703" y="-5581"/>
            <a:ext cx="8140360" cy="554292"/>
          </a:xfrm>
        </p:spPr>
        <p:txBody>
          <a:bodyPr>
            <a:noAutofit/>
          </a:bodyPr>
          <a:lstStyle/>
          <a:p>
            <a:r>
              <a:rPr lang="tr-TR" sz="3600" dirty="0" smtClean="0">
                <a:solidFill>
                  <a:srgbClr val="DB4F4F"/>
                </a:solidFill>
                <a:latin typeface="Hollywood Hills" panose="00000400000000000000" pitchFamily="2" charset="0"/>
              </a:rPr>
              <a:t>2-PSİKOSOMATİK(SOMATOFORM) BOZUKLUKLARS</a:t>
            </a:r>
            <a:endParaRPr lang="en-US" sz="3600" dirty="0">
              <a:solidFill>
                <a:srgbClr val="DB4F4F"/>
              </a:solidFill>
              <a:latin typeface="Hollywood Hills" panose="00000400000000000000" pitchFamily="2" charset="0"/>
            </a:endParaRPr>
          </a:p>
        </p:txBody>
      </p:sp>
      <p:sp>
        <p:nvSpPr>
          <p:cNvPr id="37" name="Freeform: Shape 36">
            <a:extLst>
              <a:ext uri="{FF2B5EF4-FFF2-40B4-BE49-F238E27FC236}">
                <a16:creationId xmlns:a16="http://schemas.microsoft.com/office/drawing/2014/main" id="{8995DA30-95D0-446B-911B-C9678C55B4E6}"/>
              </a:ext>
            </a:extLst>
          </p:cNvPr>
          <p:cNvSpPr/>
          <p:nvPr/>
        </p:nvSpPr>
        <p:spPr>
          <a:xfrm>
            <a:off x="5009912" y="1151226"/>
            <a:ext cx="1747308" cy="1531332"/>
          </a:xfrm>
          <a:custGeom>
            <a:avLst/>
            <a:gdLst>
              <a:gd name="connsiteX0" fmla="*/ 2300191 w 2329744"/>
              <a:gd name="connsiteY0" fmla="*/ 380281 h 2041776"/>
              <a:gd name="connsiteX1" fmla="*/ 2296523 w 2329744"/>
              <a:gd name="connsiteY1" fmla="*/ 313828 h 2041776"/>
              <a:gd name="connsiteX2" fmla="*/ 2289189 w 2329744"/>
              <a:gd name="connsiteY2" fmla="*/ 247376 h 2041776"/>
              <a:gd name="connsiteX3" fmla="*/ 2285522 w 2329744"/>
              <a:gd name="connsiteY3" fmla="*/ 214103 h 2041776"/>
              <a:gd name="connsiteX4" fmla="*/ 2278080 w 2329744"/>
              <a:gd name="connsiteY4" fmla="*/ 177237 h 2041776"/>
              <a:gd name="connsiteX5" fmla="*/ 2266970 w 2329744"/>
              <a:gd name="connsiteY5" fmla="*/ 143964 h 2041776"/>
              <a:gd name="connsiteX6" fmla="*/ 2252194 w 2329744"/>
              <a:gd name="connsiteY6" fmla="*/ 110785 h 2041776"/>
              <a:gd name="connsiteX7" fmla="*/ 2218973 w 2329744"/>
              <a:gd name="connsiteY7" fmla="*/ 51706 h 2041776"/>
              <a:gd name="connsiteX8" fmla="*/ 2207972 w 2329744"/>
              <a:gd name="connsiteY8" fmla="*/ 33273 h 2041776"/>
              <a:gd name="connsiteX9" fmla="*/ 2193195 w 2329744"/>
              <a:gd name="connsiteY9" fmla="*/ 18433 h 2041776"/>
              <a:gd name="connsiteX10" fmla="*/ 2189528 w 2329744"/>
              <a:gd name="connsiteY10" fmla="*/ 3687 h 2041776"/>
              <a:gd name="connsiteX11" fmla="*/ 2182086 w 2329744"/>
              <a:gd name="connsiteY11" fmla="*/ 0 h 2041776"/>
              <a:gd name="connsiteX12" fmla="*/ 2178419 w 2329744"/>
              <a:gd name="connsiteY12" fmla="*/ 0 h 2041776"/>
              <a:gd name="connsiteX13" fmla="*/ 2174751 w 2329744"/>
              <a:gd name="connsiteY13" fmla="*/ 0 h 2041776"/>
              <a:gd name="connsiteX14" fmla="*/ 2145198 w 2329744"/>
              <a:gd name="connsiteY14" fmla="*/ 22119 h 2041776"/>
              <a:gd name="connsiteX15" fmla="*/ 2134089 w 2329744"/>
              <a:gd name="connsiteY15" fmla="*/ 33273 h 2041776"/>
              <a:gd name="connsiteX16" fmla="*/ 2122979 w 2329744"/>
              <a:gd name="connsiteY16" fmla="*/ 40646 h 2041776"/>
              <a:gd name="connsiteX17" fmla="*/ 2097201 w 2329744"/>
              <a:gd name="connsiteY17" fmla="*/ 59079 h 2041776"/>
              <a:gd name="connsiteX18" fmla="*/ 2071315 w 2329744"/>
              <a:gd name="connsiteY18" fmla="*/ 77512 h 2041776"/>
              <a:gd name="connsiteX19" fmla="*/ 2041762 w 2329744"/>
              <a:gd name="connsiteY19" fmla="*/ 96039 h 2041776"/>
              <a:gd name="connsiteX20" fmla="*/ 2012209 w 2329744"/>
              <a:gd name="connsiteY20" fmla="*/ 114472 h 2041776"/>
              <a:gd name="connsiteX21" fmla="*/ 1978988 w 2329744"/>
              <a:gd name="connsiteY21" fmla="*/ 132904 h 2041776"/>
              <a:gd name="connsiteX22" fmla="*/ 1949435 w 2329744"/>
              <a:gd name="connsiteY22" fmla="*/ 151337 h 2041776"/>
              <a:gd name="connsiteX23" fmla="*/ 1919989 w 2329744"/>
              <a:gd name="connsiteY23" fmla="*/ 169864 h 2041776"/>
              <a:gd name="connsiteX24" fmla="*/ 1890436 w 2329744"/>
              <a:gd name="connsiteY24" fmla="*/ 184611 h 2041776"/>
              <a:gd name="connsiteX25" fmla="*/ 1816553 w 2329744"/>
              <a:gd name="connsiteY25" fmla="*/ 217884 h 2041776"/>
              <a:gd name="connsiteX26" fmla="*/ 1779665 w 2329744"/>
              <a:gd name="connsiteY26" fmla="*/ 236317 h 2041776"/>
              <a:gd name="connsiteX27" fmla="*/ 1742670 w 2329744"/>
              <a:gd name="connsiteY27" fmla="*/ 254749 h 2041776"/>
              <a:gd name="connsiteX28" fmla="*/ 1680004 w 2329744"/>
              <a:gd name="connsiteY28" fmla="*/ 280650 h 2041776"/>
              <a:gd name="connsiteX29" fmla="*/ 1613455 w 2329744"/>
              <a:gd name="connsiteY29" fmla="*/ 302769 h 2041776"/>
              <a:gd name="connsiteX30" fmla="*/ 1580235 w 2329744"/>
              <a:gd name="connsiteY30" fmla="*/ 313828 h 2041776"/>
              <a:gd name="connsiteX31" fmla="*/ 1547015 w 2329744"/>
              <a:gd name="connsiteY31" fmla="*/ 321202 h 2041776"/>
              <a:gd name="connsiteX32" fmla="*/ 1510127 w 2329744"/>
              <a:gd name="connsiteY32" fmla="*/ 328575 h 2041776"/>
              <a:gd name="connsiteX33" fmla="*/ 1476907 w 2329744"/>
              <a:gd name="connsiteY33" fmla="*/ 335948 h 2041776"/>
              <a:gd name="connsiteX34" fmla="*/ 1439911 w 2329744"/>
              <a:gd name="connsiteY34" fmla="*/ 343415 h 2041776"/>
              <a:gd name="connsiteX35" fmla="*/ 1403023 w 2329744"/>
              <a:gd name="connsiteY35" fmla="*/ 350788 h 2041776"/>
              <a:gd name="connsiteX36" fmla="*/ 1362469 w 2329744"/>
              <a:gd name="connsiteY36" fmla="*/ 358161 h 2041776"/>
              <a:gd name="connsiteX37" fmla="*/ 1332915 w 2329744"/>
              <a:gd name="connsiteY37" fmla="*/ 361848 h 2041776"/>
              <a:gd name="connsiteX38" fmla="*/ 1299695 w 2329744"/>
              <a:gd name="connsiteY38" fmla="*/ 365535 h 2041776"/>
              <a:gd name="connsiteX39" fmla="*/ 1262699 w 2329744"/>
              <a:gd name="connsiteY39" fmla="*/ 365535 h 2041776"/>
              <a:gd name="connsiteX40" fmla="*/ 1192591 w 2329744"/>
              <a:gd name="connsiteY40" fmla="*/ 369221 h 2041776"/>
              <a:gd name="connsiteX41" fmla="*/ 1122376 w 2329744"/>
              <a:gd name="connsiteY41" fmla="*/ 372908 h 2041776"/>
              <a:gd name="connsiteX42" fmla="*/ 1085488 w 2329744"/>
              <a:gd name="connsiteY42" fmla="*/ 376594 h 2041776"/>
              <a:gd name="connsiteX43" fmla="*/ 1044933 w 2329744"/>
              <a:gd name="connsiteY43" fmla="*/ 380281 h 2041776"/>
              <a:gd name="connsiteX44" fmla="*/ 974717 w 2329744"/>
              <a:gd name="connsiteY44" fmla="*/ 391340 h 2041776"/>
              <a:gd name="connsiteX45" fmla="*/ 904609 w 2329744"/>
              <a:gd name="connsiteY45" fmla="*/ 402400 h 2041776"/>
              <a:gd name="connsiteX46" fmla="*/ 867722 w 2329744"/>
              <a:gd name="connsiteY46" fmla="*/ 409868 h 2041776"/>
              <a:gd name="connsiteX47" fmla="*/ 834393 w 2329744"/>
              <a:gd name="connsiteY47" fmla="*/ 417241 h 2041776"/>
              <a:gd name="connsiteX48" fmla="*/ 764285 w 2329744"/>
              <a:gd name="connsiteY48" fmla="*/ 435673 h 2041776"/>
              <a:gd name="connsiteX49" fmla="*/ 753176 w 2329744"/>
              <a:gd name="connsiteY49" fmla="*/ 439360 h 2041776"/>
              <a:gd name="connsiteX50" fmla="*/ 738399 w 2329744"/>
              <a:gd name="connsiteY50" fmla="*/ 443046 h 2041776"/>
              <a:gd name="connsiteX51" fmla="*/ 701512 w 2329744"/>
              <a:gd name="connsiteY51" fmla="*/ 457793 h 2041776"/>
              <a:gd name="connsiteX52" fmla="*/ 668291 w 2329744"/>
              <a:gd name="connsiteY52" fmla="*/ 468947 h 2041776"/>
              <a:gd name="connsiteX53" fmla="*/ 653515 w 2329744"/>
              <a:gd name="connsiteY53" fmla="*/ 476320 h 2041776"/>
              <a:gd name="connsiteX54" fmla="*/ 635071 w 2329744"/>
              <a:gd name="connsiteY54" fmla="*/ 483693 h 2041776"/>
              <a:gd name="connsiteX55" fmla="*/ 616627 w 2329744"/>
              <a:gd name="connsiteY55" fmla="*/ 491066 h 2041776"/>
              <a:gd name="connsiteX56" fmla="*/ 601850 w 2329744"/>
              <a:gd name="connsiteY56" fmla="*/ 498439 h 2041776"/>
              <a:gd name="connsiteX57" fmla="*/ 568630 w 2329744"/>
              <a:gd name="connsiteY57" fmla="*/ 516872 h 2041776"/>
              <a:gd name="connsiteX58" fmla="*/ 535409 w 2329744"/>
              <a:gd name="connsiteY58" fmla="*/ 535399 h 2041776"/>
              <a:gd name="connsiteX59" fmla="*/ 505856 w 2329744"/>
              <a:gd name="connsiteY59" fmla="*/ 553832 h 2041776"/>
              <a:gd name="connsiteX60" fmla="*/ 491080 w 2329744"/>
              <a:gd name="connsiteY60" fmla="*/ 564891 h 2041776"/>
              <a:gd name="connsiteX61" fmla="*/ 479970 w 2329744"/>
              <a:gd name="connsiteY61" fmla="*/ 572264 h 2041776"/>
              <a:gd name="connsiteX62" fmla="*/ 465194 w 2329744"/>
              <a:gd name="connsiteY62" fmla="*/ 583324 h 2041776"/>
              <a:gd name="connsiteX63" fmla="*/ 450417 w 2329744"/>
              <a:gd name="connsiteY63" fmla="*/ 594478 h 2041776"/>
              <a:gd name="connsiteX64" fmla="*/ 439415 w 2329744"/>
              <a:gd name="connsiteY64" fmla="*/ 605538 h 2041776"/>
              <a:gd name="connsiteX65" fmla="*/ 424639 w 2329744"/>
              <a:gd name="connsiteY65" fmla="*/ 620284 h 2041776"/>
              <a:gd name="connsiteX66" fmla="*/ 413529 w 2329744"/>
              <a:gd name="connsiteY66" fmla="*/ 627657 h 2041776"/>
              <a:gd name="connsiteX67" fmla="*/ 398753 w 2329744"/>
              <a:gd name="connsiteY67" fmla="*/ 642403 h 2041776"/>
              <a:gd name="connsiteX68" fmla="*/ 350756 w 2329744"/>
              <a:gd name="connsiteY68" fmla="*/ 686736 h 2041776"/>
              <a:gd name="connsiteX69" fmla="*/ 324870 w 2329744"/>
              <a:gd name="connsiteY69" fmla="*/ 712542 h 2041776"/>
              <a:gd name="connsiteX70" fmla="*/ 313868 w 2329744"/>
              <a:gd name="connsiteY70" fmla="*/ 723696 h 2041776"/>
              <a:gd name="connsiteX71" fmla="*/ 299091 w 2329744"/>
              <a:gd name="connsiteY71" fmla="*/ 738442 h 2041776"/>
              <a:gd name="connsiteX72" fmla="*/ 254762 w 2329744"/>
              <a:gd name="connsiteY72" fmla="*/ 790148 h 2041776"/>
              <a:gd name="connsiteX73" fmla="*/ 232651 w 2329744"/>
              <a:gd name="connsiteY73" fmla="*/ 819641 h 2041776"/>
              <a:gd name="connsiteX74" fmla="*/ 221541 w 2329744"/>
              <a:gd name="connsiteY74" fmla="*/ 834387 h 2041776"/>
              <a:gd name="connsiteX75" fmla="*/ 210432 w 2329744"/>
              <a:gd name="connsiteY75" fmla="*/ 849227 h 2041776"/>
              <a:gd name="connsiteX76" fmla="*/ 199322 w 2329744"/>
              <a:gd name="connsiteY76" fmla="*/ 867660 h 2041776"/>
              <a:gd name="connsiteX77" fmla="*/ 191988 w 2329744"/>
              <a:gd name="connsiteY77" fmla="*/ 882406 h 2041776"/>
              <a:gd name="connsiteX78" fmla="*/ 173544 w 2329744"/>
              <a:gd name="connsiteY78" fmla="*/ 911993 h 2041776"/>
              <a:gd name="connsiteX79" fmla="*/ 136549 w 2329744"/>
              <a:gd name="connsiteY79" fmla="*/ 974759 h 2041776"/>
              <a:gd name="connsiteX80" fmla="*/ 118105 w 2329744"/>
              <a:gd name="connsiteY80" fmla="*/ 1007938 h 2041776"/>
              <a:gd name="connsiteX81" fmla="*/ 110770 w 2329744"/>
              <a:gd name="connsiteY81" fmla="*/ 1018998 h 2041776"/>
              <a:gd name="connsiteX82" fmla="*/ 103328 w 2329744"/>
              <a:gd name="connsiteY82" fmla="*/ 1030152 h 2041776"/>
              <a:gd name="connsiteX83" fmla="*/ 99661 w 2329744"/>
              <a:gd name="connsiteY83" fmla="*/ 1033838 h 2041776"/>
              <a:gd name="connsiteX84" fmla="*/ 84884 w 2329744"/>
              <a:gd name="connsiteY84" fmla="*/ 1063331 h 2041776"/>
              <a:gd name="connsiteX85" fmla="*/ 70108 w 2329744"/>
              <a:gd name="connsiteY85" fmla="*/ 1100290 h 2041776"/>
              <a:gd name="connsiteX86" fmla="*/ 44330 w 2329744"/>
              <a:gd name="connsiteY86" fmla="*/ 1166743 h 2041776"/>
              <a:gd name="connsiteX87" fmla="*/ 33220 w 2329744"/>
              <a:gd name="connsiteY87" fmla="*/ 1199922 h 2041776"/>
              <a:gd name="connsiteX88" fmla="*/ 25886 w 2329744"/>
              <a:gd name="connsiteY88" fmla="*/ 1214762 h 2041776"/>
              <a:gd name="connsiteX89" fmla="*/ 18444 w 2329744"/>
              <a:gd name="connsiteY89" fmla="*/ 1236881 h 2041776"/>
              <a:gd name="connsiteX90" fmla="*/ 11109 w 2329744"/>
              <a:gd name="connsiteY90" fmla="*/ 1262687 h 2041776"/>
              <a:gd name="connsiteX91" fmla="*/ 3667 w 2329744"/>
              <a:gd name="connsiteY91" fmla="*/ 1325453 h 2041776"/>
              <a:gd name="connsiteX92" fmla="*/ 0 w 2329744"/>
              <a:gd name="connsiteY92" fmla="*/ 1355040 h 2041776"/>
              <a:gd name="connsiteX93" fmla="*/ 0 w 2329744"/>
              <a:gd name="connsiteY93" fmla="*/ 1391905 h 2041776"/>
              <a:gd name="connsiteX94" fmla="*/ 0 w 2329744"/>
              <a:gd name="connsiteY94" fmla="*/ 1406746 h 2041776"/>
              <a:gd name="connsiteX95" fmla="*/ 0 w 2329744"/>
              <a:gd name="connsiteY95" fmla="*/ 1428865 h 2041776"/>
              <a:gd name="connsiteX96" fmla="*/ 0 w 2329744"/>
              <a:gd name="connsiteY96" fmla="*/ 1462139 h 2041776"/>
              <a:gd name="connsiteX97" fmla="*/ 0 w 2329744"/>
              <a:gd name="connsiteY97" fmla="*/ 1480571 h 2041776"/>
              <a:gd name="connsiteX98" fmla="*/ 3667 w 2329744"/>
              <a:gd name="connsiteY98" fmla="*/ 1499004 h 2041776"/>
              <a:gd name="connsiteX99" fmla="*/ 7334 w 2329744"/>
              <a:gd name="connsiteY99" fmla="*/ 1513750 h 2041776"/>
              <a:gd name="connsiteX100" fmla="*/ 11109 w 2329744"/>
              <a:gd name="connsiteY100" fmla="*/ 1532277 h 2041776"/>
              <a:gd name="connsiteX101" fmla="*/ 14776 w 2329744"/>
              <a:gd name="connsiteY101" fmla="*/ 1539651 h 2041776"/>
              <a:gd name="connsiteX102" fmla="*/ 18444 w 2329744"/>
              <a:gd name="connsiteY102" fmla="*/ 1569143 h 2041776"/>
              <a:gd name="connsiteX103" fmla="*/ 33220 w 2329744"/>
              <a:gd name="connsiteY103" fmla="*/ 1613476 h 2041776"/>
              <a:gd name="connsiteX104" fmla="*/ 40555 w 2329744"/>
              <a:gd name="connsiteY104" fmla="*/ 1631909 h 2041776"/>
              <a:gd name="connsiteX105" fmla="*/ 51664 w 2329744"/>
              <a:gd name="connsiteY105" fmla="*/ 1650436 h 2041776"/>
              <a:gd name="connsiteX106" fmla="*/ 62773 w 2329744"/>
              <a:gd name="connsiteY106" fmla="*/ 1661495 h 2041776"/>
              <a:gd name="connsiteX107" fmla="*/ 66441 w 2329744"/>
              <a:gd name="connsiteY107" fmla="*/ 1661495 h 2041776"/>
              <a:gd name="connsiteX108" fmla="*/ 66441 w 2329744"/>
              <a:gd name="connsiteY108" fmla="*/ 1668868 h 2041776"/>
              <a:gd name="connsiteX109" fmla="*/ 66441 w 2329744"/>
              <a:gd name="connsiteY109" fmla="*/ 1676242 h 2041776"/>
              <a:gd name="connsiteX110" fmla="*/ 66441 w 2329744"/>
              <a:gd name="connsiteY110" fmla="*/ 1679928 h 2041776"/>
              <a:gd name="connsiteX111" fmla="*/ 70108 w 2329744"/>
              <a:gd name="connsiteY111" fmla="*/ 1679928 h 2041776"/>
              <a:gd name="connsiteX112" fmla="*/ 70108 w 2329744"/>
              <a:gd name="connsiteY112" fmla="*/ 1679928 h 2041776"/>
              <a:gd name="connsiteX113" fmla="*/ 70108 w 2329744"/>
              <a:gd name="connsiteY113" fmla="*/ 1676242 h 2041776"/>
              <a:gd name="connsiteX114" fmla="*/ 70108 w 2329744"/>
              <a:gd name="connsiteY114" fmla="*/ 1676242 h 2041776"/>
              <a:gd name="connsiteX115" fmla="*/ 70108 w 2329744"/>
              <a:gd name="connsiteY115" fmla="*/ 1676242 h 2041776"/>
              <a:gd name="connsiteX116" fmla="*/ 70108 w 2329744"/>
              <a:gd name="connsiteY116" fmla="*/ 1676242 h 2041776"/>
              <a:gd name="connsiteX117" fmla="*/ 70108 w 2329744"/>
              <a:gd name="connsiteY117" fmla="*/ 1672555 h 2041776"/>
              <a:gd name="connsiteX118" fmla="*/ 77550 w 2329744"/>
              <a:gd name="connsiteY118" fmla="*/ 1657809 h 2041776"/>
              <a:gd name="connsiteX119" fmla="*/ 84884 w 2329744"/>
              <a:gd name="connsiteY119" fmla="*/ 1646749 h 2041776"/>
              <a:gd name="connsiteX120" fmla="*/ 95994 w 2329744"/>
              <a:gd name="connsiteY120" fmla="*/ 1628222 h 2041776"/>
              <a:gd name="connsiteX121" fmla="*/ 107103 w 2329744"/>
              <a:gd name="connsiteY121" fmla="*/ 1609789 h 2041776"/>
              <a:gd name="connsiteX122" fmla="*/ 114438 w 2329744"/>
              <a:gd name="connsiteY122" fmla="*/ 1598730 h 2041776"/>
              <a:gd name="connsiteX123" fmla="*/ 129214 w 2329744"/>
              <a:gd name="connsiteY123" fmla="*/ 1576516 h 2041776"/>
              <a:gd name="connsiteX124" fmla="*/ 162435 w 2329744"/>
              <a:gd name="connsiteY124" fmla="*/ 1535964 h 2041776"/>
              <a:gd name="connsiteX125" fmla="*/ 195655 w 2329744"/>
              <a:gd name="connsiteY125" fmla="*/ 1499004 h 2041776"/>
              <a:gd name="connsiteX126" fmla="*/ 206765 w 2329744"/>
              <a:gd name="connsiteY126" fmla="*/ 1484258 h 2041776"/>
              <a:gd name="connsiteX127" fmla="*/ 221541 w 2329744"/>
              <a:gd name="connsiteY127" fmla="*/ 1465825 h 2041776"/>
              <a:gd name="connsiteX128" fmla="*/ 254762 w 2329744"/>
              <a:gd name="connsiteY128" fmla="*/ 1436238 h 2041776"/>
              <a:gd name="connsiteX129" fmla="*/ 317535 w 2329744"/>
              <a:gd name="connsiteY129" fmla="*/ 1380846 h 2041776"/>
              <a:gd name="connsiteX130" fmla="*/ 350756 w 2329744"/>
              <a:gd name="connsiteY130" fmla="*/ 1355040 h 2041776"/>
              <a:gd name="connsiteX131" fmla="*/ 376642 w 2329744"/>
              <a:gd name="connsiteY131" fmla="*/ 1336607 h 2041776"/>
              <a:gd name="connsiteX132" fmla="*/ 413529 w 2329744"/>
              <a:gd name="connsiteY132" fmla="*/ 1310707 h 2041776"/>
              <a:gd name="connsiteX133" fmla="*/ 450417 w 2329744"/>
              <a:gd name="connsiteY133" fmla="*/ 1281215 h 2041776"/>
              <a:gd name="connsiteX134" fmla="*/ 487412 w 2329744"/>
              <a:gd name="connsiteY134" fmla="*/ 1255314 h 2041776"/>
              <a:gd name="connsiteX135" fmla="*/ 524300 w 2329744"/>
              <a:gd name="connsiteY135" fmla="*/ 1233195 h 2041776"/>
              <a:gd name="connsiteX136" fmla="*/ 546411 w 2329744"/>
              <a:gd name="connsiteY136" fmla="*/ 1218449 h 2041776"/>
              <a:gd name="connsiteX137" fmla="*/ 568630 w 2329744"/>
              <a:gd name="connsiteY137" fmla="*/ 1207389 h 2041776"/>
              <a:gd name="connsiteX138" fmla="*/ 605518 w 2329744"/>
              <a:gd name="connsiteY138" fmla="*/ 1188862 h 2041776"/>
              <a:gd name="connsiteX139" fmla="*/ 686735 w 2329744"/>
              <a:gd name="connsiteY139" fmla="*/ 1148310 h 2041776"/>
              <a:gd name="connsiteX140" fmla="*/ 749509 w 2329744"/>
              <a:gd name="connsiteY140" fmla="*/ 1118723 h 2041776"/>
              <a:gd name="connsiteX141" fmla="*/ 830726 w 2329744"/>
              <a:gd name="connsiteY141" fmla="*/ 1089231 h 2041776"/>
              <a:gd name="connsiteX142" fmla="*/ 875056 w 2329744"/>
              <a:gd name="connsiteY142" fmla="*/ 1074390 h 2041776"/>
              <a:gd name="connsiteX143" fmla="*/ 923053 w 2329744"/>
              <a:gd name="connsiteY143" fmla="*/ 1063331 h 2041776"/>
              <a:gd name="connsiteX144" fmla="*/ 1000603 w 2329744"/>
              <a:gd name="connsiteY144" fmla="*/ 1044898 h 2041776"/>
              <a:gd name="connsiteX145" fmla="*/ 1074379 w 2329744"/>
              <a:gd name="connsiteY145" fmla="*/ 1033838 h 2041776"/>
              <a:gd name="connsiteX146" fmla="*/ 1163038 w 2329744"/>
              <a:gd name="connsiteY146" fmla="*/ 1022779 h 2041776"/>
              <a:gd name="connsiteX147" fmla="*/ 1251590 w 2329744"/>
              <a:gd name="connsiteY147" fmla="*/ 1011624 h 2041776"/>
              <a:gd name="connsiteX148" fmla="*/ 1303362 w 2329744"/>
              <a:gd name="connsiteY148" fmla="*/ 1004251 h 2041776"/>
              <a:gd name="connsiteX149" fmla="*/ 1336583 w 2329744"/>
              <a:gd name="connsiteY149" fmla="*/ 1000565 h 2041776"/>
              <a:gd name="connsiteX150" fmla="*/ 1310697 w 2329744"/>
              <a:gd name="connsiteY150" fmla="*/ 1011624 h 2041776"/>
              <a:gd name="connsiteX151" fmla="*/ 1273809 w 2329744"/>
              <a:gd name="connsiteY151" fmla="*/ 1026465 h 2041776"/>
              <a:gd name="connsiteX152" fmla="*/ 1233146 w 2329744"/>
              <a:gd name="connsiteY152" fmla="*/ 1037525 h 2041776"/>
              <a:gd name="connsiteX153" fmla="*/ 1151929 w 2329744"/>
              <a:gd name="connsiteY153" fmla="*/ 1063331 h 2041776"/>
              <a:gd name="connsiteX154" fmla="*/ 1111374 w 2329744"/>
              <a:gd name="connsiteY154" fmla="*/ 1078077 h 2041776"/>
              <a:gd name="connsiteX155" fmla="*/ 1070711 w 2329744"/>
              <a:gd name="connsiteY155" fmla="*/ 1096604 h 2041776"/>
              <a:gd name="connsiteX156" fmla="*/ 989494 w 2329744"/>
              <a:gd name="connsiteY156" fmla="*/ 1129783 h 2041776"/>
              <a:gd name="connsiteX157" fmla="*/ 908276 w 2329744"/>
              <a:gd name="connsiteY157" fmla="*/ 1166743 h 2041776"/>
              <a:gd name="connsiteX158" fmla="*/ 834393 w 2329744"/>
              <a:gd name="connsiteY158" fmla="*/ 1203703 h 2041776"/>
              <a:gd name="connsiteX159" fmla="*/ 797506 w 2329744"/>
              <a:gd name="connsiteY159" fmla="*/ 1225822 h 2041776"/>
              <a:gd name="connsiteX160" fmla="*/ 760618 w 2329744"/>
              <a:gd name="connsiteY160" fmla="*/ 1251628 h 2041776"/>
              <a:gd name="connsiteX161" fmla="*/ 727398 w 2329744"/>
              <a:gd name="connsiteY161" fmla="*/ 1273841 h 2041776"/>
              <a:gd name="connsiteX162" fmla="*/ 708846 w 2329744"/>
              <a:gd name="connsiteY162" fmla="*/ 1284901 h 2041776"/>
              <a:gd name="connsiteX163" fmla="*/ 686735 w 2329744"/>
              <a:gd name="connsiteY163" fmla="*/ 1303334 h 2041776"/>
              <a:gd name="connsiteX164" fmla="*/ 668291 w 2329744"/>
              <a:gd name="connsiteY164" fmla="*/ 1318080 h 2041776"/>
              <a:gd name="connsiteX165" fmla="*/ 653515 w 2329744"/>
              <a:gd name="connsiteY165" fmla="*/ 1332921 h 2041776"/>
              <a:gd name="connsiteX166" fmla="*/ 620294 w 2329744"/>
              <a:gd name="connsiteY166" fmla="*/ 1362413 h 2041776"/>
              <a:gd name="connsiteX167" fmla="*/ 590741 w 2329744"/>
              <a:gd name="connsiteY167" fmla="*/ 1392000 h 2041776"/>
              <a:gd name="connsiteX168" fmla="*/ 564855 w 2329744"/>
              <a:gd name="connsiteY168" fmla="*/ 1421492 h 2041776"/>
              <a:gd name="connsiteX169" fmla="*/ 550078 w 2329744"/>
              <a:gd name="connsiteY169" fmla="*/ 1439925 h 2041776"/>
              <a:gd name="connsiteX170" fmla="*/ 535409 w 2329744"/>
              <a:gd name="connsiteY170" fmla="*/ 1462139 h 2041776"/>
              <a:gd name="connsiteX171" fmla="*/ 513191 w 2329744"/>
              <a:gd name="connsiteY171" fmla="*/ 1491631 h 2041776"/>
              <a:gd name="connsiteX172" fmla="*/ 487412 w 2329744"/>
              <a:gd name="connsiteY172" fmla="*/ 1528591 h 2041776"/>
              <a:gd name="connsiteX173" fmla="*/ 457859 w 2329744"/>
              <a:gd name="connsiteY173" fmla="*/ 1572829 h 2041776"/>
              <a:gd name="connsiteX174" fmla="*/ 450417 w 2329744"/>
              <a:gd name="connsiteY174" fmla="*/ 1583984 h 2041776"/>
              <a:gd name="connsiteX175" fmla="*/ 435640 w 2329744"/>
              <a:gd name="connsiteY175" fmla="*/ 1609789 h 2041776"/>
              <a:gd name="connsiteX176" fmla="*/ 417197 w 2329744"/>
              <a:gd name="connsiteY176" fmla="*/ 1643063 h 2041776"/>
              <a:gd name="connsiteX177" fmla="*/ 372867 w 2329744"/>
              <a:gd name="connsiteY177" fmla="*/ 1727948 h 2041776"/>
              <a:gd name="connsiteX178" fmla="*/ 365532 w 2329744"/>
              <a:gd name="connsiteY178" fmla="*/ 1742694 h 2041776"/>
              <a:gd name="connsiteX179" fmla="*/ 354423 w 2329744"/>
              <a:gd name="connsiteY179" fmla="*/ 1768594 h 2041776"/>
              <a:gd name="connsiteX180" fmla="*/ 343421 w 2329744"/>
              <a:gd name="connsiteY180" fmla="*/ 1794400 h 2041776"/>
              <a:gd name="connsiteX181" fmla="*/ 335979 w 2329744"/>
              <a:gd name="connsiteY181" fmla="*/ 1812833 h 2041776"/>
              <a:gd name="connsiteX182" fmla="*/ 332312 w 2329744"/>
              <a:gd name="connsiteY182" fmla="*/ 1831360 h 2041776"/>
              <a:gd name="connsiteX183" fmla="*/ 328645 w 2329744"/>
              <a:gd name="connsiteY183" fmla="*/ 1846106 h 2041776"/>
              <a:gd name="connsiteX184" fmla="*/ 328645 w 2329744"/>
              <a:gd name="connsiteY184" fmla="*/ 1853479 h 2041776"/>
              <a:gd name="connsiteX185" fmla="*/ 324870 w 2329744"/>
              <a:gd name="connsiteY185" fmla="*/ 1868225 h 2041776"/>
              <a:gd name="connsiteX186" fmla="*/ 321202 w 2329744"/>
              <a:gd name="connsiteY186" fmla="*/ 1882971 h 2041776"/>
              <a:gd name="connsiteX187" fmla="*/ 317535 w 2329744"/>
              <a:gd name="connsiteY187" fmla="*/ 1905185 h 2041776"/>
              <a:gd name="connsiteX188" fmla="*/ 317535 w 2329744"/>
              <a:gd name="connsiteY188" fmla="*/ 1930991 h 2041776"/>
              <a:gd name="connsiteX189" fmla="*/ 317535 w 2329744"/>
              <a:gd name="connsiteY189" fmla="*/ 1953205 h 2041776"/>
              <a:gd name="connsiteX190" fmla="*/ 317535 w 2329744"/>
              <a:gd name="connsiteY190" fmla="*/ 1960578 h 2041776"/>
              <a:gd name="connsiteX191" fmla="*/ 321202 w 2329744"/>
              <a:gd name="connsiteY191" fmla="*/ 1979010 h 2041776"/>
              <a:gd name="connsiteX192" fmla="*/ 321202 w 2329744"/>
              <a:gd name="connsiteY192" fmla="*/ 1986384 h 2041776"/>
              <a:gd name="connsiteX193" fmla="*/ 324870 w 2329744"/>
              <a:gd name="connsiteY193" fmla="*/ 1997443 h 2041776"/>
              <a:gd name="connsiteX194" fmla="*/ 332312 w 2329744"/>
              <a:gd name="connsiteY194" fmla="*/ 2012284 h 2041776"/>
              <a:gd name="connsiteX195" fmla="*/ 335979 w 2329744"/>
              <a:gd name="connsiteY195" fmla="*/ 2015970 h 2041776"/>
              <a:gd name="connsiteX196" fmla="*/ 335979 w 2329744"/>
              <a:gd name="connsiteY196" fmla="*/ 2019657 h 2041776"/>
              <a:gd name="connsiteX197" fmla="*/ 350756 w 2329744"/>
              <a:gd name="connsiteY197" fmla="*/ 2038090 h 2041776"/>
              <a:gd name="connsiteX198" fmla="*/ 361865 w 2329744"/>
              <a:gd name="connsiteY198" fmla="*/ 2041776 h 2041776"/>
              <a:gd name="connsiteX199" fmla="*/ 369199 w 2329744"/>
              <a:gd name="connsiteY199" fmla="*/ 2041776 h 2041776"/>
              <a:gd name="connsiteX200" fmla="*/ 387643 w 2329744"/>
              <a:gd name="connsiteY200" fmla="*/ 2041776 h 2041776"/>
              <a:gd name="connsiteX201" fmla="*/ 417197 w 2329744"/>
              <a:gd name="connsiteY201" fmla="*/ 2041776 h 2041776"/>
              <a:gd name="connsiteX202" fmla="*/ 476303 w 2329744"/>
              <a:gd name="connsiteY202" fmla="*/ 2041776 h 2041776"/>
              <a:gd name="connsiteX203" fmla="*/ 539077 w 2329744"/>
              <a:gd name="connsiteY203" fmla="*/ 2041776 h 2041776"/>
              <a:gd name="connsiteX204" fmla="*/ 601850 w 2329744"/>
              <a:gd name="connsiteY204" fmla="*/ 2038090 h 2041776"/>
              <a:gd name="connsiteX205" fmla="*/ 631404 w 2329744"/>
              <a:gd name="connsiteY205" fmla="*/ 2034403 h 2041776"/>
              <a:gd name="connsiteX206" fmla="*/ 642405 w 2329744"/>
              <a:gd name="connsiteY206" fmla="*/ 2034403 h 2041776"/>
              <a:gd name="connsiteX207" fmla="*/ 664624 w 2329744"/>
              <a:gd name="connsiteY207" fmla="*/ 2030717 h 2041776"/>
              <a:gd name="connsiteX208" fmla="*/ 679401 w 2329744"/>
              <a:gd name="connsiteY208" fmla="*/ 2027030 h 2041776"/>
              <a:gd name="connsiteX209" fmla="*/ 694177 w 2329744"/>
              <a:gd name="connsiteY209" fmla="*/ 2023343 h 2041776"/>
              <a:gd name="connsiteX210" fmla="*/ 723623 w 2329744"/>
              <a:gd name="connsiteY210" fmla="*/ 2015970 h 2041776"/>
              <a:gd name="connsiteX211" fmla="*/ 738399 w 2329744"/>
              <a:gd name="connsiteY211" fmla="*/ 2012284 h 2041776"/>
              <a:gd name="connsiteX212" fmla="*/ 756951 w 2329744"/>
              <a:gd name="connsiteY212" fmla="*/ 2008597 h 2041776"/>
              <a:gd name="connsiteX213" fmla="*/ 786396 w 2329744"/>
              <a:gd name="connsiteY213" fmla="*/ 2001130 h 2041776"/>
              <a:gd name="connsiteX214" fmla="*/ 841836 w 2329744"/>
              <a:gd name="connsiteY214" fmla="*/ 1986384 h 2041776"/>
              <a:gd name="connsiteX215" fmla="*/ 956273 w 2329744"/>
              <a:gd name="connsiteY215" fmla="*/ 1953205 h 2041776"/>
              <a:gd name="connsiteX216" fmla="*/ 1070711 w 2329744"/>
              <a:gd name="connsiteY216" fmla="*/ 1912558 h 2041776"/>
              <a:gd name="connsiteX217" fmla="*/ 1103932 w 2329744"/>
              <a:gd name="connsiteY217" fmla="*/ 1897812 h 2041776"/>
              <a:gd name="connsiteX218" fmla="*/ 1137152 w 2329744"/>
              <a:gd name="connsiteY218" fmla="*/ 1882971 h 2041776"/>
              <a:gd name="connsiteX219" fmla="*/ 1163038 w 2329744"/>
              <a:gd name="connsiteY219" fmla="*/ 1871912 h 2041776"/>
              <a:gd name="connsiteX220" fmla="*/ 1185149 w 2329744"/>
              <a:gd name="connsiteY220" fmla="*/ 1860852 h 2041776"/>
              <a:gd name="connsiteX221" fmla="*/ 1218370 w 2329744"/>
              <a:gd name="connsiteY221" fmla="*/ 1846106 h 2041776"/>
              <a:gd name="connsiteX222" fmla="*/ 1247923 w 2329744"/>
              <a:gd name="connsiteY222" fmla="*/ 1831360 h 2041776"/>
              <a:gd name="connsiteX223" fmla="*/ 1295920 w 2329744"/>
              <a:gd name="connsiteY223" fmla="*/ 1801773 h 2041776"/>
              <a:gd name="connsiteX224" fmla="*/ 1325473 w 2329744"/>
              <a:gd name="connsiteY224" fmla="*/ 1783340 h 2041776"/>
              <a:gd name="connsiteX225" fmla="*/ 1343917 w 2329744"/>
              <a:gd name="connsiteY225" fmla="*/ 1772281 h 2041776"/>
              <a:gd name="connsiteX226" fmla="*/ 1399356 w 2329744"/>
              <a:gd name="connsiteY226" fmla="*/ 1735321 h 2041776"/>
              <a:gd name="connsiteX227" fmla="*/ 1421467 w 2329744"/>
              <a:gd name="connsiteY227" fmla="*/ 1720575 h 2041776"/>
              <a:gd name="connsiteX228" fmla="*/ 1428909 w 2329744"/>
              <a:gd name="connsiteY228" fmla="*/ 1716888 h 2041776"/>
              <a:gd name="connsiteX229" fmla="*/ 1428909 w 2329744"/>
              <a:gd name="connsiteY229" fmla="*/ 1716888 h 2041776"/>
              <a:gd name="connsiteX230" fmla="*/ 1447353 w 2329744"/>
              <a:gd name="connsiteY230" fmla="*/ 1709515 h 2041776"/>
              <a:gd name="connsiteX231" fmla="*/ 1462130 w 2329744"/>
              <a:gd name="connsiteY231" fmla="*/ 1702142 h 2041776"/>
              <a:gd name="connsiteX232" fmla="*/ 1484241 w 2329744"/>
              <a:gd name="connsiteY232" fmla="*/ 1690988 h 2041776"/>
              <a:gd name="connsiteX233" fmla="*/ 1528571 w 2329744"/>
              <a:gd name="connsiteY233" fmla="*/ 1665182 h 2041776"/>
              <a:gd name="connsiteX234" fmla="*/ 1572901 w 2329744"/>
              <a:gd name="connsiteY234" fmla="*/ 1635595 h 2041776"/>
              <a:gd name="connsiteX235" fmla="*/ 1617123 w 2329744"/>
              <a:gd name="connsiteY235" fmla="*/ 1606103 h 2041776"/>
              <a:gd name="connsiteX236" fmla="*/ 1639341 w 2329744"/>
              <a:gd name="connsiteY236" fmla="*/ 1591357 h 2041776"/>
              <a:gd name="connsiteX237" fmla="*/ 1661452 w 2329744"/>
              <a:gd name="connsiteY237" fmla="*/ 1572829 h 2041776"/>
              <a:gd name="connsiteX238" fmla="*/ 1679896 w 2329744"/>
              <a:gd name="connsiteY238" fmla="*/ 1558083 h 2041776"/>
              <a:gd name="connsiteX239" fmla="*/ 1698448 w 2329744"/>
              <a:gd name="connsiteY239" fmla="*/ 1543337 h 2041776"/>
              <a:gd name="connsiteX240" fmla="*/ 1742670 w 2329744"/>
              <a:gd name="connsiteY240" fmla="*/ 1510064 h 2041776"/>
              <a:gd name="connsiteX241" fmla="*/ 1783333 w 2329744"/>
              <a:gd name="connsiteY241" fmla="*/ 1473198 h 2041776"/>
              <a:gd name="connsiteX242" fmla="*/ 1820220 w 2329744"/>
              <a:gd name="connsiteY242" fmla="*/ 1436238 h 2041776"/>
              <a:gd name="connsiteX243" fmla="*/ 1860883 w 2329744"/>
              <a:gd name="connsiteY243" fmla="*/ 1399373 h 2041776"/>
              <a:gd name="connsiteX244" fmla="*/ 1897771 w 2329744"/>
              <a:gd name="connsiteY244" fmla="*/ 1362413 h 2041776"/>
              <a:gd name="connsiteX245" fmla="*/ 1934658 w 2329744"/>
              <a:gd name="connsiteY245" fmla="*/ 1321767 h 2041776"/>
              <a:gd name="connsiteX246" fmla="*/ 1986430 w 2329744"/>
              <a:gd name="connsiteY246" fmla="*/ 1266468 h 2041776"/>
              <a:gd name="connsiteX247" fmla="*/ 2012209 w 2329744"/>
              <a:gd name="connsiteY247" fmla="*/ 1233195 h 2041776"/>
              <a:gd name="connsiteX248" fmla="*/ 2034427 w 2329744"/>
              <a:gd name="connsiteY248" fmla="*/ 1203703 h 2041776"/>
              <a:gd name="connsiteX249" fmla="*/ 2063873 w 2329744"/>
              <a:gd name="connsiteY249" fmla="*/ 1166743 h 2041776"/>
              <a:gd name="connsiteX250" fmla="*/ 2082424 w 2329744"/>
              <a:gd name="connsiteY250" fmla="*/ 1140842 h 2041776"/>
              <a:gd name="connsiteX251" fmla="*/ 2097093 w 2329744"/>
              <a:gd name="connsiteY251" fmla="*/ 1118723 h 2041776"/>
              <a:gd name="connsiteX252" fmla="*/ 2111870 w 2329744"/>
              <a:gd name="connsiteY252" fmla="*/ 1096604 h 2041776"/>
              <a:gd name="connsiteX253" fmla="*/ 2126647 w 2329744"/>
              <a:gd name="connsiteY253" fmla="*/ 1074390 h 2041776"/>
              <a:gd name="connsiteX254" fmla="*/ 2156200 w 2329744"/>
              <a:gd name="connsiteY254" fmla="*/ 1030152 h 2041776"/>
              <a:gd name="connsiteX255" fmla="*/ 2185753 w 2329744"/>
              <a:gd name="connsiteY255" fmla="*/ 982132 h 2041776"/>
              <a:gd name="connsiteX256" fmla="*/ 2207864 w 2329744"/>
              <a:gd name="connsiteY256" fmla="*/ 941486 h 2041776"/>
              <a:gd name="connsiteX257" fmla="*/ 2215306 w 2329744"/>
              <a:gd name="connsiteY257" fmla="*/ 923053 h 2041776"/>
              <a:gd name="connsiteX258" fmla="*/ 2241192 w 2329744"/>
              <a:gd name="connsiteY258" fmla="*/ 856601 h 2041776"/>
              <a:gd name="connsiteX259" fmla="*/ 2252194 w 2329744"/>
              <a:gd name="connsiteY259" fmla="*/ 823327 h 2041776"/>
              <a:gd name="connsiteX260" fmla="*/ 2263303 w 2329744"/>
              <a:gd name="connsiteY260" fmla="*/ 790148 h 2041776"/>
              <a:gd name="connsiteX261" fmla="*/ 2285414 w 2329744"/>
              <a:gd name="connsiteY261" fmla="*/ 723696 h 2041776"/>
              <a:gd name="connsiteX262" fmla="*/ 2292857 w 2329744"/>
              <a:gd name="connsiteY262" fmla="*/ 701482 h 2041776"/>
              <a:gd name="connsiteX263" fmla="*/ 2300191 w 2329744"/>
              <a:gd name="connsiteY263" fmla="*/ 675677 h 2041776"/>
              <a:gd name="connsiteX264" fmla="*/ 2300191 w 2329744"/>
              <a:gd name="connsiteY264" fmla="*/ 671990 h 2041776"/>
              <a:gd name="connsiteX265" fmla="*/ 2303858 w 2329744"/>
              <a:gd name="connsiteY265" fmla="*/ 660930 h 2041776"/>
              <a:gd name="connsiteX266" fmla="*/ 2311300 w 2329744"/>
              <a:gd name="connsiteY266" fmla="*/ 627657 h 2041776"/>
              <a:gd name="connsiteX267" fmla="*/ 2318635 w 2329744"/>
              <a:gd name="connsiteY267" fmla="*/ 590792 h 2041776"/>
              <a:gd name="connsiteX268" fmla="*/ 2326077 w 2329744"/>
              <a:gd name="connsiteY268" fmla="*/ 520653 h 2041776"/>
              <a:gd name="connsiteX269" fmla="*/ 2329744 w 2329744"/>
              <a:gd name="connsiteY269" fmla="*/ 483693 h 2041776"/>
              <a:gd name="connsiteX270" fmla="*/ 2329744 w 2329744"/>
              <a:gd name="connsiteY270" fmla="*/ 450419 h 2041776"/>
              <a:gd name="connsiteX271" fmla="*/ 2329744 w 2329744"/>
              <a:gd name="connsiteY271" fmla="*/ 417241 h 2041776"/>
              <a:gd name="connsiteX272" fmla="*/ 2300191 w 2329744"/>
              <a:gd name="connsiteY272" fmla="*/ 380281 h 2041776"/>
              <a:gd name="connsiteX273" fmla="*/ 2252194 w 2329744"/>
              <a:gd name="connsiteY273" fmla="*/ 347102 h 2041776"/>
              <a:gd name="connsiteX274" fmla="*/ 2252194 w 2329744"/>
              <a:gd name="connsiteY274" fmla="*/ 347102 h 2041776"/>
              <a:gd name="connsiteX275" fmla="*/ 2237525 w 2329744"/>
              <a:gd name="connsiteY275" fmla="*/ 369221 h 2041776"/>
              <a:gd name="connsiteX276" fmla="*/ 2207972 w 2329744"/>
              <a:gd name="connsiteY276" fmla="*/ 409868 h 2041776"/>
              <a:gd name="connsiteX277" fmla="*/ 2182086 w 2329744"/>
              <a:gd name="connsiteY277" fmla="*/ 450419 h 2041776"/>
              <a:gd name="connsiteX278" fmla="*/ 2178419 w 2329744"/>
              <a:gd name="connsiteY278" fmla="*/ 461479 h 2041776"/>
              <a:gd name="connsiteX279" fmla="*/ 2178419 w 2329744"/>
              <a:gd name="connsiteY279" fmla="*/ 461479 h 2041776"/>
              <a:gd name="connsiteX280" fmla="*/ 2178419 w 2329744"/>
              <a:gd name="connsiteY280" fmla="*/ 439360 h 2041776"/>
              <a:gd name="connsiteX281" fmla="*/ 2174751 w 2329744"/>
              <a:gd name="connsiteY281" fmla="*/ 409868 h 2041776"/>
              <a:gd name="connsiteX282" fmla="*/ 2170976 w 2329744"/>
              <a:gd name="connsiteY282" fmla="*/ 380281 h 2041776"/>
              <a:gd name="connsiteX283" fmla="*/ 2167309 w 2329744"/>
              <a:gd name="connsiteY283" fmla="*/ 358161 h 2041776"/>
              <a:gd name="connsiteX284" fmla="*/ 2178419 w 2329744"/>
              <a:gd name="connsiteY284" fmla="*/ 347102 h 2041776"/>
              <a:gd name="connsiteX285" fmla="*/ 2204197 w 2329744"/>
              <a:gd name="connsiteY285" fmla="*/ 306455 h 2041776"/>
              <a:gd name="connsiteX286" fmla="*/ 2230083 w 2329744"/>
              <a:gd name="connsiteY286" fmla="*/ 269495 h 2041776"/>
              <a:gd name="connsiteX287" fmla="*/ 2241192 w 2329744"/>
              <a:gd name="connsiteY287" fmla="*/ 254749 h 2041776"/>
              <a:gd name="connsiteX288" fmla="*/ 2252194 w 2329744"/>
              <a:gd name="connsiteY288" fmla="*/ 347102 h 2041776"/>
              <a:gd name="connsiteX289" fmla="*/ 2215306 w 2329744"/>
              <a:gd name="connsiteY289" fmla="*/ 132904 h 2041776"/>
              <a:gd name="connsiteX290" fmla="*/ 2222748 w 2329744"/>
              <a:gd name="connsiteY290" fmla="*/ 155118 h 2041776"/>
              <a:gd name="connsiteX291" fmla="*/ 2230083 w 2329744"/>
              <a:gd name="connsiteY291" fmla="*/ 177237 h 2041776"/>
              <a:gd name="connsiteX292" fmla="*/ 2237417 w 2329744"/>
              <a:gd name="connsiteY292" fmla="*/ 203043 h 2041776"/>
              <a:gd name="connsiteX293" fmla="*/ 2241192 w 2329744"/>
              <a:gd name="connsiteY293" fmla="*/ 217884 h 2041776"/>
              <a:gd name="connsiteX294" fmla="*/ 2237417 w 2329744"/>
              <a:gd name="connsiteY294" fmla="*/ 221570 h 2041776"/>
              <a:gd name="connsiteX295" fmla="*/ 2226415 w 2329744"/>
              <a:gd name="connsiteY295" fmla="*/ 240003 h 2041776"/>
              <a:gd name="connsiteX296" fmla="*/ 2200529 w 2329744"/>
              <a:gd name="connsiteY296" fmla="*/ 276869 h 2041776"/>
              <a:gd name="connsiteX297" fmla="*/ 2185753 w 2329744"/>
              <a:gd name="connsiteY297" fmla="*/ 295396 h 2041776"/>
              <a:gd name="connsiteX298" fmla="*/ 2174751 w 2329744"/>
              <a:gd name="connsiteY298" fmla="*/ 313828 h 2041776"/>
              <a:gd name="connsiteX299" fmla="*/ 2167309 w 2329744"/>
              <a:gd name="connsiteY299" fmla="*/ 328575 h 2041776"/>
              <a:gd name="connsiteX300" fmla="*/ 2163642 w 2329744"/>
              <a:gd name="connsiteY300" fmla="*/ 317515 h 2041776"/>
              <a:gd name="connsiteX301" fmla="*/ 2159975 w 2329744"/>
              <a:gd name="connsiteY301" fmla="*/ 302769 h 2041776"/>
              <a:gd name="connsiteX302" fmla="*/ 2156200 w 2329744"/>
              <a:gd name="connsiteY302" fmla="*/ 291709 h 2041776"/>
              <a:gd name="connsiteX303" fmla="*/ 2148865 w 2329744"/>
              <a:gd name="connsiteY303" fmla="*/ 273182 h 2041776"/>
              <a:gd name="connsiteX304" fmla="*/ 2145198 w 2329744"/>
              <a:gd name="connsiteY304" fmla="*/ 262122 h 2041776"/>
              <a:gd name="connsiteX305" fmla="*/ 2137756 w 2329744"/>
              <a:gd name="connsiteY305" fmla="*/ 247376 h 2041776"/>
              <a:gd name="connsiteX306" fmla="*/ 2134089 w 2329744"/>
              <a:gd name="connsiteY306" fmla="*/ 240003 h 2041776"/>
              <a:gd name="connsiteX307" fmla="*/ 2137756 w 2329744"/>
              <a:gd name="connsiteY307" fmla="*/ 243690 h 2041776"/>
              <a:gd name="connsiteX308" fmla="*/ 2152533 w 2329744"/>
              <a:gd name="connsiteY308" fmla="*/ 243690 h 2041776"/>
              <a:gd name="connsiteX309" fmla="*/ 2156200 w 2329744"/>
              <a:gd name="connsiteY309" fmla="*/ 236317 h 2041776"/>
              <a:gd name="connsiteX310" fmla="*/ 2159975 w 2329744"/>
              <a:gd name="connsiteY310" fmla="*/ 232630 h 2041776"/>
              <a:gd name="connsiteX311" fmla="*/ 2163642 w 2329744"/>
              <a:gd name="connsiteY311" fmla="*/ 228944 h 2041776"/>
              <a:gd name="connsiteX312" fmla="*/ 2170976 w 2329744"/>
              <a:gd name="connsiteY312" fmla="*/ 217884 h 2041776"/>
              <a:gd name="connsiteX313" fmla="*/ 2182086 w 2329744"/>
              <a:gd name="connsiteY313" fmla="*/ 199357 h 2041776"/>
              <a:gd name="connsiteX314" fmla="*/ 2193195 w 2329744"/>
              <a:gd name="connsiteY314" fmla="*/ 180924 h 2041776"/>
              <a:gd name="connsiteX315" fmla="*/ 2204197 w 2329744"/>
              <a:gd name="connsiteY315" fmla="*/ 162491 h 2041776"/>
              <a:gd name="connsiteX316" fmla="*/ 2215306 w 2329744"/>
              <a:gd name="connsiteY316" fmla="*/ 132904 h 2041776"/>
              <a:gd name="connsiteX317" fmla="*/ 2200529 w 2329744"/>
              <a:gd name="connsiteY317" fmla="*/ 103412 h 2041776"/>
              <a:gd name="connsiteX318" fmla="*/ 2200529 w 2329744"/>
              <a:gd name="connsiteY318" fmla="*/ 103412 h 2041776"/>
              <a:gd name="connsiteX319" fmla="*/ 2200529 w 2329744"/>
              <a:gd name="connsiteY319" fmla="*/ 103412 h 2041776"/>
              <a:gd name="connsiteX320" fmla="*/ 2200529 w 2329744"/>
              <a:gd name="connsiteY320" fmla="*/ 103412 h 2041776"/>
              <a:gd name="connsiteX321" fmla="*/ 2178419 w 2329744"/>
              <a:gd name="connsiteY321" fmla="*/ 29492 h 2041776"/>
              <a:gd name="connsiteX322" fmla="*/ 2178419 w 2329744"/>
              <a:gd name="connsiteY322" fmla="*/ 29492 h 2041776"/>
              <a:gd name="connsiteX323" fmla="*/ 2178419 w 2329744"/>
              <a:gd name="connsiteY323" fmla="*/ 29492 h 2041776"/>
              <a:gd name="connsiteX324" fmla="*/ 2178419 w 2329744"/>
              <a:gd name="connsiteY324" fmla="*/ 29492 h 2041776"/>
              <a:gd name="connsiteX325" fmla="*/ 2137756 w 2329744"/>
              <a:gd name="connsiteY325" fmla="*/ 125531 h 2041776"/>
              <a:gd name="connsiteX326" fmla="*/ 2137756 w 2329744"/>
              <a:gd name="connsiteY326" fmla="*/ 125531 h 2041776"/>
              <a:gd name="connsiteX327" fmla="*/ 2152533 w 2329744"/>
              <a:gd name="connsiteY327" fmla="*/ 103412 h 2041776"/>
              <a:gd name="connsiteX328" fmla="*/ 2156200 w 2329744"/>
              <a:gd name="connsiteY328" fmla="*/ 96039 h 2041776"/>
              <a:gd name="connsiteX329" fmla="*/ 2167309 w 2329744"/>
              <a:gd name="connsiteY329" fmla="*/ 81198 h 2041776"/>
              <a:gd name="connsiteX330" fmla="*/ 2178419 w 2329744"/>
              <a:gd name="connsiteY330" fmla="*/ 66452 h 2041776"/>
              <a:gd name="connsiteX331" fmla="*/ 2182086 w 2329744"/>
              <a:gd name="connsiteY331" fmla="*/ 59079 h 2041776"/>
              <a:gd name="connsiteX332" fmla="*/ 2185753 w 2329744"/>
              <a:gd name="connsiteY332" fmla="*/ 66452 h 2041776"/>
              <a:gd name="connsiteX333" fmla="*/ 2185753 w 2329744"/>
              <a:gd name="connsiteY333" fmla="*/ 70139 h 2041776"/>
              <a:gd name="connsiteX334" fmla="*/ 2193195 w 2329744"/>
              <a:gd name="connsiteY334" fmla="*/ 88571 h 2041776"/>
              <a:gd name="connsiteX335" fmla="*/ 2196862 w 2329744"/>
              <a:gd name="connsiteY335" fmla="*/ 103412 h 2041776"/>
              <a:gd name="connsiteX336" fmla="*/ 2193195 w 2329744"/>
              <a:gd name="connsiteY336" fmla="*/ 110785 h 2041776"/>
              <a:gd name="connsiteX337" fmla="*/ 2185753 w 2329744"/>
              <a:gd name="connsiteY337" fmla="*/ 125531 h 2041776"/>
              <a:gd name="connsiteX338" fmla="*/ 2174751 w 2329744"/>
              <a:gd name="connsiteY338" fmla="*/ 143964 h 2041776"/>
              <a:gd name="connsiteX339" fmla="*/ 2152533 w 2329744"/>
              <a:gd name="connsiteY339" fmla="*/ 180924 h 2041776"/>
              <a:gd name="connsiteX340" fmla="*/ 2137756 w 2329744"/>
              <a:gd name="connsiteY340" fmla="*/ 210416 h 2041776"/>
              <a:gd name="connsiteX341" fmla="*/ 2130421 w 2329744"/>
              <a:gd name="connsiteY341" fmla="*/ 225257 h 2041776"/>
              <a:gd name="connsiteX342" fmla="*/ 2130421 w 2329744"/>
              <a:gd name="connsiteY342" fmla="*/ 228944 h 2041776"/>
              <a:gd name="connsiteX343" fmla="*/ 2130421 w 2329744"/>
              <a:gd name="connsiteY343" fmla="*/ 232630 h 2041776"/>
              <a:gd name="connsiteX344" fmla="*/ 2130421 w 2329744"/>
              <a:gd name="connsiteY344" fmla="*/ 232630 h 2041776"/>
              <a:gd name="connsiteX345" fmla="*/ 2126754 w 2329744"/>
              <a:gd name="connsiteY345" fmla="*/ 221570 h 2041776"/>
              <a:gd name="connsiteX346" fmla="*/ 2119312 w 2329744"/>
              <a:gd name="connsiteY346" fmla="*/ 206730 h 2041776"/>
              <a:gd name="connsiteX347" fmla="*/ 2111978 w 2329744"/>
              <a:gd name="connsiteY347" fmla="*/ 195670 h 2041776"/>
              <a:gd name="connsiteX348" fmla="*/ 2108203 w 2329744"/>
              <a:gd name="connsiteY348" fmla="*/ 188297 h 2041776"/>
              <a:gd name="connsiteX349" fmla="*/ 2104535 w 2329744"/>
              <a:gd name="connsiteY349" fmla="*/ 184611 h 2041776"/>
              <a:gd name="connsiteX350" fmla="*/ 2108203 w 2329744"/>
              <a:gd name="connsiteY350" fmla="*/ 180924 h 2041776"/>
              <a:gd name="connsiteX351" fmla="*/ 2126754 w 2329744"/>
              <a:gd name="connsiteY351" fmla="*/ 155118 h 2041776"/>
              <a:gd name="connsiteX352" fmla="*/ 2137756 w 2329744"/>
              <a:gd name="connsiteY352" fmla="*/ 125531 h 2041776"/>
              <a:gd name="connsiteX353" fmla="*/ 2134089 w 2329744"/>
              <a:gd name="connsiteY353" fmla="*/ 228944 h 2041776"/>
              <a:gd name="connsiteX354" fmla="*/ 2134089 w 2329744"/>
              <a:gd name="connsiteY354" fmla="*/ 228944 h 2041776"/>
              <a:gd name="connsiteX355" fmla="*/ 2134089 w 2329744"/>
              <a:gd name="connsiteY355" fmla="*/ 232630 h 2041776"/>
              <a:gd name="connsiteX356" fmla="*/ 2134089 w 2329744"/>
              <a:gd name="connsiteY356" fmla="*/ 228944 h 2041776"/>
              <a:gd name="connsiteX357" fmla="*/ 2134089 w 2329744"/>
              <a:gd name="connsiteY357" fmla="*/ 228944 h 2041776"/>
              <a:gd name="connsiteX358" fmla="*/ 2026985 w 2329744"/>
              <a:gd name="connsiteY358" fmla="*/ 162491 h 2041776"/>
              <a:gd name="connsiteX359" fmla="*/ 2030760 w 2329744"/>
              <a:gd name="connsiteY359" fmla="*/ 158805 h 2041776"/>
              <a:gd name="connsiteX360" fmla="*/ 2034427 w 2329744"/>
              <a:gd name="connsiteY360" fmla="*/ 147651 h 2041776"/>
              <a:gd name="connsiteX361" fmla="*/ 2038095 w 2329744"/>
              <a:gd name="connsiteY361" fmla="*/ 136591 h 2041776"/>
              <a:gd name="connsiteX362" fmla="*/ 2038095 w 2329744"/>
              <a:gd name="connsiteY362" fmla="*/ 132904 h 2041776"/>
              <a:gd name="connsiteX363" fmla="*/ 2052871 w 2329744"/>
              <a:gd name="connsiteY363" fmla="*/ 121845 h 2041776"/>
              <a:gd name="connsiteX364" fmla="*/ 2082424 w 2329744"/>
              <a:gd name="connsiteY364" fmla="*/ 103412 h 2041776"/>
              <a:gd name="connsiteX365" fmla="*/ 2119312 w 2329744"/>
              <a:gd name="connsiteY365" fmla="*/ 81198 h 2041776"/>
              <a:gd name="connsiteX366" fmla="*/ 2104535 w 2329744"/>
              <a:gd name="connsiteY366" fmla="*/ 99726 h 2041776"/>
              <a:gd name="connsiteX367" fmla="*/ 2082424 w 2329744"/>
              <a:gd name="connsiteY367" fmla="*/ 129218 h 2041776"/>
              <a:gd name="connsiteX368" fmla="*/ 2063981 w 2329744"/>
              <a:gd name="connsiteY368" fmla="*/ 158805 h 2041776"/>
              <a:gd name="connsiteX369" fmla="*/ 2060205 w 2329744"/>
              <a:gd name="connsiteY369" fmla="*/ 166178 h 2041776"/>
              <a:gd name="connsiteX370" fmla="*/ 2052871 w 2329744"/>
              <a:gd name="connsiteY370" fmla="*/ 169864 h 2041776"/>
              <a:gd name="connsiteX371" fmla="*/ 2038095 w 2329744"/>
              <a:gd name="connsiteY371" fmla="*/ 180924 h 2041776"/>
              <a:gd name="connsiteX372" fmla="*/ 2030760 w 2329744"/>
              <a:gd name="connsiteY372" fmla="*/ 188297 h 2041776"/>
              <a:gd name="connsiteX373" fmla="*/ 2015984 w 2329744"/>
              <a:gd name="connsiteY373" fmla="*/ 203043 h 2041776"/>
              <a:gd name="connsiteX374" fmla="*/ 1997540 w 2329744"/>
              <a:gd name="connsiteY374" fmla="*/ 221570 h 2041776"/>
              <a:gd name="connsiteX375" fmla="*/ 2008541 w 2329744"/>
              <a:gd name="connsiteY375" fmla="*/ 199357 h 2041776"/>
              <a:gd name="connsiteX376" fmla="*/ 2019651 w 2329744"/>
              <a:gd name="connsiteY376" fmla="*/ 180924 h 2041776"/>
              <a:gd name="connsiteX377" fmla="*/ 2026985 w 2329744"/>
              <a:gd name="connsiteY377" fmla="*/ 162491 h 2041776"/>
              <a:gd name="connsiteX378" fmla="*/ 2026985 w 2329744"/>
              <a:gd name="connsiteY378" fmla="*/ 162491 h 2041776"/>
              <a:gd name="connsiteX379" fmla="*/ 1912547 w 2329744"/>
              <a:gd name="connsiteY379" fmla="*/ 228944 h 2041776"/>
              <a:gd name="connsiteX380" fmla="*/ 1916215 w 2329744"/>
              <a:gd name="connsiteY380" fmla="*/ 217884 h 2041776"/>
              <a:gd name="connsiteX381" fmla="*/ 1916215 w 2329744"/>
              <a:gd name="connsiteY381" fmla="*/ 214103 h 2041776"/>
              <a:gd name="connsiteX382" fmla="*/ 1919989 w 2329744"/>
              <a:gd name="connsiteY382" fmla="*/ 210416 h 2041776"/>
              <a:gd name="connsiteX383" fmla="*/ 1923657 w 2329744"/>
              <a:gd name="connsiteY383" fmla="*/ 203043 h 2041776"/>
              <a:gd name="connsiteX384" fmla="*/ 1964211 w 2329744"/>
              <a:gd name="connsiteY384" fmla="*/ 180924 h 2041776"/>
              <a:gd name="connsiteX385" fmla="*/ 1993765 w 2329744"/>
              <a:gd name="connsiteY385" fmla="*/ 162491 h 2041776"/>
              <a:gd name="connsiteX386" fmla="*/ 2023318 w 2329744"/>
              <a:gd name="connsiteY386" fmla="*/ 143964 h 2041776"/>
              <a:gd name="connsiteX387" fmla="*/ 2015984 w 2329744"/>
              <a:gd name="connsiteY387" fmla="*/ 151337 h 2041776"/>
              <a:gd name="connsiteX388" fmla="*/ 2001207 w 2329744"/>
              <a:gd name="connsiteY388" fmla="*/ 166178 h 2041776"/>
              <a:gd name="connsiteX389" fmla="*/ 1975321 w 2329744"/>
              <a:gd name="connsiteY389" fmla="*/ 203043 h 2041776"/>
              <a:gd name="connsiteX390" fmla="*/ 1953210 w 2329744"/>
              <a:gd name="connsiteY390" fmla="*/ 240003 h 2041776"/>
              <a:gd name="connsiteX391" fmla="*/ 1945768 w 2329744"/>
              <a:gd name="connsiteY391" fmla="*/ 254749 h 2041776"/>
              <a:gd name="connsiteX392" fmla="*/ 1938433 w 2329744"/>
              <a:gd name="connsiteY392" fmla="*/ 262122 h 2041776"/>
              <a:gd name="connsiteX393" fmla="*/ 1927324 w 2329744"/>
              <a:gd name="connsiteY393" fmla="*/ 273182 h 2041776"/>
              <a:gd name="connsiteX394" fmla="*/ 1897771 w 2329744"/>
              <a:gd name="connsiteY394" fmla="*/ 295396 h 2041776"/>
              <a:gd name="connsiteX395" fmla="*/ 1871993 w 2329744"/>
              <a:gd name="connsiteY395" fmla="*/ 313828 h 2041776"/>
              <a:gd name="connsiteX396" fmla="*/ 1849774 w 2329744"/>
              <a:gd name="connsiteY396" fmla="*/ 328575 h 2041776"/>
              <a:gd name="connsiteX397" fmla="*/ 1860883 w 2329744"/>
              <a:gd name="connsiteY397" fmla="*/ 310142 h 2041776"/>
              <a:gd name="connsiteX398" fmla="*/ 1886769 w 2329744"/>
              <a:gd name="connsiteY398" fmla="*/ 269495 h 2041776"/>
              <a:gd name="connsiteX399" fmla="*/ 1912547 w 2329744"/>
              <a:gd name="connsiteY399" fmla="*/ 228944 h 2041776"/>
              <a:gd name="connsiteX400" fmla="*/ 1812886 w 2329744"/>
              <a:gd name="connsiteY400" fmla="*/ 254749 h 2041776"/>
              <a:gd name="connsiteX401" fmla="*/ 1842439 w 2329744"/>
              <a:gd name="connsiteY401" fmla="*/ 240003 h 2041776"/>
              <a:gd name="connsiteX402" fmla="*/ 1897771 w 2329744"/>
              <a:gd name="connsiteY402" fmla="*/ 214103 h 2041776"/>
              <a:gd name="connsiteX403" fmla="*/ 1894103 w 2329744"/>
              <a:gd name="connsiteY403" fmla="*/ 221570 h 2041776"/>
              <a:gd name="connsiteX404" fmla="*/ 1864550 w 2329744"/>
              <a:gd name="connsiteY404" fmla="*/ 262122 h 2041776"/>
              <a:gd name="connsiteX405" fmla="*/ 1838772 w 2329744"/>
              <a:gd name="connsiteY405" fmla="*/ 302769 h 2041776"/>
              <a:gd name="connsiteX406" fmla="*/ 1827663 w 2329744"/>
              <a:gd name="connsiteY406" fmla="*/ 321202 h 2041776"/>
              <a:gd name="connsiteX407" fmla="*/ 1816553 w 2329744"/>
              <a:gd name="connsiteY407" fmla="*/ 343321 h 2041776"/>
              <a:gd name="connsiteX408" fmla="*/ 1809219 w 2329744"/>
              <a:gd name="connsiteY408" fmla="*/ 358161 h 2041776"/>
              <a:gd name="connsiteX409" fmla="*/ 1761222 w 2329744"/>
              <a:gd name="connsiteY409" fmla="*/ 387654 h 2041776"/>
              <a:gd name="connsiteX410" fmla="*/ 1739003 w 2329744"/>
              <a:gd name="connsiteY410" fmla="*/ 402400 h 2041776"/>
              <a:gd name="connsiteX411" fmla="*/ 1728001 w 2329744"/>
              <a:gd name="connsiteY411" fmla="*/ 409868 h 2041776"/>
              <a:gd name="connsiteX412" fmla="*/ 1731668 w 2329744"/>
              <a:gd name="connsiteY412" fmla="*/ 402400 h 2041776"/>
              <a:gd name="connsiteX413" fmla="*/ 1757447 w 2329744"/>
              <a:gd name="connsiteY413" fmla="*/ 358161 h 2041776"/>
              <a:gd name="connsiteX414" fmla="*/ 1783333 w 2329744"/>
              <a:gd name="connsiteY414" fmla="*/ 317515 h 2041776"/>
              <a:gd name="connsiteX415" fmla="*/ 1798109 w 2329744"/>
              <a:gd name="connsiteY415" fmla="*/ 299082 h 2041776"/>
              <a:gd name="connsiteX416" fmla="*/ 1809219 w 2329744"/>
              <a:gd name="connsiteY416" fmla="*/ 276869 h 2041776"/>
              <a:gd name="connsiteX417" fmla="*/ 1812886 w 2329744"/>
              <a:gd name="connsiteY417" fmla="*/ 254749 h 2041776"/>
              <a:gd name="connsiteX418" fmla="*/ 1709449 w 2329744"/>
              <a:gd name="connsiteY418" fmla="*/ 299082 h 2041776"/>
              <a:gd name="connsiteX419" fmla="*/ 1779665 w 2329744"/>
              <a:gd name="connsiteY419" fmla="*/ 269495 h 2041776"/>
              <a:gd name="connsiteX420" fmla="*/ 1801777 w 2329744"/>
              <a:gd name="connsiteY420" fmla="*/ 258436 h 2041776"/>
              <a:gd name="connsiteX421" fmla="*/ 1798109 w 2329744"/>
              <a:gd name="connsiteY421" fmla="*/ 262122 h 2041776"/>
              <a:gd name="connsiteX422" fmla="*/ 1779665 w 2329744"/>
              <a:gd name="connsiteY422" fmla="*/ 276869 h 2041776"/>
              <a:gd name="connsiteX423" fmla="*/ 1761222 w 2329744"/>
              <a:gd name="connsiteY423" fmla="*/ 295396 h 2041776"/>
              <a:gd name="connsiteX424" fmla="*/ 1742778 w 2329744"/>
              <a:gd name="connsiteY424" fmla="*/ 317515 h 2041776"/>
              <a:gd name="connsiteX425" fmla="*/ 1716892 w 2329744"/>
              <a:gd name="connsiteY425" fmla="*/ 358161 h 2041776"/>
              <a:gd name="connsiteX426" fmla="*/ 1691006 w 2329744"/>
              <a:gd name="connsiteY426" fmla="*/ 398713 h 2041776"/>
              <a:gd name="connsiteX427" fmla="*/ 1687338 w 2329744"/>
              <a:gd name="connsiteY427" fmla="*/ 406181 h 2041776"/>
              <a:gd name="connsiteX428" fmla="*/ 1683671 w 2329744"/>
              <a:gd name="connsiteY428" fmla="*/ 417241 h 2041776"/>
              <a:gd name="connsiteX429" fmla="*/ 1657785 w 2329744"/>
              <a:gd name="connsiteY429" fmla="*/ 431987 h 2041776"/>
              <a:gd name="connsiteX430" fmla="*/ 1632007 w 2329744"/>
              <a:gd name="connsiteY430" fmla="*/ 443046 h 2041776"/>
              <a:gd name="connsiteX431" fmla="*/ 1606121 w 2329744"/>
              <a:gd name="connsiteY431" fmla="*/ 454106 h 2041776"/>
              <a:gd name="connsiteX432" fmla="*/ 1598787 w 2329744"/>
              <a:gd name="connsiteY432" fmla="*/ 457793 h 2041776"/>
              <a:gd name="connsiteX433" fmla="*/ 1606121 w 2329744"/>
              <a:gd name="connsiteY433" fmla="*/ 443046 h 2041776"/>
              <a:gd name="connsiteX434" fmla="*/ 1617230 w 2329744"/>
              <a:gd name="connsiteY434" fmla="*/ 424614 h 2041776"/>
              <a:gd name="connsiteX435" fmla="*/ 1628232 w 2329744"/>
              <a:gd name="connsiteY435" fmla="*/ 402400 h 2041776"/>
              <a:gd name="connsiteX436" fmla="*/ 1650451 w 2329744"/>
              <a:gd name="connsiteY436" fmla="*/ 361848 h 2041776"/>
              <a:gd name="connsiteX437" fmla="*/ 1661560 w 2329744"/>
              <a:gd name="connsiteY437" fmla="*/ 339634 h 2041776"/>
              <a:gd name="connsiteX438" fmla="*/ 1665227 w 2329744"/>
              <a:gd name="connsiteY438" fmla="*/ 328575 h 2041776"/>
              <a:gd name="connsiteX439" fmla="*/ 1672562 w 2329744"/>
              <a:gd name="connsiteY439" fmla="*/ 317515 h 2041776"/>
              <a:gd name="connsiteX440" fmla="*/ 1676229 w 2329744"/>
              <a:gd name="connsiteY440" fmla="*/ 313828 h 2041776"/>
              <a:gd name="connsiteX441" fmla="*/ 1680004 w 2329744"/>
              <a:gd name="connsiteY441" fmla="*/ 306455 h 2041776"/>
              <a:gd name="connsiteX442" fmla="*/ 1683671 w 2329744"/>
              <a:gd name="connsiteY442" fmla="*/ 302769 h 2041776"/>
              <a:gd name="connsiteX443" fmla="*/ 1683671 w 2329744"/>
              <a:gd name="connsiteY443" fmla="*/ 302769 h 2041776"/>
              <a:gd name="connsiteX444" fmla="*/ 1683671 w 2329744"/>
              <a:gd name="connsiteY444" fmla="*/ 302769 h 2041776"/>
              <a:gd name="connsiteX445" fmla="*/ 1683671 w 2329744"/>
              <a:gd name="connsiteY445" fmla="*/ 299082 h 2041776"/>
              <a:gd name="connsiteX446" fmla="*/ 1709449 w 2329744"/>
              <a:gd name="connsiteY446" fmla="*/ 299082 h 2041776"/>
              <a:gd name="connsiteX447" fmla="*/ 1539680 w 2329744"/>
              <a:gd name="connsiteY447" fmla="*/ 369221 h 2041776"/>
              <a:gd name="connsiteX448" fmla="*/ 1547015 w 2329744"/>
              <a:gd name="connsiteY448" fmla="*/ 350788 h 2041776"/>
              <a:gd name="connsiteX449" fmla="*/ 1576568 w 2329744"/>
              <a:gd name="connsiteY449" fmla="*/ 343415 h 2041776"/>
              <a:gd name="connsiteX450" fmla="*/ 1643009 w 2329744"/>
              <a:gd name="connsiteY450" fmla="*/ 324888 h 2041776"/>
              <a:gd name="connsiteX451" fmla="*/ 1676229 w 2329744"/>
              <a:gd name="connsiteY451" fmla="*/ 313828 h 2041776"/>
              <a:gd name="connsiteX452" fmla="*/ 1672562 w 2329744"/>
              <a:gd name="connsiteY452" fmla="*/ 317515 h 2041776"/>
              <a:gd name="connsiteX453" fmla="*/ 1668895 w 2329744"/>
              <a:gd name="connsiteY453" fmla="*/ 321202 h 2041776"/>
              <a:gd name="connsiteX454" fmla="*/ 1665227 w 2329744"/>
              <a:gd name="connsiteY454" fmla="*/ 324888 h 2041776"/>
              <a:gd name="connsiteX455" fmla="*/ 1661452 w 2329744"/>
              <a:gd name="connsiteY455" fmla="*/ 328575 h 2041776"/>
              <a:gd name="connsiteX456" fmla="*/ 1650451 w 2329744"/>
              <a:gd name="connsiteY456" fmla="*/ 335948 h 2041776"/>
              <a:gd name="connsiteX457" fmla="*/ 1643009 w 2329744"/>
              <a:gd name="connsiteY457" fmla="*/ 343415 h 2041776"/>
              <a:gd name="connsiteX458" fmla="*/ 1639341 w 2329744"/>
              <a:gd name="connsiteY458" fmla="*/ 347102 h 2041776"/>
              <a:gd name="connsiteX459" fmla="*/ 1635674 w 2329744"/>
              <a:gd name="connsiteY459" fmla="*/ 350788 h 2041776"/>
              <a:gd name="connsiteX460" fmla="*/ 1628232 w 2329744"/>
              <a:gd name="connsiteY460" fmla="*/ 361848 h 2041776"/>
              <a:gd name="connsiteX461" fmla="*/ 1613563 w 2329744"/>
              <a:gd name="connsiteY461" fmla="*/ 380281 h 2041776"/>
              <a:gd name="connsiteX462" fmla="*/ 1602454 w 2329744"/>
              <a:gd name="connsiteY462" fmla="*/ 398713 h 2041776"/>
              <a:gd name="connsiteX463" fmla="*/ 1580235 w 2329744"/>
              <a:gd name="connsiteY463" fmla="*/ 435673 h 2041776"/>
              <a:gd name="connsiteX464" fmla="*/ 1569233 w 2329744"/>
              <a:gd name="connsiteY464" fmla="*/ 454106 h 2041776"/>
              <a:gd name="connsiteX465" fmla="*/ 1565458 w 2329744"/>
              <a:gd name="connsiteY465" fmla="*/ 461479 h 2041776"/>
              <a:gd name="connsiteX466" fmla="*/ 1561791 w 2329744"/>
              <a:gd name="connsiteY466" fmla="*/ 465166 h 2041776"/>
              <a:gd name="connsiteX467" fmla="*/ 1558124 w 2329744"/>
              <a:gd name="connsiteY467" fmla="*/ 472633 h 2041776"/>
              <a:gd name="connsiteX468" fmla="*/ 1558124 w 2329744"/>
              <a:gd name="connsiteY468" fmla="*/ 472633 h 2041776"/>
              <a:gd name="connsiteX469" fmla="*/ 1517461 w 2329744"/>
              <a:gd name="connsiteY469" fmla="*/ 487379 h 2041776"/>
              <a:gd name="connsiteX470" fmla="*/ 1491683 w 2329744"/>
              <a:gd name="connsiteY470" fmla="*/ 494752 h 2041776"/>
              <a:gd name="connsiteX471" fmla="*/ 1473239 w 2329744"/>
              <a:gd name="connsiteY471" fmla="*/ 502126 h 2041776"/>
              <a:gd name="connsiteX472" fmla="*/ 1476907 w 2329744"/>
              <a:gd name="connsiteY472" fmla="*/ 494752 h 2041776"/>
              <a:gd name="connsiteX473" fmla="*/ 1499018 w 2329744"/>
              <a:gd name="connsiteY473" fmla="*/ 450419 h 2041776"/>
              <a:gd name="connsiteX474" fmla="*/ 1510127 w 2329744"/>
              <a:gd name="connsiteY474" fmla="*/ 428300 h 2041776"/>
              <a:gd name="connsiteX475" fmla="*/ 1521236 w 2329744"/>
              <a:gd name="connsiteY475" fmla="*/ 406181 h 2041776"/>
              <a:gd name="connsiteX476" fmla="*/ 1532238 w 2329744"/>
              <a:gd name="connsiteY476" fmla="*/ 383967 h 2041776"/>
              <a:gd name="connsiteX477" fmla="*/ 1539680 w 2329744"/>
              <a:gd name="connsiteY477" fmla="*/ 369221 h 2041776"/>
              <a:gd name="connsiteX478" fmla="*/ 1432577 w 2329744"/>
              <a:gd name="connsiteY478" fmla="*/ 380281 h 2041776"/>
              <a:gd name="connsiteX479" fmla="*/ 1432577 w 2329744"/>
              <a:gd name="connsiteY479" fmla="*/ 380281 h 2041776"/>
              <a:gd name="connsiteX480" fmla="*/ 1440019 w 2329744"/>
              <a:gd name="connsiteY480" fmla="*/ 376594 h 2041776"/>
              <a:gd name="connsiteX481" fmla="*/ 1506460 w 2329744"/>
              <a:gd name="connsiteY481" fmla="*/ 361848 h 2041776"/>
              <a:gd name="connsiteX482" fmla="*/ 1528571 w 2329744"/>
              <a:gd name="connsiteY482" fmla="*/ 358161 h 2041776"/>
              <a:gd name="connsiteX483" fmla="*/ 1513794 w 2329744"/>
              <a:gd name="connsiteY483" fmla="*/ 372908 h 2041776"/>
              <a:gd name="connsiteX484" fmla="*/ 1506460 w 2329744"/>
              <a:gd name="connsiteY484" fmla="*/ 383967 h 2041776"/>
              <a:gd name="connsiteX485" fmla="*/ 1499018 w 2329744"/>
              <a:gd name="connsiteY485" fmla="*/ 395027 h 2041776"/>
              <a:gd name="connsiteX486" fmla="*/ 1488016 w 2329744"/>
              <a:gd name="connsiteY486" fmla="*/ 417241 h 2041776"/>
              <a:gd name="connsiteX487" fmla="*/ 1440019 w 2329744"/>
              <a:gd name="connsiteY487" fmla="*/ 505812 h 2041776"/>
              <a:gd name="connsiteX488" fmla="*/ 1428909 w 2329744"/>
              <a:gd name="connsiteY488" fmla="*/ 520558 h 2041776"/>
              <a:gd name="connsiteX489" fmla="*/ 1425242 w 2329744"/>
              <a:gd name="connsiteY489" fmla="*/ 528026 h 2041776"/>
              <a:gd name="connsiteX490" fmla="*/ 1414133 w 2329744"/>
              <a:gd name="connsiteY490" fmla="*/ 531712 h 2041776"/>
              <a:gd name="connsiteX491" fmla="*/ 1406691 w 2329744"/>
              <a:gd name="connsiteY491" fmla="*/ 535399 h 2041776"/>
              <a:gd name="connsiteX492" fmla="*/ 1391914 w 2329744"/>
              <a:gd name="connsiteY492" fmla="*/ 539085 h 2041776"/>
              <a:gd name="connsiteX493" fmla="*/ 1358694 w 2329744"/>
              <a:gd name="connsiteY493" fmla="*/ 546459 h 2041776"/>
              <a:gd name="connsiteX494" fmla="*/ 1351359 w 2329744"/>
              <a:gd name="connsiteY494" fmla="*/ 546459 h 2041776"/>
              <a:gd name="connsiteX495" fmla="*/ 1362469 w 2329744"/>
              <a:gd name="connsiteY495" fmla="*/ 528026 h 2041776"/>
              <a:gd name="connsiteX496" fmla="*/ 1384580 w 2329744"/>
              <a:gd name="connsiteY496" fmla="*/ 483693 h 2041776"/>
              <a:gd name="connsiteX497" fmla="*/ 1395689 w 2329744"/>
              <a:gd name="connsiteY497" fmla="*/ 465260 h 2041776"/>
              <a:gd name="connsiteX498" fmla="*/ 1406691 w 2329744"/>
              <a:gd name="connsiteY498" fmla="*/ 443046 h 2041776"/>
              <a:gd name="connsiteX499" fmla="*/ 1417800 w 2329744"/>
              <a:gd name="connsiteY499" fmla="*/ 424614 h 2041776"/>
              <a:gd name="connsiteX500" fmla="*/ 1428909 w 2329744"/>
              <a:gd name="connsiteY500" fmla="*/ 398713 h 2041776"/>
              <a:gd name="connsiteX501" fmla="*/ 1428909 w 2329744"/>
              <a:gd name="connsiteY501" fmla="*/ 398713 h 2041776"/>
              <a:gd name="connsiteX502" fmla="*/ 1428909 w 2329744"/>
              <a:gd name="connsiteY502" fmla="*/ 398713 h 2041776"/>
              <a:gd name="connsiteX503" fmla="*/ 1432577 w 2329744"/>
              <a:gd name="connsiteY503" fmla="*/ 380281 h 2041776"/>
              <a:gd name="connsiteX504" fmla="*/ 1332915 w 2329744"/>
              <a:gd name="connsiteY504" fmla="*/ 395027 h 2041776"/>
              <a:gd name="connsiteX505" fmla="*/ 1332915 w 2329744"/>
              <a:gd name="connsiteY505" fmla="*/ 395027 h 2041776"/>
              <a:gd name="connsiteX506" fmla="*/ 1373470 w 2329744"/>
              <a:gd name="connsiteY506" fmla="*/ 387654 h 2041776"/>
              <a:gd name="connsiteX507" fmla="*/ 1425242 w 2329744"/>
              <a:gd name="connsiteY507" fmla="*/ 376594 h 2041776"/>
              <a:gd name="connsiteX508" fmla="*/ 1417800 w 2329744"/>
              <a:gd name="connsiteY508" fmla="*/ 383967 h 2041776"/>
              <a:gd name="connsiteX509" fmla="*/ 1399356 w 2329744"/>
              <a:gd name="connsiteY509" fmla="*/ 398713 h 2041776"/>
              <a:gd name="connsiteX510" fmla="*/ 1380912 w 2329744"/>
              <a:gd name="connsiteY510" fmla="*/ 420927 h 2041776"/>
              <a:gd name="connsiteX511" fmla="*/ 1369803 w 2329744"/>
              <a:gd name="connsiteY511" fmla="*/ 439360 h 2041776"/>
              <a:gd name="connsiteX512" fmla="*/ 1325473 w 2329744"/>
              <a:gd name="connsiteY512" fmla="*/ 520558 h 2041776"/>
              <a:gd name="connsiteX513" fmla="*/ 1318139 w 2329744"/>
              <a:gd name="connsiteY513" fmla="*/ 528026 h 2041776"/>
              <a:gd name="connsiteX514" fmla="*/ 1314472 w 2329744"/>
              <a:gd name="connsiteY514" fmla="*/ 535399 h 2041776"/>
              <a:gd name="connsiteX515" fmla="*/ 1314472 w 2329744"/>
              <a:gd name="connsiteY515" fmla="*/ 539085 h 2041776"/>
              <a:gd name="connsiteX516" fmla="*/ 1299695 w 2329744"/>
              <a:gd name="connsiteY516" fmla="*/ 539085 h 2041776"/>
              <a:gd name="connsiteX517" fmla="*/ 1248031 w 2329744"/>
              <a:gd name="connsiteY517" fmla="*/ 542772 h 2041776"/>
              <a:gd name="connsiteX518" fmla="*/ 1251698 w 2329744"/>
              <a:gd name="connsiteY518" fmla="*/ 539085 h 2041776"/>
              <a:gd name="connsiteX519" fmla="*/ 1262699 w 2329744"/>
              <a:gd name="connsiteY519" fmla="*/ 520558 h 2041776"/>
              <a:gd name="connsiteX520" fmla="*/ 1273809 w 2329744"/>
              <a:gd name="connsiteY520" fmla="*/ 498439 h 2041776"/>
              <a:gd name="connsiteX521" fmla="*/ 1284918 w 2329744"/>
              <a:gd name="connsiteY521" fmla="*/ 476320 h 2041776"/>
              <a:gd name="connsiteX522" fmla="*/ 1307029 w 2329744"/>
              <a:gd name="connsiteY522" fmla="*/ 435673 h 2041776"/>
              <a:gd name="connsiteX523" fmla="*/ 1318139 w 2329744"/>
              <a:gd name="connsiteY523" fmla="*/ 417241 h 2041776"/>
              <a:gd name="connsiteX524" fmla="*/ 1329248 w 2329744"/>
              <a:gd name="connsiteY524" fmla="*/ 395027 h 2041776"/>
              <a:gd name="connsiteX525" fmla="*/ 1332915 w 2329744"/>
              <a:gd name="connsiteY525" fmla="*/ 395027 h 2041776"/>
              <a:gd name="connsiteX526" fmla="*/ 1222145 w 2329744"/>
              <a:gd name="connsiteY526" fmla="*/ 402400 h 2041776"/>
              <a:gd name="connsiteX527" fmla="*/ 1225812 w 2329744"/>
              <a:gd name="connsiteY527" fmla="*/ 402400 h 2041776"/>
              <a:gd name="connsiteX528" fmla="*/ 1259032 w 2329744"/>
              <a:gd name="connsiteY528" fmla="*/ 402400 h 2041776"/>
              <a:gd name="connsiteX529" fmla="*/ 1295920 w 2329744"/>
              <a:gd name="connsiteY529" fmla="*/ 398713 h 2041776"/>
              <a:gd name="connsiteX530" fmla="*/ 1310697 w 2329744"/>
              <a:gd name="connsiteY530" fmla="*/ 398713 h 2041776"/>
              <a:gd name="connsiteX531" fmla="*/ 1321806 w 2329744"/>
              <a:gd name="connsiteY531" fmla="*/ 398713 h 2041776"/>
              <a:gd name="connsiteX532" fmla="*/ 1303362 w 2329744"/>
              <a:gd name="connsiteY532" fmla="*/ 413554 h 2041776"/>
              <a:gd name="connsiteX533" fmla="*/ 1292253 w 2329744"/>
              <a:gd name="connsiteY533" fmla="*/ 420927 h 2041776"/>
              <a:gd name="connsiteX534" fmla="*/ 1284918 w 2329744"/>
              <a:gd name="connsiteY534" fmla="*/ 428300 h 2041776"/>
              <a:gd name="connsiteX535" fmla="*/ 1277476 w 2329744"/>
              <a:gd name="connsiteY535" fmla="*/ 435673 h 2041776"/>
              <a:gd name="connsiteX536" fmla="*/ 1270142 w 2329744"/>
              <a:gd name="connsiteY536" fmla="*/ 446733 h 2041776"/>
              <a:gd name="connsiteX537" fmla="*/ 1259032 w 2329744"/>
              <a:gd name="connsiteY537" fmla="*/ 465260 h 2041776"/>
              <a:gd name="connsiteX538" fmla="*/ 1248031 w 2329744"/>
              <a:gd name="connsiteY538" fmla="*/ 487379 h 2041776"/>
              <a:gd name="connsiteX539" fmla="*/ 1236921 w 2329744"/>
              <a:gd name="connsiteY539" fmla="*/ 505812 h 2041776"/>
              <a:gd name="connsiteX540" fmla="*/ 1225812 w 2329744"/>
              <a:gd name="connsiteY540" fmla="*/ 524245 h 2041776"/>
              <a:gd name="connsiteX541" fmla="*/ 1222145 w 2329744"/>
              <a:gd name="connsiteY541" fmla="*/ 531712 h 2041776"/>
              <a:gd name="connsiteX542" fmla="*/ 1214702 w 2329744"/>
              <a:gd name="connsiteY542" fmla="*/ 542772 h 2041776"/>
              <a:gd name="connsiteX543" fmla="*/ 1214702 w 2329744"/>
              <a:gd name="connsiteY543" fmla="*/ 546459 h 2041776"/>
              <a:gd name="connsiteX544" fmla="*/ 1155704 w 2329744"/>
              <a:gd name="connsiteY544" fmla="*/ 550145 h 2041776"/>
              <a:gd name="connsiteX545" fmla="*/ 1129818 w 2329744"/>
              <a:gd name="connsiteY545" fmla="*/ 550145 h 2041776"/>
              <a:gd name="connsiteX546" fmla="*/ 1133485 w 2329744"/>
              <a:gd name="connsiteY546" fmla="*/ 546459 h 2041776"/>
              <a:gd name="connsiteX547" fmla="*/ 1137260 w 2329744"/>
              <a:gd name="connsiteY547" fmla="*/ 542772 h 2041776"/>
              <a:gd name="connsiteX548" fmla="*/ 1140927 w 2329744"/>
              <a:gd name="connsiteY548" fmla="*/ 539085 h 2041776"/>
              <a:gd name="connsiteX549" fmla="*/ 1144594 w 2329744"/>
              <a:gd name="connsiteY549" fmla="*/ 528026 h 2041776"/>
              <a:gd name="connsiteX550" fmla="*/ 1155704 w 2329744"/>
              <a:gd name="connsiteY550" fmla="*/ 509499 h 2041776"/>
              <a:gd name="connsiteX551" fmla="*/ 1177815 w 2329744"/>
              <a:gd name="connsiteY551" fmla="*/ 468947 h 2041776"/>
              <a:gd name="connsiteX552" fmla="*/ 1196259 w 2329744"/>
              <a:gd name="connsiteY552" fmla="*/ 439360 h 2041776"/>
              <a:gd name="connsiteX553" fmla="*/ 1203701 w 2329744"/>
              <a:gd name="connsiteY553" fmla="*/ 424614 h 2041776"/>
              <a:gd name="connsiteX554" fmla="*/ 1214702 w 2329744"/>
              <a:gd name="connsiteY554" fmla="*/ 409868 h 2041776"/>
              <a:gd name="connsiteX555" fmla="*/ 1222145 w 2329744"/>
              <a:gd name="connsiteY555" fmla="*/ 402400 h 2041776"/>
              <a:gd name="connsiteX556" fmla="*/ 1222145 w 2329744"/>
              <a:gd name="connsiteY556" fmla="*/ 402400 h 2041776"/>
              <a:gd name="connsiteX557" fmla="*/ 1111374 w 2329744"/>
              <a:gd name="connsiteY557" fmla="*/ 428300 h 2041776"/>
              <a:gd name="connsiteX558" fmla="*/ 1115041 w 2329744"/>
              <a:gd name="connsiteY558" fmla="*/ 424614 h 2041776"/>
              <a:gd name="connsiteX559" fmla="*/ 1118708 w 2329744"/>
              <a:gd name="connsiteY559" fmla="*/ 420927 h 2041776"/>
              <a:gd name="connsiteX560" fmla="*/ 1118708 w 2329744"/>
              <a:gd name="connsiteY560" fmla="*/ 417241 h 2041776"/>
              <a:gd name="connsiteX561" fmla="*/ 1118708 w 2329744"/>
              <a:gd name="connsiteY561" fmla="*/ 413554 h 2041776"/>
              <a:gd name="connsiteX562" fmla="*/ 1122483 w 2329744"/>
              <a:gd name="connsiteY562" fmla="*/ 413554 h 2041776"/>
              <a:gd name="connsiteX563" fmla="*/ 1159371 w 2329744"/>
              <a:gd name="connsiteY563" fmla="*/ 409868 h 2041776"/>
              <a:gd name="connsiteX564" fmla="*/ 1214702 w 2329744"/>
              <a:gd name="connsiteY564" fmla="*/ 406181 h 2041776"/>
              <a:gd name="connsiteX565" fmla="*/ 1211035 w 2329744"/>
              <a:gd name="connsiteY565" fmla="*/ 409868 h 2041776"/>
              <a:gd name="connsiteX566" fmla="*/ 1203701 w 2329744"/>
              <a:gd name="connsiteY566" fmla="*/ 413554 h 2041776"/>
              <a:gd name="connsiteX567" fmla="*/ 1196259 w 2329744"/>
              <a:gd name="connsiteY567" fmla="*/ 420927 h 2041776"/>
              <a:gd name="connsiteX568" fmla="*/ 1185257 w 2329744"/>
              <a:gd name="connsiteY568" fmla="*/ 428300 h 2041776"/>
              <a:gd name="connsiteX569" fmla="*/ 1181482 w 2329744"/>
              <a:gd name="connsiteY569" fmla="*/ 431987 h 2041776"/>
              <a:gd name="connsiteX570" fmla="*/ 1177815 w 2329744"/>
              <a:gd name="connsiteY570" fmla="*/ 435673 h 2041776"/>
              <a:gd name="connsiteX571" fmla="*/ 1170480 w 2329744"/>
              <a:gd name="connsiteY571" fmla="*/ 443046 h 2041776"/>
              <a:gd name="connsiteX572" fmla="*/ 1163038 w 2329744"/>
              <a:gd name="connsiteY572" fmla="*/ 454106 h 2041776"/>
              <a:gd name="connsiteX573" fmla="*/ 1155704 w 2329744"/>
              <a:gd name="connsiteY573" fmla="*/ 465260 h 2041776"/>
              <a:gd name="connsiteX574" fmla="*/ 1133485 w 2329744"/>
              <a:gd name="connsiteY574" fmla="*/ 502126 h 2041776"/>
              <a:gd name="connsiteX575" fmla="*/ 1122483 w 2329744"/>
              <a:gd name="connsiteY575" fmla="*/ 520558 h 2041776"/>
              <a:gd name="connsiteX576" fmla="*/ 1118708 w 2329744"/>
              <a:gd name="connsiteY576" fmla="*/ 528026 h 2041776"/>
              <a:gd name="connsiteX577" fmla="*/ 1115041 w 2329744"/>
              <a:gd name="connsiteY577" fmla="*/ 531712 h 2041776"/>
              <a:gd name="connsiteX578" fmla="*/ 1115041 w 2329744"/>
              <a:gd name="connsiteY578" fmla="*/ 535399 h 2041776"/>
              <a:gd name="connsiteX579" fmla="*/ 1115041 w 2329744"/>
              <a:gd name="connsiteY579" fmla="*/ 539085 h 2041776"/>
              <a:gd name="connsiteX580" fmla="*/ 1115041 w 2329744"/>
              <a:gd name="connsiteY580" fmla="*/ 542772 h 2041776"/>
              <a:gd name="connsiteX581" fmla="*/ 1115041 w 2329744"/>
              <a:gd name="connsiteY581" fmla="*/ 550145 h 2041776"/>
              <a:gd name="connsiteX582" fmla="*/ 1092930 w 2329744"/>
              <a:gd name="connsiteY582" fmla="*/ 550145 h 2041776"/>
              <a:gd name="connsiteX583" fmla="*/ 1033824 w 2329744"/>
              <a:gd name="connsiteY583" fmla="*/ 550145 h 2041776"/>
              <a:gd name="connsiteX584" fmla="*/ 1033824 w 2329744"/>
              <a:gd name="connsiteY584" fmla="*/ 550145 h 2041776"/>
              <a:gd name="connsiteX585" fmla="*/ 1059710 w 2329744"/>
              <a:gd name="connsiteY585" fmla="*/ 509499 h 2041776"/>
              <a:gd name="connsiteX586" fmla="*/ 1070711 w 2329744"/>
              <a:gd name="connsiteY586" fmla="*/ 491066 h 2041776"/>
              <a:gd name="connsiteX587" fmla="*/ 1085488 w 2329744"/>
              <a:gd name="connsiteY587" fmla="*/ 472633 h 2041776"/>
              <a:gd name="connsiteX588" fmla="*/ 1100265 w 2329744"/>
              <a:gd name="connsiteY588" fmla="*/ 454106 h 2041776"/>
              <a:gd name="connsiteX589" fmla="*/ 1111374 w 2329744"/>
              <a:gd name="connsiteY589" fmla="*/ 428300 h 2041776"/>
              <a:gd name="connsiteX590" fmla="*/ 1015380 w 2329744"/>
              <a:gd name="connsiteY590" fmla="*/ 443046 h 2041776"/>
              <a:gd name="connsiteX591" fmla="*/ 1019047 w 2329744"/>
              <a:gd name="connsiteY591" fmla="*/ 435673 h 2041776"/>
              <a:gd name="connsiteX592" fmla="*/ 1022714 w 2329744"/>
              <a:gd name="connsiteY592" fmla="*/ 428300 h 2041776"/>
              <a:gd name="connsiteX593" fmla="*/ 1022714 w 2329744"/>
              <a:gd name="connsiteY593" fmla="*/ 424614 h 2041776"/>
              <a:gd name="connsiteX594" fmla="*/ 1085488 w 2329744"/>
              <a:gd name="connsiteY594" fmla="*/ 417241 h 2041776"/>
              <a:gd name="connsiteX595" fmla="*/ 1089155 w 2329744"/>
              <a:gd name="connsiteY595" fmla="*/ 417241 h 2041776"/>
              <a:gd name="connsiteX596" fmla="*/ 1085488 w 2329744"/>
              <a:gd name="connsiteY596" fmla="*/ 420927 h 2041776"/>
              <a:gd name="connsiteX597" fmla="*/ 1078154 w 2329744"/>
              <a:gd name="connsiteY597" fmla="*/ 431987 h 2041776"/>
              <a:gd name="connsiteX598" fmla="*/ 1063377 w 2329744"/>
              <a:gd name="connsiteY598" fmla="*/ 450419 h 2041776"/>
              <a:gd name="connsiteX599" fmla="*/ 1037491 w 2329744"/>
              <a:gd name="connsiteY599" fmla="*/ 487379 h 2041776"/>
              <a:gd name="connsiteX600" fmla="*/ 1015380 w 2329744"/>
              <a:gd name="connsiteY600" fmla="*/ 527931 h 2041776"/>
              <a:gd name="connsiteX601" fmla="*/ 1011713 w 2329744"/>
              <a:gd name="connsiteY601" fmla="*/ 539085 h 2041776"/>
              <a:gd name="connsiteX602" fmla="*/ 1007938 w 2329744"/>
              <a:gd name="connsiteY602" fmla="*/ 550145 h 2041776"/>
              <a:gd name="connsiteX603" fmla="*/ 1007938 w 2329744"/>
              <a:gd name="connsiteY603" fmla="*/ 550145 h 2041776"/>
              <a:gd name="connsiteX604" fmla="*/ 959941 w 2329744"/>
              <a:gd name="connsiteY604" fmla="*/ 550145 h 2041776"/>
              <a:gd name="connsiteX605" fmla="*/ 945164 w 2329744"/>
              <a:gd name="connsiteY605" fmla="*/ 550145 h 2041776"/>
              <a:gd name="connsiteX606" fmla="*/ 956273 w 2329744"/>
              <a:gd name="connsiteY606" fmla="*/ 535399 h 2041776"/>
              <a:gd name="connsiteX607" fmla="*/ 982159 w 2329744"/>
              <a:gd name="connsiteY607" fmla="*/ 494752 h 2041776"/>
              <a:gd name="connsiteX608" fmla="*/ 1004270 w 2329744"/>
              <a:gd name="connsiteY608" fmla="*/ 457793 h 2041776"/>
              <a:gd name="connsiteX609" fmla="*/ 1015380 w 2329744"/>
              <a:gd name="connsiteY609" fmla="*/ 443046 h 2041776"/>
              <a:gd name="connsiteX610" fmla="*/ 897275 w 2329744"/>
              <a:gd name="connsiteY610" fmla="*/ 461479 h 2041776"/>
              <a:gd name="connsiteX611" fmla="*/ 900942 w 2329744"/>
              <a:gd name="connsiteY611" fmla="*/ 454106 h 2041776"/>
              <a:gd name="connsiteX612" fmla="*/ 904609 w 2329744"/>
              <a:gd name="connsiteY612" fmla="*/ 446733 h 2041776"/>
              <a:gd name="connsiteX613" fmla="*/ 904609 w 2329744"/>
              <a:gd name="connsiteY613" fmla="*/ 443046 h 2041776"/>
              <a:gd name="connsiteX614" fmla="*/ 904609 w 2329744"/>
              <a:gd name="connsiteY614" fmla="*/ 439360 h 2041776"/>
              <a:gd name="connsiteX615" fmla="*/ 904609 w 2329744"/>
              <a:gd name="connsiteY615" fmla="*/ 439360 h 2041776"/>
              <a:gd name="connsiteX616" fmla="*/ 919386 w 2329744"/>
              <a:gd name="connsiteY616" fmla="*/ 435673 h 2041776"/>
              <a:gd name="connsiteX617" fmla="*/ 959941 w 2329744"/>
              <a:gd name="connsiteY617" fmla="*/ 428300 h 2041776"/>
              <a:gd name="connsiteX618" fmla="*/ 993269 w 2329744"/>
              <a:gd name="connsiteY618" fmla="*/ 420927 h 2041776"/>
              <a:gd name="connsiteX619" fmla="*/ 993269 w 2329744"/>
              <a:gd name="connsiteY619" fmla="*/ 424614 h 2041776"/>
              <a:gd name="connsiteX620" fmla="*/ 982159 w 2329744"/>
              <a:gd name="connsiteY620" fmla="*/ 446733 h 2041776"/>
              <a:gd name="connsiteX621" fmla="*/ 956273 w 2329744"/>
              <a:gd name="connsiteY621" fmla="*/ 487379 h 2041776"/>
              <a:gd name="connsiteX622" fmla="*/ 930495 w 2329744"/>
              <a:gd name="connsiteY622" fmla="*/ 531712 h 2041776"/>
              <a:gd name="connsiteX623" fmla="*/ 926720 w 2329744"/>
              <a:gd name="connsiteY623" fmla="*/ 542772 h 2041776"/>
              <a:gd name="connsiteX624" fmla="*/ 923053 w 2329744"/>
              <a:gd name="connsiteY624" fmla="*/ 546459 h 2041776"/>
              <a:gd name="connsiteX625" fmla="*/ 893500 w 2329744"/>
              <a:gd name="connsiteY625" fmla="*/ 550145 h 2041776"/>
              <a:gd name="connsiteX626" fmla="*/ 856612 w 2329744"/>
              <a:gd name="connsiteY626" fmla="*/ 553832 h 2041776"/>
              <a:gd name="connsiteX627" fmla="*/ 834501 w 2329744"/>
              <a:gd name="connsiteY627" fmla="*/ 557518 h 2041776"/>
              <a:gd name="connsiteX628" fmla="*/ 823392 w 2329744"/>
              <a:gd name="connsiteY628" fmla="*/ 557518 h 2041776"/>
              <a:gd name="connsiteX629" fmla="*/ 838168 w 2329744"/>
              <a:gd name="connsiteY629" fmla="*/ 542772 h 2041776"/>
              <a:gd name="connsiteX630" fmla="*/ 867722 w 2329744"/>
              <a:gd name="connsiteY630" fmla="*/ 502126 h 2041776"/>
              <a:gd name="connsiteX631" fmla="*/ 886165 w 2329744"/>
              <a:gd name="connsiteY631" fmla="*/ 472633 h 2041776"/>
              <a:gd name="connsiteX632" fmla="*/ 897275 w 2329744"/>
              <a:gd name="connsiteY632" fmla="*/ 461479 h 2041776"/>
              <a:gd name="connsiteX633" fmla="*/ 797506 w 2329744"/>
              <a:gd name="connsiteY633" fmla="*/ 483693 h 2041776"/>
              <a:gd name="connsiteX634" fmla="*/ 801173 w 2329744"/>
              <a:gd name="connsiteY634" fmla="*/ 472633 h 2041776"/>
              <a:gd name="connsiteX635" fmla="*/ 801173 w 2329744"/>
              <a:gd name="connsiteY635" fmla="*/ 468947 h 2041776"/>
              <a:gd name="connsiteX636" fmla="*/ 801173 w 2329744"/>
              <a:gd name="connsiteY636" fmla="*/ 465260 h 2041776"/>
              <a:gd name="connsiteX637" fmla="*/ 801173 w 2329744"/>
              <a:gd name="connsiteY637" fmla="*/ 457793 h 2041776"/>
              <a:gd name="connsiteX638" fmla="*/ 845503 w 2329744"/>
              <a:gd name="connsiteY638" fmla="*/ 446733 h 2041776"/>
              <a:gd name="connsiteX639" fmla="*/ 871389 w 2329744"/>
              <a:gd name="connsiteY639" fmla="*/ 443046 h 2041776"/>
              <a:gd name="connsiteX640" fmla="*/ 867722 w 2329744"/>
              <a:gd name="connsiteY640" fmla="*/ 450419 h 2041776"/>
              <a:gd name="connsiteX641" fmla="*/ 856612 w 2329744"/>
              <a:gd name="connsiteY641" fmla="*/ 472633 h 2041776"/>
              <a:gd name="connsiteX642" fmla="*/ 834501 w 2329744"/>
              <a:gd name="connsiteY642" fmla="*/ 513185 h 2041776"/>
              <a:gd name="connsiteX643" fmla="*/ 827059 w 2329744"/>
              <a:gd name="connsiteY643" fmla="*/ 528026 h 2041776"/>
              <a:gd name="connsiteX644" fmla="*/ 823392 w 2329744"/>
              <a:gd name="connsiteY644" fmla="*/ 531712 h 2041776"/>
              <a:gd name="connsiteX645" fmla="*/ 823392 w 2329744"/>
              <a:gd name="connsiteY645" fmla="*/ 535399 h 2041776"/>
              <a:gd name="connsiteX646" fmla="*/ 819725 w 2329744"/>
              <a:gd name="connsiteY646" fmla="*/ 546459 h 2041776"/>
              <a:gd name="connsiteX647" fmla="*/ 815949 w 2329744"/>
              <a:gd name="connsiteY647" fmla="*/ 561205 h 2041776"/>
              <a:gd name="connsiteX648" fmla="*/ 815949 w 2329744"/>
              <a:gd name="connsiteY648" fmla="*/ 561205 h 2041776"/>
              <a:gd name="connsiteX649" fmla="*/ 808615 w 2329744"/>
              <a:gd name="connsiteY649" fmla="*/ 561205 h 2041776"/>
              <a:gd name="connsiteX650" fmla="*/ 793838 w 2329744"/>
              <a:gd name="connsiteY650" fmla="*/ 564891 h 2041776"/>
              <a:gd name="connsiteX651" fmla="*/ 756951 w 2329744"/>
              <a:gd name="connsiteY651" fmla="*/ 572264 h 2041776"/>
              <a:gd name="connsiteX652" fmla="*/ 745841 w 2329744"/>
              <a:gd name="connsiteY652" fmla="*/ 575951 h 2041776"/>
              <a:gd name="connsiteX653" fmla="*/ 749509 w 2329744"/>
              <a:gd name="connsiteY653" fmla="*/ 572264 h 2041776"/>
              <a:gd name="connsiteX654" fmla="*/ 760618 w 2329744"/>
              <a:gd name="connsiteY654" fmla="*/ 553832 h 2041776"/>
              <a:gd name="connsiteX655" fmla="*/ 771727 w 2329744"/>
              <a:gd name="connsiteY655" fmla="*/ 535399 h 2041776"/>
              <a:gd name="connsiteX656" fmla="*/ 790171 w 2329744"/>
              <a:gd name="connsiteY656" fmla="*/ 502126 h 2041776"/>
              <a:gd name="connsiteX657" fmla="*/ 797506 w 2329744"/>
              <a:gd name="connsiteY657" fmla="*/ 483693 h 2041776"/>
              <a:gd name="connsiteX658" fmla="*/ 701512 w 2329744"/>
              <a:gd name="connsiteY658" fmla="*/ 513185 h 2041776"/>
              <a:gd name="connsiteX659" fmla="*/ 705179 w 2329744"/>
              <a:gd name="connsiteY659" fmla="*/ 505812 h 2041776"/>
              <a:gd name="connsiteX660" fmla="*/ 708954 w 2329744"/>
              <a:gd name="connsiteY660" fmla="*/ 498439 h 2041776"/>
              <a:gd name="connsiteX661" fmla="*/ 708954 w 2329744"/>
              <a:gd name="connsiteY661" fmla="*/ 494752 h 2041776"/>
              <a:gd name="connsiteX662" fmla="*/ 708954 w 2329744"/>
              <a:gd name="connsiteY662" fmla="*/ 491066 h 2041776"/>
              <a:gd name="connsiteX663" fmla="*/ 712621 w 2329744"/>
              <a:gd name="connsiteY663" fmla="*/ 491066 h 2041776"/>
              <a:gd name="connsiteX664" fmla="*/ 779062 w 2329744"/>
              <a:gd name="connsiteY664" fmla="*/ 468947 h 2041776"/>
              <a:gd name="connsiteX665" fmla="*/ 775395 w 2329744"/>
              <a:gd name="connsiteY665" fmla="*/ 476320 h 2041776"/>
              <a:gd name="connsiteX666" fmla="*/ 767952 w 2329744"/>
              <a:gd name="connsiteY666" fmla="*/ 494752 h 2041776"/>
              <a:gd name="connsiteX667" fmla="*/ 749509 w 2329744"/>
              <a:gd name="connsiteY667" fmla="*/ 535399 h 2041776"/>
              <a:gd name="connsiteX668" fmla="*/ 727398 w 2329744"/>
              <a:gd name="connsiteY668" fmla="*/ 575951 h 2041776"/>
              <a:gd name="connsiteX669" fmla="*/ 723730 w 2329744"/>
              <a:gd name="connsiteY669" fmla="*/ 579637 h 2041776"/>
              <a:gd name="connsiteX670" fmla="*/ 719955 w 2329744"/>
              <a:gd name="connsiteY670" fmla="*/ 587011 h 2041776"/>
              <a:gd name="connsiteX671" fmla="*/ 719955 w 2329744"/>
              <a:gd name="connsiteY671" fmla="*/ 590792 h 2041776"/>
              <a:gd name="connsiteX672" fmla="*/ 716288 w 2329744"/>
              <a:gd name="connsiteY672" fmla="*/ 590792 h 2041776"/>
              <a:gd name="connsiteX673" fmla="*/ 694177 w 2329744"/>
              <a:gd name="connsiteY673" fmla="*/ 598165 h 2041776"/>
              <a:gd name="connsiteX674" fmla="*/ 664624 w 2329744"/>
              <a:gd name="connsiteY674" fmla="*/ 609224 h 2041776"/>
              <a:gd name="connsiteX675" fmla="*/ 649847 w 2329744"/>
              <a:gd name="connsiteY675" fmla="*/ 612911 h 2041776"/>
              <a:gd name="connsiteX676" fmla="*/ 649847 w 2329744"/>
              <a:gd name="connsiteY676" fmla="*/ 612911 h 2041776"/>
              <a:gd name="connsiteX677" fmla="*/ 657182 w 2329744"/>
              <a:gd name="connsiteY677" fmla="*/ 601851 h 2041776"/>
              <a:gd name="connsiteX678" fmla="*/ 668291 w 2329744"/>
              <a:gd name="connsiteY678" fmla="*/ 583324 h 2041776"/>
              <a:gd name="connsiteX679" fmla="*/ 686735 w 2329744"/>
              <a:gd name="connsiteY679" fmla="*/ 546459 h 2041776"/>
              <a:gd name="connsiteX680" fmla="*/ 701512 w 2329744"/>
              <a:gd name="connsiteY680" fmla="*/ 513185 h 2041776"/>
              <a:gd name="connsiteX681" fmla="*/ 572297 w 2329744"/>
              <a:gd name="connsiteY681" fmla="*/ 579637 h 2041776"/>
              <a:gd name="connsiteX682" fmla="*/ 583407 w 2329744"/>
              <a:gd name="connsiteY682" fmla="*/ 557518 h 2041776"/>
              <a:gd name="connsiteX683" fmla="*/ 590741 w 2329744"/>
              <a:gd name="connsiteY683" fmla="*/ 546459 h 2041776"/>
              <a:gd name="connsiteX684" fmla="*/ 594516 w 2329744"/>
              <a:gd name="connsiteY684" fmla="*/ 542772 h 2041776"/>
              <a:gd name="connsiteX685" fmla="*/ 605518 w 2329744"/>
              <a:gd name="connsiteY685" fmla="*/ 539085 h 2041776"/>
              <a:gd name="connsiteX686" fmla="*/ 627736 w 2329744"/>
              <a:gd name="connsiteY686" fmla="*/ 528026 h 2041776"/>
              <a:gd name="connsiteX687" fmla="*/ 638738 w 2329744"/>
              <a:gd name="connsiteY687" fmla="*/ 524339 h 2041776"/>
              <a:gd name="connsiteX688" fmla="*/ 653515 w 2329744"/>
              <a:gd name="connsiteY688" fmla="*/ 516872 h 2041776"/>
              <a:gd name="connsiteX689" fmla="*/ 679401 w 2329744"/>
              <a:gd name="connsiteY689" fmla="*/ 505812 h 2041776"/>
              <a:gd name="connsiteX690" fmla="*/ 679401 w 2329744"/>
              <a:gd name="connsiteY690" fmla="*/ 505812 h 2041776"/>
              <a:gd name="connsiteX691" fmla="*/ 671958 w 2329744"/>
              <a:gd name="connsiteY691" fmla="*/ 524339 h 2041776"/>
              <a:gd name="connsiteX692" fmla="*/ 653515 w 2329744"/>
              <a:gd name="connsiteY692" fmla="*/ 561205 h 2041776"/>
              <a:gd name="connsiteX693" fmla="*/ 635071 w 2329744"/>
              <a:gd name="connsiteY693" fmla="*/ 598165 h 2041776"/>
              <a:gd name="connsiteX694" fmla="*/ 623961 w 2329744"/>
              <a:gd name="connsiteY694" fmla="*/ 616597 h 2041776"/>
              <a:gd name="connsiteX695" fmla="*/ 620294 w 2329744"/>
              <a:gd name="connsiteY695" fmla="*/ 627657 h 2041776"/>
              <a:gd name="connsiteX696" fmla="*/ 620294 w 2329744"/>
              <a:gd name="connsiteY696" fmla="*/ 627657 h 2041776"/>
              <a:gd name="connsiteX697" fmla="*/ 601850 w 2329744"/>
              <a:gd name="connsiteY697" fmla="*/ 635030 h 2041776"/>
              <a:gd name="connsiteX698" fmla="*/ 564963 w 2329744"/>
              <a:gd name="connsiteY698" fmla="*/ 653557 h 2041776"/>
              <a:gd name="connsiteX699" fmla="*/ 557520 w 2329744"/>
              <a:gd name="connsiteY699" fmla="*/ 657244 h 2041776"/>
              <a:gd name="connsiteX700" fmla="*/ 535409 w 2329744"/>
              <a:gd name="connsiteY700" fmla="*/ 668303 h 2041776"/>
              <a:gd name="connsiteX701" fmla="*/ 524300 w 2329744"/>
              <a:gd name="connsiteY701" fmla="*/ 675677 h 2041776"/>
              <a:gd name="connsiteX702" fmla="*/ 524300 w 2329744"/>
              <a:gd name="connsiteY702" fmla="*/ 675677 h 2041776"/>
              <a:gd name="connsiteX703" fmla="*/ 531742 w 2329744"/>
              <a:gd name="connsiteY703" fmla="*/ 664617 h 2041776"/>
              <a:gd name="connsiteX704" fmla="*/ 557520 w 2329744"/>
              <a:gd name="connsiteY704" fmla="*/ 620284 h 2041776"/>
              <a:gd name="connsiteX705" fmla="*/ 572297 w 2329744"/>
              <a:gd name="connsiteY705" fmla="*/ 579637 h 2041776"/>
              <a:gd name="connsiteX706" fmla="*/ 439415 w 2329744"/>
              <a:gd name="connsiteY706" fmla="*/ 697796 h 2041776"/>
              <a:gd name="connsiteX707" fmla="*/ 454192 w 2329744"/>
              <a:gd name="connsiteY707" fmla="*/ 657244 h 2041776"/>
              <a:gd name="connsiteX708" fmla="*/ 457859 w 2329744"/>
              <a:gd name="connsiteY708" fmla="*/ 635030 h 2041776"/>
              <a:gd name="connsiteX709" fmla="*/ 457859 w 2329744"/>
              <a:gd name="connsiteY709" fmla="*/ 623970 h 2041776"/>
              <a:gd name="connsiteX710" fmla="*/ 476303 w 2329744"/>
              <a:gd name="connsiteY710" fmla="*/ 609224 h 2041776"/>
              <a:gd name="connsiteX711" fmla="*/ 483745 w 2329744"/>
              <a:gd name="connsiteY711" fmla="*/ 601851 h 2041776"/>
              <a:gd name="connsiteX712" fmla="*/ 498414 w 2329744"/>
              <a:gd name="connsiteY712" fmla="*/ 590792 h 2041776"/>
              <a:gd name="connsiteX713" fmla="*/ 509523 w 2329744"/>
              <a:gd name="connsiteY713" fmla="*/ 583324 h 2041776"/>
              <a:gd name="connsiteX714" fmla="*/ 520633 w 2329744"/>
              <a:gd name="connsiteY714" fmla="*/ 575951 h 2041776"/>
              <a:gd name="connsiteX715" fmla="*/ 531742 w 2329744"/>
              <a:gd name="connsiteY715" fmla="*/ 568578 h 2041776"/>
              <a:gd name="connsiteX716" fmla="*/ 546519 w 2329744"/>
              <a:gd name="connsiteY716" fmla="*/ 561205 h 2041776"/>
              <a:gd name="connsiteX717" fmla="*/ 550186 w 2329744"/>
              <a:gd name="connsiteY717" fmla="*/ 557518 h 2041776"/>
              <a:gd name="connsiteX718" fmla="*/ 546519 w 2329744"/>
              <a:gd name="connsiteY718" fmla="*/ 561205 h 2041776"/>
              <a:gd name="connsiteX719" fmla="*/ 539077 w 2329744"/>
              <a:gd name="connsiteY719" fmla="*/ 572264 h 2041776"/>
              <a:gd name="connsiteX720" fmla="*/ 527967 w 2329744"/>
              <a:gd name="connsiteY720" fmla="*/ 594478 h 2041776"/>
              <a:gd name="connsiteX721" fmla="*/ 502189 w 2329744"/>
              <a:gd name="connsiteY721" fmla="*/ 638717 h 2041776"/>
              <a:gd name="connsiteX722" fmla="*/ 487412 w 2329744"/>
              <a:gd name="connsiteY722" fmla="*/ 660930 h 2041776"/>
              <a:gd name="connsiteX723" fmla="*/ 472636 w 2329744"/>
              <a:gd name="connsiteY723" fmla="*/ 683050 h 2041776"/>
              <a:gd name="connsiteX724" fmla="*/ 472636 w 2329744"/>
              <a:gd name="connsiteY724" fmla="*/ 686736 h 2041776"/>
              <a:gd name="connsiteX725" fmla="*/ 472636 w 2329744"/>
              <a:gd name="connsiteY725" fmla="*/ 690423 h 2041776"/>
              <a:gd name="connsiteX726" fmla="*/ 468969 w 2329744"/>
              <a:gd name="connsiteY726" fmla="*/ 697796 h 2041776"/>
              <a:gd name="connsiteX727" fmla="*/ 468969 w 2329744"/>
              <a:gd name="connsiteY727" fmla="*/ 701482 h 2041776"/>
              <a:gd name="connsiteX728" fmla="*/ 443083 w 2329744"/>
              <a:gd name="connsiteY728" fmla="*/ 720010 h 2041776"/>
              <a:gd name="connsiteX729" fmla="*/ 417304 w 2329744"/>
              <a:gd name="connsiteY729" fmla="*/ 738442 h 2041776"/>
              <a:gd name="connsiteX730" fmla="*/ 409862 w 2329744"/>
              <a:gd name="connsiteY730" fmla="*/ 745815 h 2041776"/>
              <a:gd name="connsiteX731" fmla="*/ 413529 w 2329744"/>
              <a:gd name="connsiteY731" fmla="*/ 738442 h 2041776"/>
              <a:gd name="connsiteX732" fmla="*/ 439415 w 2329744"/>
              <a:gd name="connsiteY732" fmla="*/ 697796 h 2041776"/>
              <a:gd name="connsiteX733" fmla="*/ 332312 w 2329744"/>
              <a:gd name="connsiteY733" fmla="*/ 786462 h 2041776"/>
              <a:gd name="connsiteX734" fmla="*/ 339754 w 2329744"/>
              <a:gd name="connsiteY734" fmla="*/ 764248 h 2041776"/>
              <a:gd name="connsiteX735" fmla="*/ 343421 w 2329744"/>
              <a:gd name="connsiteY735" fmla="*/ 742129 h 2041776"/>
              <a:gd name="connsiteX736" fmla="*/ 347088 w 2329744"/>
              <a:gd name="connsiteY736" fmla="*/ 731069 h 2041776"/>
              <a:gd name="connsiteX737" fmla="*/ 347088 w 2329744"/>
              <a:gd name="connsiteY737" fmla="*/ 731069 h 2041776"/>
              <a:gd name="connsiteX738" fmla="*/ 369199 w 2329744"/>
              <a:gd name="connsiteY738" fmla="*/ 708855 h 2041776"/>
              <a:gd name="connsiteX739" fmla="*/ 420972 w 2329744"/>
              <a:gd name="connsiteY739" fmla="*/ 657244 h 2041776"/>
              <a:gd name="connsiteX740" fmla="*/ 424639 w 2329744"/>
              <a:gd name="connsiteY740" fmla="*/ 653557 h 2041776"/>
              <a:gd name="connsiteX741" fmla="*/ 402420 w 2329744"/>
              <a:gd name="connsiteY741" fmla="*/ 697796 h 2041776"/>
              <a:gd name="connsiteX742" fmla="*/ 383976 w 2329744"/>
              <a:gd name="connsiteY742" fmla="*/ 734756 h 2041776"/>
              <a:gd name="connsiteX743" fmla="*/ 372975 w 2329744"/>
              <a:gd name="connsiteY743" fmla="*/ 753188 h 2041776"/>
              <a:gd name="connsiteX744" fmla="*/ 365532 w 2329744"/>
              <a:gd name="connsiteY744" fmla="*/ 764248 h 2041776"/>
              <a:gd name="connsiteX745" fmla="*/ 361865 w 2329744"/>
              <a:gd name="connsiteY745" fmla="*/ 767935 h 2041776"/>
              <a:gd name="connsiteX746" fmla="*/ 358198 w 2329744"/>
              <a:gd name="connsiteY746" fmla="*/ 779089 h 2041776"/>
              <a:gd name="connsiteX747" fmla="*/ 358198 w 2329744"/>
              <a:gd name="connsiteY747" fmla="*/ 786462 h 2041776"/>
              <a:gd name="connsiteX748" fmla="*/ 358198 w 2329744"/>
              <a:gd name="connsiteY748" fmla="*/ 790148 h 2041776"/>
              <a:gd name="connsiteX749" fmla="*/ 358198 w 2329744"/>
              <a:gd name="connsiteY749" fmla="*/ 790148 h 2041776"/>
              <a:gd name="connsiteX750" fmla="*/ 335979 w 2329744"/>
              <a:gd name="connsiteY750" fmla="*/ 808581 h 2041776"/>
              <a:gd name="connsiteX751" fmla="*/ 321202 w 2329744"/>
              <a:gd name="connsiteY751" fmla="*/ 823327 h 2041776"/>
              <a:gd name="connsiteX752" fmla="*/ 313868 w 2329744"/>
              <a:gd name="connsiteY752" fmla="*/ 830700 h 2041776"/>
              <a:gd name="connsiteX753" fmla="*/ 287982 w 2329744"/>
              <a:gd name="connsiteY753" fmla="*/ 856601 h 2041776"/>
              <a:gd name="connsiteX754" fmla="*/ 291757 w 2329744"/>
              <a:gd name="connsiteY754" fmla="*/ 849227 h 2041776"/>
              <a:gd name="connsiteX755" fmla="*/ 302759 w 2329744"/>
              <a:gd name="connsiteY755" fmla="*/ 827014 h 2041776"/>
              <a:gd name="connsiteX756" fmla="*/ 313868 w 2329744"/>
              <a:gd name="connsiteY756" fmla="*/ 804894 h 2041776"/>
              <a:gd name="connsiteX757" fmla="*/ 332312 w 2329744"/>
              <a:gd name="connsiteY757" fmla="*/ 786462 h 2041776"/>
              <a:gd name="connsiteX758" fmla="*/ 206765 w 2329744"/>
              <a:gd name="connsiteY758" fmla="*/ 945172 h 2041776"/>
              <a:gd name="connsiteX759" fmla="*/ 214207 w 2329744"/>
              <a:gd name="connsiteY759" fmla="*/ 919366 h 2041776"/>
              <a:gd name="connsiteX760" fmla="*/ 217874 w 2329744"/>
              <a:gd name="connsiteY760" fmla="*/ 893466 h 2041776"/>
              <a:gd name="connsiteX761" fmla="*/ 217874 w 2329744"/>
              <a:gd name="connsiteY761" fmla="*/ 882406 h 2041776"/>
              <a:gd name="connsiteX762" fmla="*/ 217874 w 2329744"/>
              <a:gd name="connsiteY762" fmla="*/ 878720 h 2041776"/>
              <a:gd name="connsiteX763" fmla="*/ 232651 w 2329744"/>
              <a:gd name="connsiteY763" fmla="*/ 860287 h 2041776"/>
              <a:gd name="connsiteX764" fmla="*/ 251094 w 2329744"/>
              <a:gd name="connsiteY764" fmla="*/ 834387 h 2041776"/>
              <a:gd name="connsiteX765" fmla="*/ 276980 w 2329744"/>
              <a:gd name="connsiteY765" fmla="*/ 804894 h 2041776"/>
              <a:gd name="connsiteX766" fmla="*/ 299091 w 2329744"/>
              <a:gd name="connsiteY766" fmla="*/ 782775 h 2041776"/>
              <a:gd name="connsiteX767" fmla="*/ 321202 w 2329744"/>
              <a:gd name="connsiteY767" fmla="*/ 756875 h 2041776"/>
              <a:gd name="connsiteX768" fmla="*/ 317535 w 2329744"/>
              <a:gd name="connsiteY768" fmla="*/ 764248 h 2041776"/>
              <a:gd name="connsiteX769" fmla="*/ 295424 w 2329744"/>
              <a:gd name="connsiteY769" fmla="*/ 808581 h 2041776"/>
              <a:gd name="connsiteX770" fmla="*/ 273205 w 2329744"/>
              <a:gd name="connsiteY770" fmla="*/ 845541 h 2041776"/>
              <a:gd name="connsiteX771" fmla="*/ 262204 w 2329744"/>
              <a:gd name="connsiteY771" fmla="*/ 863974 h 2041776"/>
              <a:gd name="connsiteX772" fmla="*/ 258429 w 2329744"/>
              <a:gd name="connsiteY772" fmla="*/ 867660 h 2041776"/>
              <a:gd name="connsiteX773" fmla="*/ 254762 w 2329744"/>
              <a:gd name="connsiteY773" fmla="*/ 875033 h 2041776"/>
              <a:gd name="connsiteX774" fmla="*/ 251094 w 2329744"/>
              <a:gd name="connsiteY774" fmla="*/ 882406 h 2041776"/>
              <a:gd name="connsiteX775" fmla="*/ 247427 w 2329744"/>
              <a:gd name="connsiteY775" fmla="*/ 889779 h 2041776"/>
              <a:gd name="connsiteX776" fmla="*/ 251094 w 2329744"/>
              <a:gd name="connsiteY776" fmla="*/ 900934 h 2041776"/>
              <a:gd name="connsiteX777" fmla="*/ 251094 w 2329744"/>
              <a:gd name="connsiteY777" fmla="*/ 900934 h 2041776"/>
              <a:gd name="connsiteX778" fmla="*/ 243760 w 2329744"/>
              <a:gd name="connsiteY778" fmla="*/ 911993 h 2041776"/>
              <a:gd name="connsiteX779" fmla="*/ 221541 w 2329744"/>
              <a:gd name="connsiteY779" fmla="*/ 937799 h 2041776"/>
              <a:gd name="connsiteX780" fmla="*/ 203097 w 2329744"/>
              <a:gd name="connsiteY780" fmla="*/ 959918 h 2041776"/>
              <a:gd name="connsiteX781" fmla="*/ 195763 w 2329744"/>
              <a:gd name="connsiteY781" fmla="*/ 967386 h 2041776"/>
              <a:gd name="connsiteX782" fmla="*/ 206765 w 2329744"/>
              <a:gd name="connsiteY782" fmla="*/ 945172 h 2041776"/>
              <a:gd name="connsiteX783" fmla="*/ 121880 w 2329744"/>
              <a:gd name="connsiteY783" fmla="*/ 1033838 h 2041776"/>
              <a:gd name="connsiteX784" fmla="*/ 132989 w 2329744"/>
              <a:gd name="connsiteY784" fmla="*/ 1015311 h 2041776"/>
              <a:gd name="connsiteX785" fmla="*/ 140324 w 2329744"/>
              <a:gd name="connsiteY785" fmla="*/ 1000565 h 2041776"/>
              <a:gd name="connsiteX786" fmla="*/ 162435 w 2329744"/>
              <a:gd name="connsiteY786" fmla="*/ 967386 h 2041776"/>
              <a:gd name="connsiteX787" fmla="*/ 188321 w 2329744"/>
              <a:gd name="connsiteY787" fmla="*/ 930426 h 2041776"/>
              <a:gd name="connsiteX788" fmla="*/ 180986 w 2329744"/>
              <a:gd name="connsiteY788" fmla="*/ 956232 h 2041776"/>
              <a:gd name="connsiteX789" fmla="*/ 166210 w 2329744"/>
              <a:gd name="connsiteY789" fmla="*/ 989505 h 2041776"/>
              <a:gd name="connsiteX790" fmla="*/ 147766 w 2329744"/>
              <a:gd name="connsiteY790" fmla="*/ 1030152 h 2041776"/>
              <a:gd name="connsiteX791" fmla="*/ 136657 w 2329744"/>
              <a:gd name="connsiteY791" fmla="*/ 1048584 h 2041776"/>
              <a:gd name="connsiteX792" fmla="*/ 132989 w 2329744"/>
              <a:gd name="connsiteY792" fmla="*/ 1059644 h 2041776"/>
              <a:gd name="connsiteX793" fmla="*/ 129214 w 2329744"/>
              <a:gd name="connsiteY793" fmla="*/ 1067017 h 2041776"/>
              <a:gd name="connsiteX794" fmla="*/ 125547 w 2329744"/>
              <a:gd name="connsiteY794" fmla="*/ 1078077 h 2041776"/>
              <a:gd name="connsiteX795" fmla="*/ 125547 w 2329744"/>
              <a:gd name="connsiteY795" fmla="*/ 1081763 h 2041776"/>
              <a:gd name="connsiteX796" fmla="*/ 103436 w 2329744"/>
              <a:gd name="connsiteY796" fmla="*/ 1118723 h 2041776"/>
              <a:gd name="connsiteX797" fmla="*/ 103436 w 2329744"/>
              <a:gd name="connsiteY797" fmla="*/ 1115037 h 2041776"/>
              <a:gd name="connsiteX798" fmla="*/ 103436 w 2329744"/>
              <a:gd name="connsiteY798" fmla="*/ 1103977 h 2041776"/>
              <a:gd name="connsiteX799" fmla="*/ 103436 w 2329744"/>
              <a:gd name="connsiteY799" fmla="*/ 1096604 h 2041776"/>
              <a:gd name="connsiteX800" fmla="*/ 103436 w 2329744"/>
              <a:gd name="connsiteY800" fmla="*/ 1089231 h 2041776"/>
              <a:gd name="connsiteX801" fmla="*/ 103436 w 2329744"/>
              <a:gd name="connsiteY801" fmla="*/ 1081763 h 2041776"/>
              <a:gd name="connsiteX802" fmla="*/ 103436 w 2329744"/>
              <a:gd name="connsiteY802" fmla="*/ 1078077 h 2041776"/>
              <a:gd name="connsiteX803" fmla="*/ 121880 w 2329744"/>
              <a:gd name="connsiteY803" fmla="*/ 1033838 h 2041776"/>
              <a:gd name="connsiteX804" fmla="*/ 18444 w 2329744"/>
              <a:gd name="connsiteY804" fmla="*/ 1366100 h 2041776"/>
              <a:gd name="connsiteX805" fmla="*/ 18444 w 2329744"/>
              <a:gd name="connsiteY805" fmla="*/ 1366100 h 2041776"/>
              <a:gd name="connsiteX806" fmla="*/ 18444 w 2329744"/>
              <a:gd name="connsiteY806" fmla="*/ 1366100 h 2041776"/>
              <a:gd name="connsiteX807" fmla="*/ 25886 w 2329744"/>
              <a:gd name="connsiteY807" fmla="*/ 1292274 h 2041776"/>
              <a:gd name="connsiteX808" fmla="*/ 29553 w 2329744"/>
              <a:gd name="connsiteY808" fmla="*/ 1266374 h 2041776"/>
              <a:gd name="connsiteX809" fmla="*/ 36995 w 2329744"/>
              <a:gd name="connsiteY809" fmla="*/ 1240568 h 2041776"/>
              <a:gd name="connsiteX810" fmla="*/ 47997 w 2329744"/>
              <a:gd name="connsiteY810" fmla="*/ 1207295 h 2041776"/>
              <a:gd name="connsiteX811" fmla="*/ 62773 w 2329744"/>
              <a:gd name="connsiteY811" fmla="*/ 1166743 h 2041776"/>
              <a:gd name="connsiteX812" fmla="*/ 70216 w 2329744"/>
              <a:gd name="connsiteY812" fmla="*/ 1144529 h 2041776"/>
              <a:gd name="connsiteX813" fmla="*/ 70216 w 2329744"/>
              <a:gd name="connsiteY813" fmla="*/ 1148215 h 2041776"/>
              <a:gd name="connsiteX814" fmla="*/ 66441 w 2329744"/>
              <a:gd name="connsiteY814" fmla="*/ 1159370 h 2041776"/>
              <a:gd name="connsiteX815" fmla="*/ 66441 w 2329744"/>
              <a:gd name="connsiteY815" fmla="*/ 1163056 h 2041776"/>
              <a:gd name="connsiteX816" fmla="*/ 66441 w 2329744"/>
              <a:gd name="connsiteY816" fmla="*/ 1170429 h 2041776"/>
              <a:gd name="connsiteX817" fmla="*/ 66441 w 2329744"/>
              <a:gd name="connsiteY817" fmla="*/ 1177802 h 2041776"/>
              <a:gd name="connsiteX818" fmla="*/ 66441 w 2329744"/>
              <a:gd name="connsiteY818" fmla="*/ 1192548 h 2041776"/>
              <a:gd name="connsiteX819" fmla="*/ 66441 w 2329744"/>
              <a:gd name="connsiteY819" fmla="*/ 1196235 h 2041776"/>
              <a:gd name="connsiteX820" fmla="*/ 66441 w 2329744"/>
              <a:gd name="connsiteY820" fmla="*/ 1196235 h 2041776"/>
              <a:gd name="connsiteX821" fmla="*/ 59106 w 2329744"/>
              <a:gd name="connsiteY821" fmla="*/ 1218449 h 2041776"/>
              <a:gd name="connsiteX822" fmla="*/ 55439 w 2329744"/>
              <a:gd name="connsiteY822" fmla="*/ 1229508 h 2041776"/>
              <a:gd name="connsiteX823" fmla="*/ 44330 w 2329744"/>
              <a:gd name="connsiteY823" fmla="*/ 1266374 h 2041776"/>
              <a:gd name="connsiteX824" fmla="*/ 36995 w 2329744"/>
              <a:gd name="connsiteY824" fmla="*/ 1292274 h 2041776"/>
              <a:gd name="connsiteX825" fmla="*/ 29553 w 2329744"/>
              <a:gd name="connsiteY825" fmla="*/ 1321767 h 2041776"/>
              <a:gd name="connsiteX826" fmla="*/ 18444 w 2329744"/>
              <a:gd name="connsiteY826" fmla="*/ 1366100 h 2041776"/>
              <a:gd name="connsiteX827" fmla="*/ 1635674 w 2329744"/>
              <a:gd name="connsiteY827" fmla="*/ 1454671 h 2041776"/>
              <a:gd name="connsiteX828" fmla="*/ 1617230 w 2329744"/>
              <a:gd name="connsiteY828" fmla="*/ 1473198 h 2041776"/>
              <a:gd name="connsiteX829" fmla="*/ 1595012 w 2329744"/>
              <a:gd name="connsiteY829" fmla="*/ 1491631 h 2041776"/>
              <a:gd name="connsiteX830" fmla="*/ 1569233 w 2329744"/>
              <a:gd name="connsiteY830" fmla="*/ 1517437 h 2041776"/>
              <a:gd name="connsiteX831" fmla="*/ 1524904 w 2329744"/>
              <a:gd name="connsiteY831" fmla="*/ 1558083 h 2041776"/>
              <a:gd name="connsiteX832" fmla="*/ 1484241 w 2329744"/>
              <a:gd name="connsiteY832" fmla="*/ 1591357 h 2041776"/>
              <a:gd name="connsiteX833" fmla="*/ 1443686 w 2329744"/>
              <a:gd name="connsiteY833" fmla="*/ 1620849 h 2041776"/>
              <a:gd name="connsiteX834" fmla="*/ 1392022 w 2329744"/>
              <a:gd name="connsiteY834" fmla="*/ 1657809 h 2041776"/>
              <a:gd name="connsiteX835" fmla="*/ 1362469 w 2329744"/>
              <a:gd name="connsiteY835" fmla="*/ 1676242 h 2041776"/>
              <a:gd name="connsiteX836" fmla="*/ 1336583 w 2329744"/>
              <a:gd name="connsiteY836" fmla="*/ 1694674 h 2041776"/>
              <a:gd name="connsiteX837" fmla="*/ 1281251 w 2329744"/>
              <a:gd name="connsiteY837" fmla="*/ 1727948 h 2041776"/>
              <a:gd name="connsiteX838" fmla="*/ 1262699 w 2329744"/>
              <a:gd name="connsiteY838" fmla="*/ 1739007 h 2041776"/>
              <a:gd name="connsiteX839" fmla="*/ 1236921 w 2329744"/>
              <a:gd name="connsiteY839" fmla="*/ 1753753 h 2041776"/>
              <a:gd name="connsiteX840" fmla="*/ 1185257 w 2329744"/>
              <a:gd name="connsiteY840" fmla="*/ 1783340 h 2041776"/>
              <a:gd name="connsiteX841" fmla="*/ 1159371 w 2329744"/>
              <a:gd name="connsiteY841" fmla="*/ 1798086 h 2041776"/>
              <a:gd name="connsiteX842" fmla="*/ 1126151 w 2329744"/>
              <a:gd name="connsiteY842" fmla="*/ 1816519 h 2041776"/>
              <a:gd name="connsiteX843" fmla="*/ 1104040 w 2329744"/>
              <a:gd name="connsiteY843" fmla="*/ 1827579 h 2041776"/>
              <a:gd name="connsiteX844" fmla="*/ 1078154 w 2329744"/>
              <a:gd name="connsiteY844" fmla="*/ 1838733 h 2041776"/>
              <a:gd name="connsiteX845" fmla="*/ 1048600 w 2329744"/>
              <a:gd name="connsiteY845" fmla="*/ 1853479 h 2041776"/>
              <a:gd name="connsiteX846" fmla="*/ 1019047 w 2329744"/>
              <a:gd name="connsiteY846" fmla="*/ 1864539 h 2041776"/>
              <a:gd name="connsiteX847" fmla="*/ 993269 w 2329744"/>
              <a:gd name="connsiteY847" fmla="*/ 1875598 h 2041776"/>
              <a:gd name="connsiteX848" fmla="*/ 941497 w 2329744"/>
              <a:gd name="connsiteY848" fmla="*/ 1894126 h 2041776"/>
              <a:gd name="connsiteX849" fmla="*/ 819725 w 2329744"/>
              <a:gd name="connsiteY849" fmla="*/ 1930991 h 2041776"/>
              <a:gd name="connsiteX850" fmla="*/ 719955 w 2329744"/>
              <a:gd name="connsiteY850" fmla="*/ 1956891 h 2041776"/>
              <a:gd name="connsiteX851" fmla="*/ 697844 w 2329744"/>
              <a:gd name="connsiteY851" fmla="*/ 1960578 h 2041776"/>
              <a:gd name="connsiteX852" fmla="*/ 675733 w 2329744"/>
              <a:gd name="connsiteY852" fmla="*/ 1964264 h 2041776"/>
              <a:gd name="connsiteX853" fmla="*/ 649847 w 2329744"/>
              <a:gd name="connsiteY853" fmla="*/ 1967951 h 2041776"/>
              <a:gd name="connsiteX854" fmla="*/ 627736 w 2329744"/>
              <a:gd name="connsiteY854" fmla="*/ 1971637 h 2041776"/>
              <a:gd name="connsiteX855" fmla="*/ 572297 w 2329744"/>
              <a:gd name="connsiteY855" fmla="*/ 1975324 h 2041776"/>
              <a:gd name="connsiteX856" fmla="*/ 509523 w 2329744"/>
              <a:gd name="connsiteY856" fmla="*/ 1979010 h 2041776"/>
              <a:gd name="connsiteX857" fmla="*/ 387751 w 2329744"/>
              <a:gd name="connsiteY857" fmla="*/ 1979010 h 2041776"/>
              <a:gd name="connsiteX858" fmla="*/ 361865 w 2329744"/>
              <a:gd name="connsiteY858" fmla="*/ 1979010 h 2041776"/>
              <a:gd name="connsiteX859" fmla="*/ 350756 w 2329744"/>
              <a:gd name="connsiteY859" fmla="*/ 1979010 h 2041776"/>
              <a:gd name="connsiteX860" fmla="*/ 343421 w 2329744"/>
              <a:gd name="connsiteY860" fmla="*/ 1979010 h 2041776"/>
              <a:gd name="connsiteX861" fmla="*/ 324977 w 2329744"/>
              <a:gd name="connsiteY861" fmla="*/ 1982697 h 2041776"/>
              <a:gd name="connsiteX862" fmla="*/ 321310 w 2329744"/>
              <a:gd name="connsiteY862" fmla="*/ 1982697 h 2041776"/>
              <a:gd name="connsiteX863" fmla="*/ 321310 w 2329744"/>
              <a:gd name="connsiteY863" fmla="*/ 1971637 h 2041776"/>
              <a:gd name="connsiteX864" fmla="*/ 321310 w 2329744"/>
              <a:gd name="connsiteY864" fmla="*/ 1971637 h 2041776"/>
              <a:gd name="connsiteX865" fmla="*/ 324977 w 2329744"/>
              <a:gd name="connsiteY865" fmla="*/ 1942051 h 2041776"/>
              <a:gd name="connsiteX866" fmla="*/ 328645 w 2329744"/>
              <a:gd name="connsiteY866" fmla="*/ 1923618 h 2041776"/>
              <a:gd name="connsiteX867" fmla="*/ 332312 w 2329744"/>
              <a:gd name="connsiteY867" fmla="*/ 1890344 h 2041776"/>
              <a:gd name="connsiteX868" fmla="*/ 335979 w 2329744"/>
              <a:gd name="connsiteY868" fmla="*/ 1860852 h 2041776"/>
              <a:gd name="connsiteX869" fmla="*/ 339754 w 2329744"/>
              <a:gd name="connsiteY869" fmla="*/ 1846106 h 2041776"/>
              <a:gd name="connsiteX870" fmla="*/ 343421 w 2329744"/>
              <a:gd name="connsiteY870" fmla="*/ 1827579 h 2041776"/>
              <a:gd name="connsiteX871" fmla="*/ 354531 w 2329744"/>
              <a:gd name="connsiteY871" fmla="*/ 1794400 h 2041776"/>
              <a:gd name="connsiteX872" fmla="*/ 358198 w 2329744"/>
              <a:gd name="connsiteY872" fmla="*/ 1783340 h 2041776"/>
              <a:gd name="connsiteX873" fmla="*/ 361865 w 2329744"/>
              <a:gd name="connsiteY873" fmla="*/ 1772186 h 2041776"/>
              <a:gd name="connsiteX874" fmla="*/ 376642 w 2329744"/>
              <a:gd name="connsiteY874" fmla="*/ 1739007 h 2041776"/>
              <a:gd name="connsiteX875" fmla="*/ 402528 w 2329744"/>
              <a:gd name="connsiteY875" fmla="*/ 1690988 h 2041776"/>
              <a:gd name="connsiteX876" fmla="*/ 420972 w 2329744"/>
              <a:gd name="connsiteY876" fmla="*/ 1654122 h 2041776"/>
              <a:gd name="connsiteX877" fmla="*/ 431973 w 2329744"/>
              <a:gd name="connsiteY877" fmla="*/ 1635595 h 2041776"/>
              <a:gd name="connsiteX878" fmla="*/ 439415 w 2329744"/>
              <a:gd name="connsiteY878" fmla="*/ 1620849 h 2041776"/>
              <a:gd name="connsiteX879" fmla="*/ 454192 w 2329744"/>
              <a:gd name="connsiteY879" fmla="*/ 1595043 h 2041776"/>
              <a:gd name="connsiteX880" fmla="*/ 461526 w 2329744"/>
              <a:gd name="connsiteY880" fmla="*/ 1583889 h 2041776"/>
              <a:gd name="connsiteX881" fmla="*/ 491080 w 2329744"/>
              <a:gd name="connsiteY881" fmla="*/ 1543337 h 2041776"/>
              <a:gd name="connsiteX882" fmla="*/ 516966 w 2329744"/>
              <a:gd name="connsiteY882" fmla="*/ 1506377 h 2041776"/>
              <a:gd name="connsiteX883" fmla="*/ 539077 w 2329744"/>
              <a:gd name="connsiteY883" fmla="*/ 1476885 h 2041776"/>
              <a:gd name="connsiteX884" fmla="*/ 550186 w 2329744"/>
              <a:gd name="connsiteY884" fmla="*/ 1462044 h 2041776"/>
              <a:gd name="connsiteX885" fmla="*/ 561296 w 2329744"/>
              <a:gd name="connsiteY885" fmla="*/ 1447298 h 2041776"/>
              <a:gd name="connsiteX886" fmla="*/ 590741 w 2329744"/>
              <a:gd name="connsiteY886" fmla="*/ 1417806 h 2041776"/>
              <a:gd name="connsiteX887" fmla="*/ 653515 w 2329744"/>
              <a:gd name="connsiteY887" fmla="*/ 1355040 h 2041776"/>
              <a:gd name="connsiteX888" fmla="*/ 686735 w 2329744"/>
              <a:gd name="connsiteY888" fmla="*/ 1329140 h 2041776"/>
              <a:gd name="connsiteX889" fmla="*/ 720063 w 2329744"/>
              <a:gd name="connsiteY889" fmla="*/ 1307020 h 2041776"/>
              <a:gd name="connsiteX890" fmla="*/ 756951 w 2329744"/>
              <a:gd name="connsiteY890" fmla="*/ 1284901 h 2041776"/>
              <a:gd name="connsiteX891" fmla="*/ 793838 w 2329744"/>
              <a:gd name="connsiteY891" fmla="*/ 1259001 h 2041776"/>
              <a:gd name="connsiteX892" fmla="*/ 830726 w 2329744"/>
              <a:gd name="connsiteY892" fmla="*/ 1236881 h 2041776"/>
              <a:gd name="connsiteX893" fmla="*/ 867722 w 2329744"/>
              <a:gd name="connsiteY893" fmla="*/ 1218449 h 2041776"/>
              <a:gd name="connsiteX894" fmla="*/ 908276 w 2329744"/>
              <a:gd name="connsiteY894" fmla="*/ 1199922 h 2041776"/>
              <a:gd name="connsiteX895" fmla="*/ 989494 w 2329744"/>
              <a:gd name="connsiteY895" fmla="*/ 1163056 h 2041776"/>
              <a:gd name="connsiteX896" fmla="*/ 1008045 w 2329744"/>
              <a:gd name="connsiteY896" fmla="*/ 1155683 h 2041776"/>
              <a:gd name="connsiteX897" fmla="*/ 1085488 w 2329744"/>
              <a:gd name="connsiteY897" fmla="*/ 1126096 h 2041776"/>
              <a:gd name="connsiteX898" fmla="*/ 1126151 w 2329744"/>
              <a:gd name="connsiteY898" fmla="*/ 1111350 h 2041776"/>
              <a:gd name="connsiteX899" fmla="*/ 1166705 w 2329744"/>
              <a:gd name="connsiteY899" fmla="*/ 1100290 h 2041776"/>
              <a:gd name="connsiteX900" fmla="*/ 1248031 w 2329744"/>
              <a:gd name="connsiteY900" fmla="*/ 1074390 h 2041776"/>
              <a:gd name="connsiteX901" fmla="*/ 1288586 w 2329744"/>
              <a:gd name="connsiteY901" fmla="*/ 1059644 h 2041776"/>
              <a:gd name="connsiteX902" fmla="*/ 1332915 w 2329744"/>
              <a:gd name="connsiteY902" fmla="*/ 1041211 h 2041776"/>
              <a:gd name="connsiteX903" fmla="*/ 1377245 w 2329744"/>
              <a:gd name="connsiteY903" fmla="*/ 1018998 h 2041776"/>
              <a:gd name="connsiteX904" fmla="*/ 1399356 w 2329744"/>
              <a:gd name="connsiteY904" fmla="*/ 1004251 h 2041776"/>
              <a:gd name="connsiteX905" fmla="*/ 1414133 w 2329744"/>
              <a:gd name="connsiteY905" fmla="*/ 993192 h 2041776"/>
              <a:gd name="connsiteX906" fmla="*/ 1417800 w 2329744"/>
              <a:gd name="connsiteY906" fmla="*/ 989505 h 2041776"/>
              <a:gd name="connsiteX907" fmla="*/ 1425242 w 2329744"/>
              <a:gd name="connsiteY907" fmla="*/ 982132 h 2041776"/>
              <a:gd name="connsiteX908" fmla="*/ 1432577 w 2329744"/>
              <a:gd name="connsiteY908" fmla="*/ 967386 h 2041776"/>
              <a:gd name="connsiteX909" fmla="*/ 1439911 w 2329744"/>
              <a:gd name="connsiteY909" fmla="*/ 963605 h 2041776"/>
              <a:gd name="connsiteX910" fmla="*/ 1451020 w 2329744"/>
              <a:gd name="connsiteY910" fmla="*/ 956232 h 2041776"/>
              <a:gd name="connsiteX911" fmla="*/ 1458463 w 2329744"/>
              <a:gd name="connsiteY911" fmla="*/ 941486 h 2041776"/>
              <a:gd name="connsiteX912" fmla="*/ 1454688 w 2329744"/>
              <a:gd name="connsiteY912" fmla="*/ 934113 h 2041776"/>
              <a:gd name="connsiteX913" fmla="*/ 1443686 w 2329744"/>
              <a:gd name="connsiteY913" fmla="*/ 926740 h 2041776"/>
              <a:gd name="connsiteX914" fmla="*/ 1432577 w 2329744"/>
              <a:gd name="connsiteY914" fmla="*/ 926740 h 2041776"/>
              <a:gd name="connsiteX915" fmla="*/ 1425242 w 2329744"/>
              <a:gd name="connsiteY915" fmla="*/ 926740 h 2041776"/>
              <a:gd name="connsiteX916" fmla="*/ 1425242 w 2329744"/>
              <a:gd name="connsiteY916" fmla="*/ 926740 h 2041776"/>
              <a:gd name="connsiteX917" fmla="*/ 1417800 w 2329744"/>
              <a:gd name="connsiteY917" fmla="*/ 926740 h 2041776"/>
              <a:gd name="connsiteX918" fmla="*/ 1391914 w 2329744"/>
              <a:gd name="connsiteY918" fmla="*/ 930426 h 2041776"/>
              <a:gd name="connsiteX919" fmla="*/ 1347692 w 2329744"/>
              <a:gd name="connsiteY919" fmla="*/ 937799 h 2041776"/>
              <a:gd name="connsiteX920" fmla="*/ 1307029 w 2329744"/>
              <a:gd name="connsiteY920" fmla="*/ 945172 h 2041776"/>
              <a:gd name="connsiteX921" fmla="*/ 1262699 w 2329744"/>
              <a:gd name="connsiteY921" fmla="*/ 952545 h 2041776"/>
              <a:gd name="connsiteX922" fmla="*/ 1181482 w 2329744"/>
              <a:gd name="connsiteY922" fmla="*/ 963605 h 2041776"/>
              <a:gd name="connsiteX923" fmla="*/ 1092930 w 2329744"/>
              <a:gd name="connsiteY923" fmla="*/ 974759 h 2041776"/>
              <a:gd name="connsiteX924" fmla="*/ 1044933 w 2329744"/>
              <a:gd name="connsiteY924" fmla="*/ 982132 h 2041776"/>
              <a:gd name="connsiteX925" fmla="*/ 1022714 w 2329744"/>
              <a:gd name="connsiteY925" fmla="*/ 985819 h 2041776"/>
              <a:gd name="connsiteX926" fmla="*/ 1000603 w 2329744"/>
              <a:gd name="connsiteY926" fmla="*/ 989505 h 2041776"/>
              <a:gd name="connsiteX927" fmla="*/ 974717 w 2329744"/>
              <a:gd name="connsiteY927" fmla="*/ 993192 h 2041776"/>
              <a:gd name="connsiteX928" fmla="*/ 952606 w 2329744"/>
              <a:gd name="connsiteY928" fmla="*/ 996878 h 2041776"/>
              <a:gd name="connsiteX929" fmla="*/ 908276 w 2329744"/>
              <a:gd name="connsiteY929" fmla="*/ 1007938 h 2041776"/>
              <a:gd name="connsiteX930" fmla="*/ 867722 w 2329744"/>
              <a:gd name="connsiteY930" fmla="*/ 1018998 h 2041776"/>
              <a:gd name="connsiteX931" fmla="*/ 819725 w 2329744"/>
              <a:gd name="connsiteY931" fmla="*/ 1030057 h 2041776"/>
              <a:gd name="connsiteX932" fmla="*/ 775395 w 2329744"/>
              <a:gd name="connsiteY932" fmla="*/ 1044898 h 2041776"/>
              <a:gd name="connsiteX933" fmla="*/ 734732 w 2329744"/>
              <a:gd name="connsiteY933" fmla="*/ 1059644 h 2041776"/>
              <a:gd name="connsiteX934" fmla="*/ 646180 w 2329744"/>
              <a:gd name="connsiteY934" fmla="*/ 1100290 h 2041776"/>
              <a:gd name="connsiteX935" fmla="*/ 564963 w 2329744"/>
              <a:gd name="connsiteY935" fmla="*/ 1140842 h 2041776"/>
              <a:gd name="connsiteX936" fmla="*/ 527967 w 2329744"/>
              <a:gd name="connsiteY936" fmla="*/ 1159370 h 2041776"/>
              <a:gd name="connsiteX937" fmla="*/ 505856 w 2329744"/>
              <a:gd name="connsiteY937" fmla="*/ 1170429 h 2041776"/>
              <a:gd name="connsiteX938" fmla="*/ 483745 w 2329744"/>
              <a:gd name="connsiteY938" fmla="*/ 1185175 h 2041776"/>
              <a:gd name="connsiteX939" fmla="*/ 446750 w 2329744"/>
              <a:gd name="connsiteY939" fmla="*/ 1207295 h 2041776"/>
              <a:gd name="connsiteX940" fmla="*/ 409862 w 2329744"/>
              <a:gd name="connsiteY940" fmla="*/ 1233195 h 2041776"/>
              <a:gd name="connsiteX941" fmla="*/ 372975 w 2329744"/>
              <a:gd name="connsiteY941" fmla="*/ 1262687 h 2041776"/>
              <a:gd name="connsiteX942" fmla="*/ 335979 w 2329744"/>
              <a:gd name="connsiteY942" fmla="*/ 1288588 h 2041776"/>
              <a:gd name="connsiteX943" fmla="*/ 299091 w 2329744"/>
              <a:gd name="connsiteY943" fmla="*/ 1318080 h 2041776"/>
              <a:gd name="connsiteX944" fmla="*/ 280648 w 2329744"/>
              <a:gd name="connsiteY944" fmla="*/ 1332826 h 2041776"/>
              <a:gd name="connsiteX945" fmla="*/ 258537 w 2329744"/>
              <a:gd name="connsiteY945" fmla="*/ 1351353 h 2041776"/>
              <a:gd name="connsiteX946" fmla="*/ 228983 w 2329744"/>
              <a:gd name="connsiteY946" fmla="*/ 1380846 h 2041776"/>
              <a:gd name="connsiteX947" fmla="*/ 199430 w 2329744"/>
              <a:gd name="connsiteY947" fmla="*/ 1410433 h 2041776"/>
              <a:gd name="connsiteX948" fmla="*/ 180986 w 2329744"/>
              <a:gd name="connsiteY948" fmla="*/ 1428865 h 2041776"/>
              <a:gd name="connsiteX949" fmla="*/ 166210 w 2329744"/>
              <a:gd name="connsiteY949" fmla="*/ 1443611 h 2041776"/>
              <a:gd name="connsiteX950" fmla="*/ 155100 w 2329744"/>
              <a:gd name="connsiteY950" fmla="*/ 1458358 h 2041776"/>
              <a:gd name="connsiteX951" fmla="*/ 136657 w 2329744"/>
              <a:gd name="connsiteY951" fmla="*/ 1480571 h 2041776"/>
              <a:gd name="connsiteX952" fmla="*/ 114546 w 2329744"/>
              <a:gd name="connsiteY952" fmla="*/ 1510064 h 2041776"/>
              <a:gd name="connsiteX953" fmla="*/ 99769 w 2329744"/>
              <a:gd name="connsiteY953" fmla="*/ 1528496 h 2041776"/>
              <a:gd name="connsiteX954" fmla="*/ 84992 w 2329744"/>
              <a:gd name="connsiteY954" fmla="*/ 1547024 h 2041776"/>
              <a:gd name="connsiteX955" fmla="*/ 70216 w 2329744"/>
              <a:gd name="connsiteY955" fmla="*/ 1572829 h 2041776"/>
              <a:gd name="connsiteX956" fmla="*/ 66441 w 2329744"/>
              <a:gd name="connsiteY956" fmla="*/ 1580202 h 2041776"/>
              <a:gd name="connsiteX957" fmla="*/ 62773 w 2329744"/>
              <a:gd name="connsiteY957" fmla="*/ 1587576 h 2041776"/>
              <a:gd name="connsiteX958" fmla="*/ 59106 w 2329744"/>
              <a:gd name="connsiteY958" fmla="*/ 1602416 h 2041776"/>
              <a:gd name="connsiteX959" fmla="*/ 55439 w 2329744"/>
              <a:gd name="connsiteY959" fmla="*/ 1609789 h 2041776"/>
              <a:gd name="connsiteX960" fmla="*/ 51772 w 2329744"/>
              <a:gd name="connsiteY960" fmla="*/ 1620849 h 2041776"/>
              <a:gd name="connsiteX961" fmla="*/ 51772 w 2329744"/>
              <a:gd name="connsiteY961" fmla="*/ 1631909 h 2041776"/>
              <a:gd name="connsiteX962" fmla="*/ 51772 w 2329744"/>
              <a:gd name="connsiteY962" fmla="*/ 1639282 h 2041776"/>
              <a:gd name="connsiteX963" fmla="*/ 51772 w 2329744"/>
              <a:gd name="connsiteY963" fmla="*/ 1642968 h 2041776"/>
              <a:gd name="connsiteX964" fmla="*/ 51772 w 2329744"/>
              <a:gd name="connsiteY964" fmla="*/ 1642968 h 2041776"/>
              <a:gd name="connsiteX965" fmla="*/ 44330 w 2329744"/>
              <a:gd name="connsiteY965" fmla="*/ 1631909 h 2041776"/>
              <a:gd name="connsiteX966" fmla="*/ 29553 w 2329744"/>
              <a:gd name="connsiteY966" fmla="*/ 1572829 h 2041776"/>
              <a:gd name="connsiteX967" fmla="*/ 29553 w 2329744"/>
              <a:gd name="connsiteY967" fmla="*/ 1476885 h 2041776"/>
              <a:gd name="connsiteX968" fmla="*/ 33220 w 2329744"/>
              <a:gd name="connsiteY968" fmla="*/ 1454671 h 2041776"/>
              <a:gd name="connsiteX969" fmla="*/ 36995 w 2329744"/>
              <a:gd name="connsiteY969" fmla="*/ 1432552 h 2041776"/>
              <a:gd name="connsiteX970" fmla="*/ 40662 w 2329744"/>
              <a:gd name="connsiteY970" fmla="*/ 1417806 h 2041776"/>
              <a:gd name="connsiteX971" fmla="*/ 44330 w 2329744"/>
              <a:gd name="connsiteY971" fmla="*/ 1406746 h 2041776"/>
              <a:gd name="connsiteX972" fmla="*/ 51772 w 2329744"/>
              <a:gd name="connsiteY972" fmla="*/ 1373473 h 2041776"/>
              <a:gd name="connsiteX973" fmla="*/ 62773 w 2329744"/>
              <a:gd name="connsiteY973" fmla="*/ 1332826 h 2041776"/>
              <a:gd name="connsiteX974" fmla="*/ 70216 w 2329744"/>
              <a:gd name="connsiteY974" fmla="*/ 1307020 h 2041776"/>
              <a:gd name="connsiteX975" fmla="*/ 77550 w 2329744"/>
              <a:gd name="connsiteY975" fmla="*/ 1277433 h 2041776"/>
              <a:gd name="connsiteX976" fmla="*/ 88659 w 2329744"/>
              <a:gd name="connsiteY976" fmla="*/ 1236881 h 2041776"/>
              <a:gd name="connsiteX977" fmla="*/ 92327 w 2329744"/>
              <a:gd name="connsiteY977" fmla="*/ 1229508 h 2041776"/>
              <a:gd name="connsiteX978" fmla="*/ 99769 w 2329744"/>
              <a:gd name="connsiteY978" fmla="*/ 1207295 h 2041776"/>
              <a:gd name="connsiteX979" fmla="*/ 103436 w 2329744"/>
              <a:gd name="connsiteY979" fmla="*/ 1196235 h 2041776"/>
              <a:gd name="connsiteX980" fmla="*/ 114438 w 2329744"/>
              <a:gd name="connsiteY980" fmla="*/ 1174116 h 2041776"/>
              <a:gd name="connsiteX981" fmla="*/ 121880 w 2329744"/>
              <a:gd name="connsiteY981" fmla="*/ 1159370 h 2041776"/>
              <a:gd name="connsiteX982" fmla="*/ 125547 w 2329744"/>
              <a:gd name="connsiteY982" fmla="*/ 1151902 h 2041776"/>
              <a:gd name="connsiteX983" fmla="*/ 140324 w 2329744"/>
              <a:gd name="connsiteY983" fmla="*/ 1129783 h 2041776"/>
              <a:gd name="connsiteX984" fmla="*/ 151433 w 2329744"/>
              <a:gd name="connsiteY984" fmla="*/ 1107664 h 2041776"/>
              <a:gd name="connsiteX985" fmla="*/ 177211 w 2329744"/>
              <a:gd name="connsiteY985" fmla="*/ 1063331 h 2041776"/>
              <a:gd name="connsiteX986" fmla="*/ 180986 w 2329744"/>
              <a:gd name="connsiteY986" fmla="*/ 1055957 h 2041776"/>
              <a:gd name="connsiteX987" fmla="*/ 191988 w 2329744"/>
              <a:gd name="connsiteY987" fmla="*/ 1041211 h 2041776"/>
              <a:gd name="connsiteX988" fmla="*/ 206765 w 2329744"/>
              <a:gd name="connsiteY988" fmla="*/ 1018998 h 2041776"/>
              <a:gd name="connsiteX989" fmla="*/ 203097 w 2329744"/>
              <a:gd name="connsiteY989" fmla="*/ 1022684 h 2041776"/>
              <a:gd name="connsiteX990" fmla="*/ 225208 w 2329744"/>
              <a:gd name="connsiteY990" fmla="*/ 993192 h 2041776"/>
              <a:gd name="connsiteX991" fmla="*/ 239985 w 2329744"/>
              <a:gd name="connsiteY991" fmla="*/ 974759 h 2041776"/>
              <a:gd name="connsiteX992" fmla="*/ 269538 w 2329744"/>
              <a:gd name="connsiteY992" fmla="*/ 941486 h 2041776"/>
              <a:gd name="connsiteX993" fmla="*/ 287982 w 2329744"/>
              <a:gd name="connsiteY993" fmla="*/ 919366 h 2041776"/>
              <a:gd name="connsiteX994" fmla="*/ 306534 w 2329744"/>
              <a:gd name="connsiteY994" fmla="*/ 897152 h 2041776"/>
              <a:gd name="connsiteX995" fmla="*/ 335979 w 2329744"/>
              <a:gd name="connsiteY995" fmla="*/ 867660 h 2041776"/>
              <a:gd name="connsiteX996" fmla="*/ 380309 w 2329744"/>
              <a:gd name="connsiteY996" fmla="*/ 827014 h 2041776"/>
              <a:gd name="connsiteX997" fmla="*/ 398753 w 2329744"/>
              <a:gd name="connsiteY997" fmla="*/ 812268 h 2041776"/>
              <a:gd name="connsiteX998" fmla="*/ 417197 w 2329744"/>
              <a:gd name="connsiteY998" fmla="*/ 793835 h 2041776"/>
              <a:gd name="connsiteX999" fmla="*/ 443083 w 2329744"/>
              <a:gd name="connsiteY999" fmla="*/ 775308 h 2041776"/>
              <a:gd name="connsiteX1000" fmla="*/ 465194 w 2329744"/>
              <a:gd name="connsiteY1000" fmla="*/ 760561 h 2041776"/>
              <a:gd name="connsiteX1001" fmla="*/ 483745 w 2329744"/>
              <a:gd name="connsiteY1001" fmla="*/ 745815 h 2041776"/>
              <a:gd name="connsiteX1002" fmla="*/ 491080 w 2329744"/>
              <a:gd name="connsiteY1002" fmla="*/ 738442 h 2041776"/>
              <a:gd name="connsiteX1003" fmla="*/ 524300 w 2329744"/>
              <a:gd name="connsiteY1003" fmla="*/ 716228 h 2041776"/>
              <a:gd name="connsiteX1004" fmla="*/ 550186 w 2329744"/>
              <a:gd name="connsiteY1004" fmla="*/ 701482 h 2041776"/>
              <a:gd name="connsiteX1005" fmla="*/ 575964 w 2329744"/>
              <a:gd name="connsiteY1005" fmla="*/ 686736 h 2041776"/>
              <a:gd name="connsiteX1006" fmla="*/ 598183 w 2329744"/>
              <a:gd name="connsiteY1006" fmla="*/ 675677 h 2041776"/>
              <a:gd name="connsiteX1007" fmla="*/ 609185 w 2329744"/>
              <a:gd name="connsiteY1007" fmla="*/ 668303 h 2041776"/>
              <a:gd name="connsiteX1008" fmla="*/ 642513 w 2329744"/>
              <a:gd name="connsiteY1008" fmla="*/ 653463 h 2041776"/>
              <a:gd name="connsiteX1009" fmla="*/ 646180 w 2329744"/>
              <a:gd name="connsiteY1009" fmla="*/ 653463 h 2041776"/>
              <a:gd name="connsiteX1010" fmla="*/ 671958 w 2329744"/>
              <a:gd name="connsiteY1010" fmla="*/ 642403 h 2041776"/>
              <a:gd name="connsiteX1011" fmla="*/ 694177 w 2329744"/>
              <a:gd name="connsiteY1011" fmla="*/ 635030 h 2041776"/>
              <a:gd name="connsiteX1012" fmla="*/ 719955 w 2329744"/>
              <a:gd name="connsiteY1012" fmla="*/ 627657 h 2041776"/>
              <a:gd name="connsiteX1013" fmla="*/ 753176 w 2329744"/>
              <a:gd name="connsiteY1013" fmla="*/ 616597 h 2041776"/>
              <a:gd name="connsiteX1014" fmla="*/ 760618 w 2329744"/>
              <a:gd name="connsiteY1014" fmla="*/ 616597 h 2041776"/>
              <a:gd name="connsiteX1015" fmla="*/ 779062 w 2329744"/>
              <a:gd name="connsiteY1015" fmla="*/ 612911 h 2041776"/>
              <a:gd name="connsiteX1016" fmla="*/ 801173 w 2329744"/>
              <a:gd name="connsiteY1016" fmla="*/ 609224 h 2041776"/>
              <a:gd name="connsiteX1017" fmla="*/ 827059 w 2329744"/>
              <a:gd name="connsiteY1017" fmla="*/ 605538 h 2041776"/>
              <a:gd name="connsiteX1018" fmla="*/ 852945 w 2329744"/>
              <a:gd name="connsiteY1018" fmla="*/ 601851 h 2041776"/>
              <a:gd name="connsiteX1019" fmla="*/ 886165 w 2329744"/>
              <a:gd name="connsiteY1019" fmla="*/ 598165 h 2041776"/>
              <a:gd name="connsiteX1020" fmla="*/ 900942 w 2329744"/>
              <a:gd name="connsiteY1020" fmla="*/ 598165 h 2041776"/>
              <a:gd name="connsiteX1021" fmla="*/ 919386 w 2329744"/>
              <a:gd name="connsiteY1021" fmla="*/ 598165 h 2041776"/>
              <a:gd name="connsiteX1022" fmla="*/ 952606 w 2329744"/>
              <a:gd name="connsiteY1022" fmla="*/ 598165 h 2041776"/>
              <a:gd name="connsiteX1023" fmla="*/ 989494 w 2329744"/>
              <a:gd name="connsiteY1023" fmla="*/ 598165 h 2041776"/>
              <a:gd name="connsiteX1024" fmla="*/ 1063377 w 2329744"/>
              <a:gd name="connsiteY1024" fmla="*/ 598165 h 2041776"/>
              <a:gd name="connsiteX1025" fmla="*/ 1118708 w 2329744"/>
              <a:gd name="connsiteY1025" fmla="*/ 598165 h 2041776"/>
              <a:gd name="connsiteX1026" fmla="*/ 1185149 w 2329744"/>
              <a:gd name="connsiteY1026" fmla="*/ 598165 h 2041776"/>
              <a:gd name="connsiteX1027" fmla="*/ 1225812 w 2329744"/>
              <a:gd name="connsiteY1027" fmla="*/ 598165 h 2041776"/>
              <a:gd name="connsiteX1028" fmla="*/ 1255365 w 2329744"/>
              <a:gd name="connsiteY1028" fmla="*/ 594478 h 2041776"/>
              <a:gd name="connsiteX1029" fmla="*/ 1277476 w 2329744"/>
              <a:gd name="connsiteY1029" fmla="*/ 594478 h 2041776"/>
              <a:gd name="connsiteX1030" fmla="*/ 1288586 w 2329744"/>
              <a:gd name="connsiteY1030" fmla="*/ 594478 h 2041776"/>
              <a:gd name="connsiteX1031" fmla="*/ 1329248 w 2329744"/>
              <a:gd name="connsiteY1031" fmla="*/ 590697 h 2041776"/>
              <a:gd name="connsiteX1032" fmla="*/ 1362469 w 2329744"/>
              <a:gd name="connsiteY1032" fmla="*/ 587011 h 2041776"/>
              <a:gd name="connsiteX1033" fmla="*/ 1406691 w 2329744"/>
              <a:gd name="connsiteY1033" fmla="*/ 579637 h 2041776"/>
              <a:gd name="connsiteX1034" fmla="*/ 1432577 w 2329744"/>
              <a:gd name="connsiteY1034" fmla="*/ 572264 h 2041776"/>
              <a:gd name="connsiteX1035" fmla="*/ 1454688 w 2329744"/>
              <a:gd name="connsiteY1035" fmla="*/ 568578 h 2041776"/>
              <a:gd name="connsiteX1036" fmla="*/ 1465797 w 2329744"/>
              <a:gd name="connsiteY1036" fmla="*/ 564891 h 2041776"/>
              <a:gd name="connsiteX1037" fmla="*/ 1506460 w 2329744"/>
              <a:gd name="connsiteY1037" fmla="*/ 553832 h 2041776"/>
              <a:gd name="connsiteX1038" fmla="*/ 1517461 w 2329744"/>
              <a:gd name="connsiteY1038" fmla="*/ 550145 h 2041776"/>
              <a:gd name="connsiteX1039" fmla="*/ 1532238 w 2329744"/>
              <a:gd name="connsiteY1039" fmla="*/ 546459 h 2041776"/>
              <a:gd name="connsiteX1040" fmla="*/ 1554457 w 2329744"/>
              <a:gd name="connsiteY1040" fmla="*/ 539085 h 2041776"/>
              <a:gd name="connsiteX1041" fmla="*/ 1565458 w 2329744"/>
              <a:gd name="connsiteY1041" fmla="*/ 535399 h 2041776"/>
              <a:gd name="connsiteX1042" fmla="*/ 1602454 w 2329744"/>
              <a:gd name="connsiteY1042" fmla="*/ 520558 h 2041776"/>
              <a:gd name="connsiteX1043" fmla="*/ 1628232 w 2329744"/>
              <a:gd name="connsiteY1043" fmla="*/ 509499 h 2041776"/>
              <a:gd name="connsiteX1044" fmla="*/ 1668895 w 2329744"/>
              <a:gd name="connsiteY1044" fmla="*/ 491066 h 2041776"/>
              <a:gd name="connsiteX1045" fmla="*/ 1694673 w 2329744"/>
              <a:gd name="connsiteY1045" fmla="*/ 476320 h 2041776"/>
              <a:gd name="connsiteX1046" fmla="*/ 1720559 w 2329744"/>
              <a:gd name="connsiteY1046" fmla="*/ 461479 h 2041776"/>
              <a:gd name="connsiteX1047" fmla="*/ 1757447 w 2329744"/>
              <a:gd name="connsiteY1047" fmla="*/ 439360 h 2041776"/>
              <a:gd name="connsiteX1048" fmla="*/ 1783333 w 2329744"/>
              <a:gd name="connsiteY1048" fmla="*/ 424614 h 2041776"/>
              <a:gd name="connsiteX1049" fmla="*/ 1846106 w 2329744"/>
              <a:gd name="connsiteY1049" fmla="*/ 387654 h 2041776"/>
              <a:gd name="connsiteX1050" fmla="*/ 1875660 w 2329744"/>
              <a:gd name="connsiteY1050" fmla="*/ 369221 h 2041776"/>
              <a:gd name="connsiteX1051" fmla="*/ 1901438 w 2329744"/>
              <a:gd name="connsiteY1051" fmla="*/ 354475 h 2041776"/>
              <a:gd name="connsiteX1052" fmla="*/ 1919882 w 2329744"/>
              <a:gd name="connsiteY1052" fmla="*/ 339634 h 2041776"/>
              <a:gd name="connsiteX1053" fmla="*/ 1949435 w 2329744"/>
              <a:gd name="connsiteY1053" fmla="*/ 317515 h 2041776"/>
              <a:gd name="connsiteX1054" fmla="*/ 1971654 w 2329744"/>
              <a:gd name="connsiteY1054" fmla="*/ 299082 h 2041776"/>
              <a:gd name="connsiteX1055" fmla="*/ 1990097 w 2329744"/>
              <a:gd name="connsiteY1055" fmla="*/ 284336 h 2041776"/>
              <a:gd name="connsiteX1056" fmla="*/ 2034427 w 2329744"/>
              <a:gd name="connsiteY1056" fmla="*/ 247376 h 2041776"/>
              <a:gd name="connsiteX1057" fmla="*/ 2045429 w 2329744"/>
              <a:gd name="connsiteY1057" fmla="*/ 236317 h 2041776"/>
              <a:gd name="connsiteX1058" fmla="*/ 2056538 w 2329744"/>
              <a:gd name="connsiteY1058" fmla="*/ 225257 h 2041776"/>
              <a:gd name="connsiteX1059" fmla="*/ 2060205 w 2329744"/>
              <a:gd name="connsiteY1059" fmla="*/ 221570 h 2041776"/>
              <a:gd name="connsiteX1060" fmla="*/ 2074982 w 2329744"/>
              <a:gd name="connsiteY1060" fmla="*/ 217884 h 2041776"/>
              <a:gd name="connsiteX1061" fmla="*/ 2082424 w 2329744"/>
              <a:gd name="connsiteY1061" fmla="*/ 210416 h 2041776"/>
              <a:gd name="connsiteX1062" fmla="*/ 2086092 w 2329744"/>
              <a:gd name="connsiteY1062" fmla="*/ 206730 h 2041776"/>
              <a:gd name="connsiteX1063" fmla="*/ 2089759 w 2329744"/>
              <a:gd name="connsiteY1063" fmla="*/ 203043 h 2041776"/>
              <a:gd name="connsiteX1064" fmla="*/ 2097201 w 2329744"/>
              <a:gd name="connsiteY1064" fmla="*/ 225257 h 2041776"/>
              <a:gd name="connsiteX1065" fmla="*/ 2108203 w 2329744"/>
              <a:gd name="connsiteY1065" fmla="*/ 269495 h 2041776"/>
              <a:gd name="connsiteX1066" fmla="*/ 2115645 w 2329744"/>
              <a:gd name="connsiteY1066" fmla="*/ 291709 h 2041776"/>
              <a:gd name="connsiteX1067" fmla="*/ 2119312 w 2329744"/>
              <a:gd name="connsiteY1067" fmla="*/ 313828 h 2041776"/>
              <a:gd name="connsiteX1068" fmla="*/ 2122979 w 2329744"/>
              <a:gd name="connsiteY1068" fmla="*/ 339634 h 2041776"/>
              <a:gd name="connsiteX1069" fmla="*/ 2126647 w 2329744"/>
              <a:gd name="connsiteY1069" fmla="*/ 361848 h 2041776"/>
              <a:gd name="connsiteX1070" fmla="*/ 2130421 w 2329744"/>
              <a:gd name="connsiteY1070" fmla="*/ 383967 h 2041776"/>
              <a:gd name="connsiteX1071" fmla="*/ 2134089 w 2329744"/>
              <a:gd name="connsiteY1071" fmla="*/ 413554 h 2041776"/>
              <a:gd name="connsiteX1072" fmla="*/ 2134089 w 2329744"/>
              <a:gd name="connsiteY1072" fmla="*/ 424614 h 2041776"/>
              <a:gd name="connsiteX1073" fmla="*/ 2134089 w 2329744"/>
              <a:gd name="connsiteY1073" fmla="*/ 443046 h 2041776"/>
              <a:gd name="connsiteX1074" fmla="*/ 2134089 w 2329744"/>
              <a:gd name="connsiteY1074" fmla="*/ 472633 h 2041776"/>
              <a:gd name="connsiteX1075" fmla="*/ 2134089 w 2329744"/>
              <a:gd name="connsiteY1075" fmla="*/ 498439 h 2041776"/>
              <a:gd name="connsiteX1076" fmla="*/ 2134089 w 2329744"/>
              <a:gd name="connsiteY1076" fmla="*/ 509499 h 2041776"/>
              <a:gd name="connsiteX1077" fmla="*/ 2134089 w 2329744"/>
              <a:gd name="connsiteY1077" fmla="*/ 520558 h 2041776"/>
              <a:gd name="connsiteX1078" fmla="*/ 2130421 w 2329744"/>
              <a:gd name="connsiteY1078" fmla="*/ 546459 h 2041776"/>
              <a:gd name="connsiteX1079" fmla="*/ 2126647 w 2329744"/>
              <a:gd name="connsiteY1079" fmla="*/ 572264 h 2041776"/>
              <a:gd name="connsiteX1080" fmla="*/ 2119312 w 2329744"/>
              <a:gd name="connsiteY1080" fmla="*/ 605538 h 2041776"/>
              <a:gd name="connsiteX1081" fmla="*/ 2119312 w 2329744"/>
              <a:gd name="connsiteY1081" fmla="*/ 612911 h 2041776"/>
              <a:gd name="connsiteX1082" fmla="*/ 2115645 w 2329744"/>
              <a:gd name="connsiteY1082" fmla="*/ 635030 h 2041776"/>
              <a:gd name="connsiteX1083" fmla="*/ 2100868 w 2329744"/>
              <a:gd name="connsiteY1083" fmla="*/ 686736 h 2041776"/>
              <a:gd name="connsiteX1084" fmla="*/ 2082424 w 2329744"/>
              <a:gd name="connsiteY1084" fmla="*/ 745815 h 2041776"/>
              <a:gd name="connsiteX1085" fmla="*/ 2060205 w 2329744"/>
              <a:gd name="connsiteY1085" fmla="*/ 808581 h 2041776"/>
              <a:gd name="connsiteX1086" fmla="*/ 2045429 w 2329744"/>
              <a:gd name="connsiteY1086" fmla="*/ 845541 h 2041776"/>
              <a:gd name="connsiteX1087" fmla="*/ 2034427 w 2329744"/>
              <a:gd name="connsiteY1087" fmla="*/ 878720 h 2041776"/>
              <a:gd name="connsiteX1088" fmla="*/ 2034427 w 2329744"/>
              <a:gd name="connsiteY1088" fmla="*/ 882406 h 2041776"/>
              <a:gd name="connsiteX1089" fmla="*/ 2030652 w 2329744"/>
              <a:gd name="connsiteY1089" fmla="*/ 886093 h 2041776"/>
              <a:gd name="connsiteX1090" fmla="*/ 2026985 w 2329744"/>
              <a:gd name="connsiteY1090" fmla="*/ 893466 h 2041776"/>
              <a:gd name="connsiteX1091" fmla="*/ 2026985 w 2329744"/>
              <a:gd name="connsiteY1091" fmla="*/ 897152 h 2041776"/>
              <a:gd name="connsiteX1092" fmla="*/ 2026985 w 2329744"/>
              <a:gd name="connsiteY1092" fmla="*/ 900839 h 2041776"/>
              <a:gd name="connsiteX1093" fmla="*/ 2026985 w 2329744"/>
              <a:gd name="connsiteY1093" fmla="*/ 904620 h 2041776"/>
              <a:gd name="connsiteX1094" fmla="*/ 2015876 w 2329744"/>
              <a:gd name="connsiteY1094" fmla="*/ 930426 h 2041776"/>
              <a:gd name="connsiteX1095" fmla="*/ 1993765 w 2329744"/>
              <a:gd name="connsiteY1095" fmla="*/ 978446 h 2041776"/>
              <a:gd name="connsiteX1096" fmla="*/ 1934658 w 2329744"/>
              <a:gd name="connsiteY1096" fmla="*/ 1089136 h 2041776"/>
              <a:gd name="connsiteX1097" fmla="*/ 1879327 w 2329744"/>
              <a:gd name="connsiteY1097" fmla="*/ 1174116 h 2041776"/>
              <a:gd name="connsiteX1098" fmla="*/ 1846106 w 2329744"/>
              <a:gd name="connsiteY1098" fmla="*/ 1222135 h 2041776"/>
              <a:gd name="connsiteX1099" fmla="*/ 1820220 w 2329744"/>
              <a:gd name="connsiteY1099" fmla="*/ 1259001 h 2041776"/>
              <a:gd name="connsiteX1100" fmla="*/ 1787000 w 2329744"/>
              <a:gd name="connsiteY1100" fmla="*/ 1299647 h 2041776"/>
              <a:gd name="connsiteX1101" fmla="*/ 1742670 w 2329744"/>
              <a:gd name="connsiteY1101" fmla="*/ 1351353 h 2041776"/>
              <a:gd name="connsiteX1102" fmla="*/ 1705782 w 2329744"/>
              <a:gd name="connsiteY1102" fmla="*/ 1395592 h 2041776"/>
              <a:gd name="connsiteX1103" fmla="*/ 1683671 w 2329744"/>
              <a:gd name="connsiteY1103" fmla="*/ 1417806 h 2041776"/>
              <a:gd name="connsiteX1104" fmla="*/ 1668895 w 2329744"/>
              <a:gd name="connsiteY1104" fmla="*/ 1436238 h 2041776"/>
              <a:gd name="connsiteX1105" fmla="*/ 1635674 w 2329744"/>
              <a:gd name="connsiteY1105" fmla="*/ 1454671 h 2041776"/>
              <a:gd name="connsiteX1106" fmla="*/ 1827663 w 2329744"/>
              <a:gd name="connsiteY1106" fmla="*/ 1343980 h 2041776"/>
              <a:gd name="connsiteX1107" fmla="*/ 1790775 w 2329744"/>
              <a:gd name="connsiteY1107" fmla="*/ 1380846 h 2041776"/>
              <a:gd name="connsiteX1108" fmla="*/ 1772223 w 2329744"/>
              <a:gd name="connsiteY1108" fmla="*/ 1399373 h 2041776"/>
              <a:gd name="connsiteX1109" fmla="*/ 1750112 w 2329744"/>
              <a:gd name="connsiteY1109" fmla="*/ 1417806 h 2041776"/>
              <a:gd name="connsiteX1110" fmla="*/ 1713225 w 2329744"/>
              <a:gd name="connsiteY1110" fmla="*/ 1454671 h 2041776"/>
              <a:gd name="connsiteX1111" fmla="*/ 1672562 w 2329744"/>
              <a:gd name="connsiteY1111" fmla="*/ 1487944 h 2041776"/>
              <a:gd name="connsiteX1112" fmla="*/ 1672562 w 2329744"/>
              <a:gd name="connsiteY1112" fmla="*/ 1487944 h 2041776"/>
              <a:gd name="connsiteX1113" fmla="*/ 1702115 w 2329744"/>
              <a:gd name="connsiteY1113" fmla="*/ 1458358 h 2041776"/>
              <a:gd name="connsiteX1114" fmla="*/ 1720559 w 2329744"/>
              <a:gd name="connsiteY1114" fmla="*/ 1436238 h 2041776"/>
              <a:gd name="connsiteX1115" fmla="*/ 1739003 w 2329744"/>
              <a:gd name="connsiteY1115" fmla="*/ 1417806 h 2041776"/>
              <a:gd name="connsiteX1116" fmla="*/ 1779665 w 2329744"/>
              <a:gd name="connsiteY1116" fmla="*/ 1369786 h 2041776"/>
              <a:gd name="connsiteX1117" fmla="*/ 1823995 w 2329744"/>
              <a:gd name="connsiteY1117" fmla="*/ 1318080 h 2041776"/>
              <a:gd name="connsiteX1118" fmla="*/ 1827663 w 2329744"/>
              <a:gd name="connsiteY1118" fmla="*/ 1310707 h 2041776"/>
              <a:gd name="connsiteX1119" fmla="*/ 1827663 w 2329744"/>
              <a:gd name="connsiteY1119" fmla="*/ 1318080 h 2041776"/>
              <a:gd name="connsiteX1120" fmla="*/ 1831330 w 2329744"/>
              <a:gd name="connsiteY1120" fmla="*/ 1325453 h 2041776"/>
              <a:gd name="connsiteX1121" fmla="*/ 1838664 w 2329744"/>
              <a:gd name="connsiteY1121" fmla="*/ 1325453 h 2041776"/>
              <a:gd name="connsiteX1122" fmla="*/ 1842439 w 2329744"/>
              <a:gd name="connsiteY1122" fmla="*/ 1325453 h 2041776"/>
              <a:gd name="connsiteX1123" fmla="*/ 1846106 w 2329744"/>
              <a:gd name="connsiteY1123" fmla="*/ 1325453 h 2041776"/>
              <a:gd name="connsiteX1124" fmla="*/ 1827663 w 2329744"/>
              <a:gd name="connsiteY1124" fmla="*/ 1343980 h 2041776"/>
              <a:gd name="connsiteX1125" fmla="*/ 2100868 w 2329744"/>
              <a:gd name="connsiteY1125" fmla="*/ 989505 h 2041776"/>
              <a:gd name="connsiteX1126" fmla="*/ 2071315 w 2329744"/>
              <a:gd name="connsiteY1126" fmla="*/ 1033838 h 2041776"/>
              <a:gd name="connsiteX1127" fmla="*/ 2045429 w 2329744"/>
              <a:gd name="connsiteY1127" fmla="*/ 1078077 h 2041776"/>
              <a:gd name="connsiteX1128" fmla="*/ 2034427 w 2329744"/>
              <a:gd name="connsiteY1128" fmla="*/ 1096604 h 2041776"/>
              <a:gd name="connsiteX1129" fmla="*/ 2023318 w 2329744"/>
              <a:gd name="connsiteY1129" fmla="*/ 1111350 h 2041776"/>
              <a:gd name="connsiteX1130" fmla="*/ 2023318 w 2329744"/>
              <a:gd name="connsiteY1130" fmla="*/ 1115037 h 2041776"/>
              <a:gd name="connsiteX1131" fmla="*/ 2008541 w 2329744"/>
              <a:gd name="connsiteY1131" fmla="*/ 1122410 h 2041776"/>
              <a:gd name="connsiteX1132" fmla="*/ 1967987 w 2329744"/>
              <a:gd name="connsiteY1132" fmla="*/ 1144529 h 2041776"/>
              <a:gd name="connsiteX1133" fmla="*/ 1953210 w 2329744"/>
              <a:gd name="connsiteY1133" fmla="*/ 1155683 h 2041776"/>
              <a:gd name="connsiteX1134" fmla="*/ 1942101 w 2329744"/>
              <a:gd name="connsiteY1134" fmla="*/ 1166743 h 2041776"/>
              <a:gd name="connsiteX1135" fmla="*/ 1934766 w 2329744"/>
              <a:gd name="connsiteY1135" fmla="*/ 1174116 h 2041776"/>
              <a:gd name="connsiteX1136" fmla="*/ 1930991 w 2329744"/>
              <a:gd name="connsiteY1136" fmla="*/ 1181489 h 2041776"/>
              <a:gd name="connsiteX1137" fmla="*/ 1927324 w 2329744"/>
              <a:gd name="connsiteY1137" fmla="*/ 1185175 h 2041776"/>
              <a:gd name="connsiteX1138" fmla="*/ 1923657 w 2329744"/>
              <a:gd name="connsiteY1138" fmla="*/ 1188862 h 2041776"/>
              <a:gd name="connsiteX1139" fmla="*/ 1916215 w 2329744"/>
              <a:gd name="connsiteY1139" fmla="*/ 1196235 h 2041776"/>
              <a:gd name="connsiteX1140" fmla="*/ 1912547 w 2329744"/>
              <a:gd name="connsiteY1140" fmla="*/ 1199922 h 2041776"/>
              <a:gd name="connsiteX1141" fmla="*/ 1912547 w 2329744"/>
              <a:gd name="connsiteY1141" fmla="*/ 1203608 h 2041776"/>
              <a:gd name="connsiteX1142" fmla="*/ 1916215 w 2329744"/>
              <a:gd name="connsiteY1142" fmla="*/ 1199922 h 2041776"/>
              <a:gd name="connsiteX1143" fmla="*/ 1919989 w 2329744"/>
              <a:gd name="connsiteY1143" fmla="*/ 1199922 h 2041776"/>
              <a:gd name="connsiteX1144" fmla="*/ 1923657 w 2329744"/>
              <a:gd name="connsiteY1144" fmla="*/ 1196235 h 2041776"/>
              <a:gd name="connsiteX1145" fmla="*/ 1945768 w 2329744"/>
              <a:gd name="connsiteY1145" fmla="*/ 1185175 h 2041776"/>
              <a:gd name="connsiteX1146" fmla="*/ 1964211 w 2329744"/>
              <a:gd name="connsiteY1146" fmla="*/ 1174116 h 2041776"/>
              <a:gd name="connsiteX1147" fmla="*/ 1978988 w 2329744"/>
              <a:gd name="connsiteY1147" fmla="*/ 1166743 h 2041776"/>
              <a:gd name="connsiteX1148" fmla="*/ 1975321 w 2329744"/>
              <a:gd name="connsiteY1148" fmla="*/ 1170429 h 2041776"/>
              <a:gd name="connsiteX1149" fmla="*/ 1949435 w 2329744"/>
              <a:gd name="connsiteY1149" fmla="*/ 1203608 h 2041776"/>
              <a:gd name="connsiteX1150" fmla="*/ 1930991 w 2329744"/>
              <a:gd name="connsiteY1150" fmla="*/ 1229508 h 2041776"/>
              <a:gd name="connsiteX1151" fmla="*/ 1916215 w 2329744"/>
              <a:gd name="connsiteY1151" fmla="*/ 1247941 h 2041776"/>
              <a:gd name="connsiteX1152" fmla="*/ 1897771 w 2329744"/>
              <a:gd name="connsiteY1152" fmla="*/ 1266374 h 2041776"/>
              <a:gd name="connsiteX1153" fmla="*/ 1890436 w 2329744"/>
              <a:gd name="connsiteY1153" fmla="*/ 1273841 h 2041776"/>
              <a:gd name="connsiteX1154" fmla="*/ 1890436 w 2329744"/>
              <a:gd name="connsiteY1154" fmla="*/ 1273841 h 2041776"/>
              <a:gd name="connsiteX1155" fmla="*/ 1871993 w 2329744"/>
              <a:gd name="connsiteY1155" fmla="*/ 1284901 h 2041776"/>
              <a:gd name="connsiteX1156" fmla="*/ 1864550 w 2329744"/>
              <a:gd name="connsiteY1156" fmla="*/ 1292274 h 2041776"/>
              <a:gd name="connsiteX1157" fmla="*/ 1860883 w 2329744"/>
              <a:gd name="connsiteY1157" fmla="*/ 1295961 h 2041776"/>
              <a:gd name="connsiteX1158" fmla="*/ 1857216 w 2329744"/>
              <a:gd name="connsiteY1158" fmla="*/ 1299647 h 2041776"/>
              <a:gd name="connsiteX1159" fmla="*/ 1853549 w 2329744"/>
              <a:gd name="connsiteY1159" fmla="*/ 1303334 h 2041776"/>
              <a:gd name="connsiteX1160" fmla="*/ 1846106 w 2329744"/>
              <a:gd name="connsiteY1160" fmla="*/ 1303334 h 2041776"/>
              <a:gd name="connsiteX1161" fmla="*/ 1842439 w 2329744"/>
              <a:gd name="connsiteY1161" fmla="*/ 1303334 h 2041776"/>
              <a:gd name="connsiteX1162" fmla="*/ 1838772 w 2329744"/>
              <a:gd name="connsiteY1162" fmla="*/ 1303334 h 2041776"/>
              <a:gd name="connsiteX1163" fmla="*/ 1831330 w 2329744"/>
              <a:gd name="connsiteY1163" fmla="*/ 1307020 h 2041776"/>
              <a:gd name="connsiteX1164" fmla="*/ 1831330 w 2329744"/>
              <a:gd name="connsiteY1164" fmla="*/ 1307020 h 2041776"/>
              <a:gd name="connsiteX1165" fmla="*/ 1838772 w 2329744"/>
              <a:gd name="connsiteY1165" fmla="*/ 1299647 h 2041776"/>
              <a:gd name="connsiteX1166" fmla="*/ 1857216 w 2329744"/>
              <a:gd name="connsiteY1166" fmla="*/ 1273747 h 2041776"/>
              <a:gd name="connsiteX1167" fmla="*/ 1879327 w 2329744"/>
              <a:gd name="connsiteY1167" fmla="*/ 1244255 h 2041776"/>
              <a:gd name="connsiteX1168" fmla="*/ 1894103 w 2329744"/>
              <a:gd name="connsiteY1168" fmla="*/ 1222135 h 2041776"/>
              <a:gd name="connsiteX1169" fmla="*/ 1923657 w 2329744"/>
              <a:gd name="connsiteY1169" fmla="*/ 1174116 h 2041776"/>
              <a:gd name="connsiteX1170" fmla="*/ 1942101 w 2329744"/>
              <a:gd name="connsiteY1170" fmla="*/ 1144529 h 2041776"/>
              <a:gd name="connsiteX1171" fmla="*/ 1960544 w 2329744"/>
              <a:gd name="connsiteY1171" fmla="*/ 1115037 h 2041776"/>
              <a:gd name="connsiteX1172" fmla="*/ 1975321 w 2329744"/>
              <a:gd name="connsiteY1172" fmla="*/ 1089231 h 2041776"/>
              <a:gd name="connsiteX1173" fmla="*/ 1986430 w 2329744"/>
              <a:gd name="connsiteY1173" fmla="*/ 1067017 h 2041776"/>
              <a:gd name="connsiteX1174" fmla="*/ 2001207 w 2329744"/>
              <a:gd name="connsiteY1174" fmla="*/ 1041211 h 2041776"/>
              <a:gd name="connsiteX1175" fmla="*/ 2015984 w 2329744"/>
              <a:gd name="connsiteY1175" fmla="*/ 1041211 h 2041776"/>
              <a:gd name="connsiteX1176" fmla="*/ 2026985 w 2329744"/>
              <a:gd name="connsiteY1176" fmla="*/ 1037525 h 2041776"/>
              <a:gd name="connsiteX1177" fmla="*/ 2034427 w 2329744"/>
              <a:gd name="connsiteY1177" fmla="*/ 1033838 h 2041776"/>
              <a:gd name="connsiteX1178" fmla="*/ 2038095 w 2329744"/>
              <a:gd name="connsiteY1178" fmla="*/ 1033838 h 2041776"/>
              <a:gd name="connsiteX1179" fmla="*/ 2041762 w 2329744"/>
              <a:gd name="connsiteY1179" fmla="*/ 1033838 h 2041776"/>
              <a:gd name="connsiteX1180" fmla="*/ 2049204 w 2329744"/>
              <a:gd name="connsiteY1180" fmla="*/ 1030152 h 2041776"/>
              <a:gd name="connsiteX1181" fmla="*/ 2052871 w 2329744"/>
              <a:gd name="connsiteY1181" fmla="*/ 1026465 h 2041776"/>
              <a:gd name="connsiteX1182" fmla="*/ 2063981 w 2329744"/>
              <a:gd name="connsiteY1182" fmla="*/ 1015311 h 2041776"/>
              <a:gd name="connsiteX1183" fmla="*/ 2082424 w 2329744"/>
              <a:gd name="connsiteY1183" fmla="*/ 1000565 h 2041776"/>
              <a:gd name="connsiteX1184" fmla="*/ 2100868 w 2329744"/>
              <a:gd name="connsiteY1184" fmla="*/ 982132 h 2041776"/>
              <a:gd name="connsiteX1185" fmla="*/ 2108311 w 2329744"/>
              <a:gd name="connsiteY1185" fmla="*/ 974759 h 2041776"/>
              <a:gd name="connsiteX1186" fmla="*/ 2100868 w 2329744"/>
              <a:gd name="connsiteY1186" fmla="*/ 989505 h 2041776"/>
              <a:gd name="connsiteX1187" fmla="*/ 2196862 w 2329744"/>
              <a:gd name="connsiteY1187" fmla="*/ 775402 h 2041776"/>
              <a:gd name="connsiteX1188" fmla="*/ 2193195 w 2329744"/>
              <a:gd name="connsiteY1188" fmla="*/ 790148 h 2041776"/>
              <a:gd name="connsiteX1189" fmla="*/ 2189528 w 2329744"/>
              <a:gd name="connsiteY1189" fmla="*/ 797521 h 2041776"/>
              <a:gd name="connsiteX1190" fmla="*/ 2174751 w 2329744"/>
              <a:gd name="connsiteY1190" fmla="*/ 838168 h 2041776"/>
              <a:gd name="connsiteX1191" fmla="*/ 2159975 w 2329744"/>
              <a:gd name="connsiteY1191" fmla="*/ 878720 h 2041776"/>
              <a:gd name="connsiteX1192" fmla="*/ 2159975 w 2329744"/>
              <a:gd name="connsiteY1192" fmla="*/ 882406 h 2041776"/>
              <a:gd name="connsiteX1193" fmla="*/ 2156200 w 2329744"/>
              <a:gd name="connsiteY1193" fmla="*/ 893466 h 2041776"/>
              <a:gd name="connsiteX1194" fmla="*/ 2156200 w 2329744"/>
              <a:gd name="connsiteY1194" fmla="*/ 893466 h 2041776"/>
              <a:gd name="connsiteX1195" fmla="*/ 2145198 w 2329744"/>
              <a:gd name="connsiteY1195" fmla="*/ 915680 h 2041776"/>
              <a:gd name="connsiteX1196" fmla="*/ 2145198 w 2329744"/>
              <a:gd name="connsiteY1196" fmla="*/ 915680 h 2041776"/>
              <a:gd name="connsiteX1197" fmla="*/ 2137756 w 2329744"/>
              <a:gd name="connsiteY1197" fmla="*/ 923053 h 2041776"/>
              <a:gd name="connsiteX1198" fmla="*/ 2119312 w 2329744"/>
              <a:gd name="connsiteY1198" fmla="*/ 937799 h 2041776"/>
              <a:gd name="connsiteX1199" fmla="*/ 2082424 w 2329744"/>
              <a:gd name="connsiteY1199" fmla="*/ 967386 h 2041776"/>
              <a:gd name="connsiteX1200" fmla="*/ 2052871 w 2329744"/>
              <a:gd name="connsiteY1200" fmla="*/ 996878 h 2041776"/>
              <a:gd name="connsiteX1201" fmla="*/ 2034427 w 2329744"/>
              <a:gd name="connsiteY1201" fmla="*/ 1011624 h 2041776"/>
              <a:gd name="connsiteX1202" fmla="*/ 2012209 w 2329744"/>
              <a:gd name="connsiteY1202" fmla="*/ 1030152 h 2041776"/>
              <a:gd name="connsiteX1203" fmla="*/ 2008541 w 2329744"/>
              <a:gd name="connsiteY1203" fmla="*/ 1030152 h 2041776"/>
              <a:gd name="connsiteX1204" fmla="*/ 2019651 w 2329744"/>
              <a:gd name="connsiteY1204" fmla="*/ 1007938 h 2041776"/>
              <a:gd name="connsiteX1205" fmla="*/ 2071315 w 2329744"/>
              <a:gd name="connsiteY1205" fmla="*/ 897152 h 2041776"/>
              <a:gd name="connsiteX1206" fmla="*/ 2071315 w 2329744"/>
              <a:gd name="connsiteY1206" fmla="*/ 897152 h 2041776"/>
              <a:gd name="connsiteX1207" fmla="*/ 2071315 w 2329744"/>
              <a:gd name="connsiteY1207" fmla="*/ 897152 h 2041776"/>
              <a:gd name="connsiteX1208" fmla="*/ 2071315 w 2329744"/>
              <a:gd name="connsiteY1208" fmla="*/ 897152 h 2041776"/>
              <a:gd name="connsiteX1209" fmla="*/ 2071315 w 2329744"/>
              <a:gd name="connsiteY1209" fmla="*/ 897152 h 2041776"/>
              <a:gd name="connsiteX1210" fmla="*/ 2071315 w 2329744"/>
              <a:gd name="connsiteY1210" fmla="*/ 897152 h 2041776"/>
              <a:gd name="connsiteX1211" fmla="*/ 2071315 w 2329744"/>
              <a:gd name="connsiteY1211" fmla="*/ 893466 h 2041776"/>
              <a:gd name="connsiteX1212" fmla="*/ 2074982 w 2329744"/>
              <a:gd name="connsiteY1212" fmla="*/ 882406 h 2041776"/>
              <a:gd name="connsiteX1213" fmla="*/ 2074982 w 2329744"/>
              <a:gd name="connsiteY1213" fmla="*/ 878720 h 2041776"/>
              <a:gd name="connsiteX1214" fmla="*/ 2074982 w 2329744"/>
              <a:gd name="connsiteY1214" fmla="*/ 875033 h 2041776"/>
              <a:gd name="connsiteX1215" fmla="*/ 2074982 w 2329744"/>
              <a:gd name="connsiteY1215" fmla="*/ 878720 h 2041776"/>
              <a:gd name="connsiteX1216" fmla="*/ 2078757 w 2329744"/>
              <a:gd name="connsiteY1216" fmla="*/ 875033 h 2041776"/>
              <a:gd name="connsiteX1217" fmla="*/ 2078757 w 2329744"/>
              <a:gd name="connsiteY1217" fmla="*/ 875033 h 2041776"/>
              <a:gd name="connsiteX1218" fmla="*/ 2078757 w 2329744"/>
              <a:gd name="connsiteY1218" fmla="*/ 875033 h 2041776"/>
              <a:gd name="connsiteX1219" fmla="*/ 2078757 w 2329744"/>
              <a:gd name="connsiteY1219" fmla="*/ 875033 h 2041776"/>
              <a:gd name="connsiteX1220" fmla="*/ 2078757 w 2329744"/>
              <a:gd name="connsiteY1220" fmla="*/ 875033 h 2041776"/>
              <a:gd name="connsiteX1221" fmla="*/ 2078757 w 2329744"/>
              <a:gd name="connsiteY1221" fmla="*/ 875033 h 2041776"/>
              <a:gd name="connsiteX1222" fmla="*/ 2078757 w 2329744"/>
              <a:gd name="connsiteY1222" fmla="*/ 875033 h 2041776"/>
              <a:gd name="connsiteX1223" fmla="*/ 2078757 w 2329744"/>
              <a:gd name="connsiteY1223" fmla="*/ 875033 h 2041776"/>
              <a:gd name="connsiteX1224" fmla="*/ 2078757 w 2329744"/>
              <a:gd name="connsiteY1224" fmla="*/ 875033 h 2041776"/>
              <a:gd name="connsiteX1225" fmla="*/ 2078757 w 2329744"/>
              <a:gd name="connsiteY1225" fmla="*/ 875033 h 2041776"/>
              <a:gd name="connsiteX1226" fmla="*/ 2078757 w 2329744"/>
              <a:gd name="connsiteY1226" fmla="*/ 875033 h 2041776"/>
              <a:gd name="connsiteX1227" fmla="*/ 2078757 w 2329744"/>
              <a:gd name="connsiteY1227" fmla="*/ 875033 h 2041776"/>
              <a:gd name="connsiteX1228" fmla="*/ 2082424 w 2329744"/>
              <a:gd name="connsiteY1228" fmla="*/ 871347 h 2041776"/>
              <a:gd name="connsiteX1229" fmla="*/ 2093534 w 2329744"/>
              <a:gd name="connsiteY1229" fmla="*/ 863974 h 2041776"/>
              <a:gd name="connsiteX1230" fmla="*/ 2111978 w 2329744"/>
              <a:gd name="connsiteY1230" fmla="*/ 849227 h 2041776"/>
              <a:gd name="connsiteX1231" fmla="*/ 2152533 w 2329744"/>
              <a:gd name="connsiteY1231" fmla="*/ 815954 h 2041776"/>
              <a:gd name="connsiteX1232" fmla="*/ 2185753 w 2329744"/>
              <a:gd name="connsiteY1232" fmla="*/ 779089 h 2041776"/>
              <a:gd name="connsiteX1233" fmla="*/ 2196862 w 2329744"/>
              <a:gd name="connsiteY1233" fmla="*/ 764248 h 2041776"/>
              <a:gd name="connsiteX1234" fmla="*/ 2196862 w 2329744"/>
              <a:gd name="connsiteY1234" fmla="*/ 775402 h 2041776"/>
              <a:gd name="connsiteX1235" fmla="*/ 2252194 w 2329744"/>
              <a:gd name="connsiteY1235" fmla="*/ 564891 h 2041776"/>
              <a:gd name="connsiteX1236" fmla="*/ 2252194 w 2329744"/>
              <a:gd name="connsiteY1236" fmla="*/ 568578 h 2041776"/>
              <a:gd name="connsiteX1237" fmla="*/ 2252194 w 2329744"/>
              <a:gd name="connsiteY1237" fmla="*/ 579637 h 2041776"/>
              <a:gd name="connsiteX1238" fmla="*/ 2241192 w 2329744"/>
              <a:gd name="connsiteY1238" fmla="*/ 642403 h 2041776"/>
              <a:gd name="connsiteX1239" fmla="*/ 2230083 w 2329744"/>
              <a:gd name="connsiteY1239" fmla="*/ 675677 h 2041776"/>
              <a:gd name="connsiteX1240" fmla="*/ 2222748 w 2329744"/>
              <a:gd name="connsiteY1240" fmla="*/ 697796 h 2041776"/>
              <a:gd name="connsiteX1241" fmla="*/ 2211639 w 2329744"/>
              <a:gd name="connsiteY1241" fmla="*/ 705169 h 2041776"/>
              <a:gd name="connsiteX1242" fmla="*/ 2196862 w 2329744"/>
              <a:gd name="connsiteY1242" fmla="*/ 723696 h 2041776"/>
              <a:gd name="connsiteX1243" fmla="*/ 2163642 w 2329744"/>
              <a:gd name="connsiteY1243" fmla="*/ 764248 h 2041776"/>
              <a:gd name="connsiteX1244" fmla="*/ 2130421 w 2329744"/>
              <a:gd name="connsiteY1244" fmla="*/ 801208 h 2041776"/>
              <a:gd name="connsiteX1245" fmla="*/ 2111978 w 2329744"/>
              <a:gd name="connsiteY1245" fmla="*/ 819641 h 2041776"/>
              <a:gd name="connsiteX1246" fmla="*/ 2093426 w 2329744"/>
              <a:gd name="connsiteY1246" fmla="*/ 838073 h 2041776"/>
              <a:gd name="connsiteX1247" fmla="*/ 2086092 w 2329744"/>
              <a:gd name="connsiteY1247" fmla="*/ 845541 h 2041776"/>
              <a:gd name="connsiteX1248" fmla="*/ 2097201 w 2329744"/>
              <a:gd name="connsiteY1248" fmla="*/ 815954 h 2041776"/>
              <a:gd name="connsiteX1249" fmla="*/ 2115645 w 2329744"/>
              <a:gd name="connsiteY1249" fmla="*/ 764248 h 2041776"/>
              <a:gd name="connsiteX1250" fmla="*/ 2134089 w 2329744"/>
              <a:gd name="connsiteY1250" fmla="*/ 705169 h 2041776"/>
              <a:gd name="connsiteX1251" fmla="*/ 2148865 w 2329744"/>
              <a:gd name="connsiteY1251" fmla="*/ 653557 h 2041776"/>
              <a:gd name="connsiteX1252" fmla="*/ 2152533 w 2329744"/>
              <a:gd name="connsiteY1252" fmla="*/ 649776 h 2041776"/>
              <a:gd name="connsiteX1253" fmla="*/ 2159975 w 2329744"/>
              <a:gd name="connsiteY1253" fmla="*/ 642403 h 2041776"/>
              <a:gd name="connsiteX1254" fmla="*/ 2167309 w 2329744"/>
              <a:gd name="connsiteY1254" fmla="*/ 635030 h 2041776"/>
              <a:gd name="connsiteX1255" fmla="*/ 2178419 w 2329744"/>
              <a:gd name="connsiteY1255" fmla="*/ 627657 h 2041776"/>
              <a:gd name="connsiteX1256" fmla="*/ 2193195 w 2329744"/>
              <a:gd name="connsiteY1256" fmla="*/ 609224 h 2041776"/>
              <a:gd name="connsiteX1257" fmla="*/ 2207972 w 2329744"/>
              <a:gd name="connsiteY1257" fmla="*/ 590792 h 2041776"/>
              <a:gd name="connsiteX1258" fmla="*/ 2222748 w 2329744"/>
              <a:gd name="connsiteY1258" fmla="*/ 575951 h 2041776"/>
              <a:gd name="connsiteX1259" fmla="*/ 2237525 w 2329744"/>
              <a:gd name="connsiteY1259" fmla="*/ 557518 h 2041776"/>
              <a:gd name="connsiteX1260" fmla="*/ 2248527 w 2329744"/>
              <a:gd name="connsiteY1260" fmla="*/ 546459 h 2041776"/>
              <a:gd name="connsiteX1261" fmla="*/ 2252194 w 2329744"/>
              <a:gd name="connsiteY1261" fmla="*/ 564891 h 2041776"/>
              <a:gd name="connsiteX1262" fmla="*/ 2255969 w 2329744"/>
              <a:gd name="connsiteY1262" fmla="*/ 457793 h 2041776"/>
              <a:gd name="connsiteX1263" fmla="*/ 2255969 w 2329744"/>
              <a:gd name="connsiteY1263" fmla="*/ 509499 h 2041776"/>
              <a:gd name="connsiteX1264" fmla="*/ 2252194 w 2329744"/>
              <a:gd name="connsiteY1264" fmla="*/ 513185 h 2041776"/>
              <a:gd name="connsiteX1265" fmla="*/ 2244859 w 2329744"/>
              <a:gd name="connsiteY1265" fmla="*/ 520558 h 2041776"/>
              <a:gd name="connsiteX1266" fmla="*/ 2230083 w 2329744"/>
              <a:gd name="connsiteY1266" fmla="*/ 539085 h 2041776"/>
              <a:gd name="connsiteX1267" fmla="*/ 2215306 w 2329744"/>
              <a:gd name="connsiteY1267" fmla="*/ 557518 h 2041776"/>
              <a:gd name="connsiteX1268" fmla="*/ 2200529 w 2329744"/>
              <a:gd name="connsiteY1268" fmla="*/ 575951 h 2041776"/>
              <a:gd name="connsiteX1269" fmla="*/ 2185753 w 2329744"/>
              <a:gd name="connsiteY1269" fmla="*/ 598165 h 2041776"/>
              <a:gd name="connsiteX1270" fmla="*/ 2174751 w 2329744"/>
              <a:gd name="connsiteY1270" fmla="*/ 620284 h 2041776"/>
              <a:gd name="connsiteX1271" fmla="*/ 2167309 w 2329744"/>
              <a:gd name="connsiteY1271" fmla="*/ 638717 h 2041776"/>
              <a:gd name="connsiteX1272" fmla="*/ 2170976 w 2329744"/>
              <a:gd name="connsiteY1272" fmla="*/ 627657 h 2041776"/>
              <a:gd name="connsiteX1273" fmla="*/ 2174751 w 2329744"/>
              <a:gd name="connsiteY1273" fmla="*/ 612911 h 2041776"/>
              <a:gd name="connsiteX1274" fmla="*/ 2178419 w 2329744"/>
              <a:gd name="connsiteY1274" fmla="*/ 601851 h 2041776"/>
              <a:gd name="connsiteX1275" fmla="*/ 2182086 w 2329744"/>
              <a:gd name="connsiteY1275" fmla="*/ 568578 h 2041776"/>
              <a:gd name="connsiteX1276" fmla="*/ 2185753 w 2329744"/>
              <a:gd name="connsiteY1276" fmla="*/ 550145 h 2041776"/>
              <a:gd name="connsiteX1277" fmla="*/ 2185753 w 2329744"/>
              <a:gd name="connsiteY1277" fmla="*/ 539085 h 2041776"/>
              <a:gd name="connsiteX1278" fmla="*/ 2189420 w 2329744"/>
              <a:gd name="connsiteY1278" fmla="*/ 505812 h 2041776"/>
              <a:gd name="connsiteX1279" fmla="*/ 2189420 w 2329744"/>
              <a:gd name="connsiteY1279" fmla="*/ 498439 h 2041776"/>
              <a:gd name="connsiteX1280" fmla="*/ 2196862 w 2329744"/>
              <a:gd name="connsiteY1280" fmla="*/ 491066 h 2041776"/>
              <a:gd name="connsiteX1281" fmla="*/ 2211639 w 2329744"/>
              <a:gd name="connsiteY1281" fmla="*/ 472633 h 2041776"/>
              <a:gd name="connsiteX1282" fmla="*/ 2237417 w 2329744"/>
              <a:gd name="connsiteY1282" fmla="*/ 439360 h 2041776"/>
              <a:gd name="connsiteX1283" fmla="*/ 2266970 w 2329744"/>
              <a:gd name="connsiteY1283" fmla="*/ 402400 h 2041776"/>
              <a:gd name="connsiteX1284" fmla="*/ 2266970 w 2329744"/>
              <a:gd name="connsiteY1284" fmla="*/ 413554 h 2041776"/>
              <a:gd name="connsiteX1285" fmla="*/ 2255969 w 2329744"/>
              <a:gd name="connsiteY1285" fmla="*/ 457793 h 204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Lst>
            <a:rect l="l" t="t" r="r" b="b"/>
            <a:pathLst>
              <a:path w="2329744" h="2041776">
                <a:moveTo>
                  <a:pt x="2300191" y="380281"/>
                </a:moveTo>
                <a:cubicBezTo>
                  <a:pt x="2300191" y="358161"/>
                  <a:pt x="2296523" y="335948"/>
                  <a:pt x="2296523" y="313828"/>
                </a:cubicBezTo>
                <a:cubicBezTo>
                  <a:pt x="2292857" y="291709"/>
                  <a:pt x="2292857" y="269495"/>
                  <a:pt x="2289189" y="247376"/>
                </a:cubicBezTo>
                <a:cubicBezTo>
                  <a:pt x="2289189" y="236317"/>
                  <a:pt x="2285522" y="225257"/>
                  <a:pt x="2285522" y="214103"/>
                </a:cubicBezTo>
                <a:cubicBezTo>
                  <a:pt x="2285522" y="203043"/>
                  <a:pt x="2281747" y="188297"/>
                  <a:pt x="2278080" y="177237"/>
                </a:cubicBezTo>
                <a:cubicBezTo>
                  <a:pt x="2274413" y="166178"/>
                  <a:pt x="2270745" y="155118"/>
                  <a:pt x="2266970" y="143964"/>
                </a:cubicBezTo>
                <a:cubicBezTo>
                  <a:pt x="2263303" y="132904"/>
                  <a:pt x="2255969" y="121845"/>
                  <a:pt x="2252194" y="110785"/>
                </a:cubicBezTo>
                <a:cubicBezTo>
                  <a:pt x="2241192" y="92258"/>
                  <a:pt x="2230083" y="70139"/>
                  <a:pt x="2218973" y="51706"/>
                </a:cubicBezTo>
                <a:cubicBezTo>
                  <a:pt x="2215306" y="44333"/>
                  <a:pt x="2211639" y="40646"/>
                  <a:pt x="2207972" y="33273"/>
                </a:cubicBezTo>
                <a:cubicBezTo>
                  <a:pt x="2204197" y="25806"/>
                  <a:pt x="2196862" y="22119"/>
                  <a:pt x="2193195" y="18433"/>
                </a:cubicBezTo>
                <a:cubicBezTo>
                  <a:pt x="2193195" y="14746"/>
                  <a:pt x="2193195" y="7373"/>
                  <a:pt x="2189528" y="3687"/>
                </a:cubicBezTo>
                <a:cubicBezTo>
                  <a:pt x="2185753" y="0"/>
                  <a:pt x="2185753" y="0"/>
                  <a:pt x="2182086" y="0"/>
                </a:cubicBezTo>
                <a:cubicBezTo>
                  <a:pt x="2182086" y="0"/>
                  <a:pt x="2178419" y="0"/>
                  <a:pt x="2178419" y="0"/>
                </a:cubicBezTo>
                <a:cubicBezTo>
                  <a:pt x="2178419" y="0"/>
                  <a:pt x="2174751" y="0"/>
                  <a:pt x="2174751" y="0"/>
                </a:cubicBezTo>
                <a:cubicBezTo>
                  <a:pt x="2159975" y="3687"/>
                  <a:pt x="2152533" y="14746"/>
                  <a:pt x="2145198" y="22119"/>
                </a:cubicBezTo>
                <a:cubicBezTo>
                  <a:pt x="2141531" y="25806"/>
                  <a:pt x="2137756" y="29492"/>
                  <a:pt x="2134089" y="33273"/>
                </a:cubicBezTo>
                <a:cubicBezTo>
                  <a:pt x="2130421" y="36960"/>
                  <a:pt x="2126754" y="40646"/>
                  <a:pt x="2122979" y="40646"/>
                </a:cubicBezTo>
                <a:cubicBezTo>
                  <a:pt x="2115645" y="48020"/>
                  <a:pt x="2104535" y="51706"/>
                  <a:pt x="2097201" y="59079"/>
                </a:cubicBezTo>
                <a:cubicBezTo>
                  <a:pt x="2089759" y="66452"/>
                  <a:pt x="2078757" y="70139"/>
                  <a:pt x="2071315" y="77512"/>
                </a:cubicBezTo>
                <a:cubicBezTo>
                  <a:pt x="2060205" y="84885"/>
                  <a:pt x="2052871" y="88571"/>
                  <a:pt x="2041762" y="96039"/>
                </a:cubicBezTo>
                <a:cubicBezTo>
                  <a:pt x="2034427" y="103412"/>
                  <a:pt x="2023318" y="107099"/>
                  <a:pt x="2012209" y="114472"/>
                </a:cubicBezTo>
                <a:cubicBezTo>
                  <a:pt x="2001207" y="121845"/>
                  <a:pt x="1990097" y="129218"/>
                  <a:pt x="1978988" y="132904"/>
                </a:cubicBezTo>
                <a:cubicBezTo>
                  <a:pt x="1967987" y="140278"/>
                  <a:pt x="1960544" y="143964"/>
                  <a:pt x="1949435" y="151337"/>
                </a:cubicBezTo>
                <a:cubicBezTo>
                  <a:pt x="1938433" y="158805"/>
                  <a:pt x="1930991" y="162491"/>
                  <a:pt x="1919989" y="169864"/>
                </a:cubicBezTo>
                <a:cubicBezTo>
                  <a:pt x="1908880" y="177237"/>
                  <a:pt x="1901438" y="180924"/>
                  <a:pt x="1890436" y="184611"/>
                </a:cubicBezTo>
                <a:cubicBezTo>
                  <a:pt x="1864550" y="195670"/>
                  <a:pt x="1842439" y="206730"/>
                  <a:pt x="1816553" y="217884"/>
                </a:cubicBezTo>
                <a:cubicBezTo>
                  <a:pt x="1805444" y="225257"/>
                  <a:pt x="1790667" y="228944"/>
                  <a:pt x="1779665" y="236317"/>
                </a:cubicBezTo>
                <a:cubicBezTo>
                  <a:pt x="1768556" y="243690"/>
                  <a:pt x="1753779" y="247376"/>
                  <a:pt x="1742670" y="254749"/>
                </a:cubicBezTo>
                <a:cubicBezTo>
                  <a:pt x="1720559" y="262122"/>
                  <a:pt x="1702115" y="273182"/>
                  <a:pt x="1680004" y="280650"/>
                </a:cubicBezTo>
                <a:cubicBezTo>
                  <a:pt x="1657785" y="288023"/>
                  <a:pt x="1635674" y="295396"/>
                  <a:pt x="1613455" y="302769"/>
                </a:cubicBezTo>
                <a:cubicBezTo>
                  <a:pt x="1602454" y="306455"/>
                  <a:pt x="1591344" y="310142"/>
                  <a:pt x="1580235" y="313828"/>
                </a:cubicBezTo>
                <a:cubicBezTo>
                  <a:pt x="1569233" y="317515"/>
                  <a:pt x="1558124" y="321202"/>
                  <a:pt x="1547015" y="321202"/>
                </a:cubicBezTo>
                <a:cubicBezTo>
                  <a:pt x="1535905" y="324888"/>
                  <a:pt x="1521236" y="328575"/>
                  <a:pt x="1510127" y="328575"/>
                </a:cubicBezTo>
                <a:cubicBezTo>
                  <a:pt x="1499018" y="332261"/>
                  <a:pt x="1487908" y="332261"/>
                  <a:pt x="1476907" y="335948"/>
                </a:cubicBezTo>
                <a:cubicBezTo>
                  <a:pt x="1465797" y="339634"/>
                  <a:pt x="1451020" y="343415"/>
                  <a:pt x="1439911" y="343415"/>
                </a:cubicBezTo>
                <a:cubicBezTo>
                  <a:pt x="1428909" y="347102"/>
                  <a:pt x="1414133" y="350788"/>
                  <a:pt x="1403023" y="350788"/>
                </a:cubicBezTo>
                <a:cubicBezTo>
                  <a:pt x="1388247" y="354475"/>
                  <a:pt x="1377245" y="354475"/>
                  <a:pt x="1362469" y="358161"/>
                </a:cubicBezTo>
                <a:cubicBezTo>
                  <a:pt x="1351359" y="358161"/>
                  <a:pt x="1340250" y="361848"/>
                  <a:pt x="1332915" y="361848"/>
                </a:cubicBezTo>
                <a:cubicBezTo>
                  <a:pt x="1321806" y="361848"/>
                  <a:pt x="1310697" y="365535"/>
                  <a:pt x="1299695" y="365535"/>
                </a:cubicBezTo>
                <a:cubicBezTo>
                  <a:pt x="1288586" y="365535"/>
                  <a:pt x="1273809" y="365535"/>
                  <a:pt x="1262699" y="365535"/>
                </a:cubicBezTo>
                <a:cubicBezTo>
                  <a:pt x="1240588" y="365535"/>
                  <a:pt x="1214702" y="369221"/>
                  <a:pt x="1192591" y="369221"/>
                </a:cubicBezTo>
                <a:cubicBezTo>
                  <a:pt x="1170480" y="372908"/>
                  <a:pt x="1144594" y="372908"/>
                  <a:pt x="1122376" y="372908"/>
                </a:cubicBezTo>
                <a:cubicBezTo>
                  <a:pt x="1111374" y="372908"/>
                  <a:pt x="1100265" y="376594"/>
                  <a:pt x="1085488" y="376594"/>
                </a:cubicBezTo>
                <a:cubicBezTo>
                  <a:pt x="1070711" y="376594"/>
                  <a:pt x="1059710" y="380281"/>
                  <a:pt x="1044933" y="380281"/>
                </a:cubicBezTo>
                <a:cubicBezTo>
                  <a:pt x="1022714" y="383967"/>
                  <a:pt x="1000603" y="387654"/>
                  <a:pt x="974717" y="391340"/>
                </a:cubicBezTo>
                <a:cubicBezTo>
                  <a:pt x="952606" y="395027"/>
                  <a:pt x="930387" y="398713"/>
                  <a:pt x="904609" y="402400"/>
                </a:cubicBezTo>
                <a:cubicBezTo>
                  <a:pt x="893500" y="402400"/>
                  <a:pt x="878723" y="406086"/>
                  <a:pt x="867722" y="409868"/>
                </a:cubicBezTo>
                <a:cubicBezTo>
                  <a:pt x="856612" y="413554"/>
                  <a:pt x="845503" y="413554"/>
                  <a:pt x="834393" y="417241"/>
                </a:cubicBezTo>
                <a:cubicBezTo>
                  <a:pt x="812282" y="420927"/>
                  <a:pt x="786396" y="428300"/>
                  <a:pt x="764285" y="435673"/>
                </a:cubicBezTo>
                <a:cubicBezTo>
                  <a:pt x="760618" y="435673"/>
                  <a:pt x="756951" y="439360"/>
                  <a:pt x="753176" y="439360"/>
                </a:cubicBezTo>
                <a:cubicBezTo>
                  <a:pt x="749509" y="439360"/>
                  <a:pt x="742174" y="443046"/>
                  <a:pt x="738399" y="443046"/>
                </a:cubicBezTo>
                <a:cubicBezTo>
                  <a:pt x="727398" y="446733"/>
                  <a:pt x="712621" y="450419"/>
                  <a:pt x="701512" y="457793"/>
                </a:cubicBezTo>
                <a:cubicBezTo>
                  <a:pt x="690402" y="461479"/>
                  <a:pt x="679401" y="465166"/>
                  <a:pt x="668291" y="468947"/>
                </a:cubicBezTo>
                <a:cubicBezTo>
                  <a:pt x="664624" y="472633"/>
                  <a:pt x="657182" y="472633"/>
                  <a:pt x="653515" y="476320"/>
                </a:cubicBezTo>
                <a:cubicBezTo>
                  <a:pt x="646180" y="480006"/>
                  <a:pt x="642405" y="480006"/>
                  <a:pt x="635071" y="483693"/>
                </a:cubicBezTo>
                <a:cubicBezTo>
                  <a:pt x="627629" y="487379"/>
                  <a:pt x="620294" y="491066"/>
                  <a:pt x="616627" y="491066"/>
                </a:cubicBezTo>
                <a:cubicBezTo>
                  <a:pt x="612852" y="494752"/>
                  <a:pt x="609185" y="494752"/>
                  <a:pt x="601850" y="498439"/>
                </a:cubicBezTo>
                <a:cubicBezTo>
                  <a:pt x="590741" y="505812"/>
                  <a:pt x="579631" y="509499"/>
                  <a:pt x="568630" y="516872"/>
                </a:cubicBezTo>
                <a:cubicBezTo>
                  <a:pt x="557520" y="524245"/>
                  <a:pt x="546411" y="527931"/>
                  <a:pt x="535409" y="535399"/>
                </a:cubicBezTo>
                <a:cubicBezTo>
                  <a:pt x="524300" y="539085"/>
                  <a:pt x="516858" y="546459"/>
                  <a:pt x="505856" y="553832"/>
                </a:cubicBezTo>
                <a:cubicBezTo>
                  <a:pt x="502189" y="557518"/>
                  <a:pt x="494747" y="561205"/>
                  <a:pt x="491080" y="564891"/>
                </a:cubicBezTo>
                <a:cubicBezTo>
                  <a:pt x="487412" y="568578"/>
                  <a:pt x="483637" y="568578"/>
                  <a:pt x="479970" y="572264"/>
                </a:cubicBezTo>
                <a:cubicBezTo>
                  <a:pt x="476303" y="575951"/>
                  <a:pt x="468861" y="579637"/>
                  <a:pt x="465194" y="583324"/>
                </a:cubicBezTo>
                <a:cubicBezTo>
                  <a:pt x="457859" y="587011"/>
                  <a:pt x="454084" y="590697"/>
                  <a:pt x="450417" y="594478"/>
                </a:cubicBezTo>
                <a:cubicBezTo>
                  <a:pt x="446750" y="598165"/>
                  <a:pt x="443083" y="601851"/>
                  <a:pt x="439415" y="605538"/>
                </a:cubicBezTo>
                <a:cubicBezTo>
                  <a:pt x="435640" y="609224"/>
                  <a:pt x="428306" y="612911"/>
                  <a:pt x="424639" y="620284"/>
                </a:cubicBezTo>
                <a:cubicBezTo>
                  <a:pt x="420864" y="623970"/>
                  <a:pt x="417197" y="627657"/>
                  <a:pt x="413529" y="627657"/>
                </a:cubicBezTo>
                <a:cubicBezTo>
                  <a:pt x="409862" y="631344"/>
                  <a:pt x="402420" y="638717"/>
                  <a:pt x="398753" y="642403"/>
                </a:cubicBezTo>
                <a:cubicBezTo>
                  <a:pt x="383976" y="657244"/>
                  <a:pt x="365532" y="671990"/>
                  <a:pt x="350756" y="686736"/>
                </a:cubicBezTo>
                <a:cubicBezTo>
                  <a:pt x="343313" y="694109"/>
                  <a:pt x="332312" y="705169"/>
                  <a:pt x="324870" y="712542"/>
                </a:cubicBezTo>
                <a:cubicBezTo>
                  <a:pt x="321202" y="716323"/>
                  <a:pt x="317535" y="720010"/>
                  <a:pt x="313868" y="723696"/>
                </a:cubicBezTo>
                <a:cubicBezTo>
                  <a:pt x="310093" y="727383"/>
                  <a:pt x="306426" y="734756"/>
                  <a:pt x="299091" y="738442"/>
                </a:cubicBezTo>
                <a:cubicBezTo>
                  <a:pt x="284315" y="756875"/>
                  <a:pt x="269538" y="771621"/>
                  <a:pt x="254762" y="790148"/>
                </a:cubicBezTo>
                <a:cubicBezTo>
                  <a:pt x="247319" y="797521"/>
                  <a:pt x="239985" y="808581"/>
                  <a:pt x="232651" y="819641"/>
                </a:cubicBezTo>
                <a:cubicBezTo>
                  <a:pt x="228876" y="823327"/>
                  <a:pt x="225208" y="827014"/>
                  <a:pt x="221541" y="834387"/>
                </a:cubicBezTo>
                <a:cubicBezTo>
                  <a:pt x="217874" y="838073"/>
                  <a:pt x="214099" y="845541"/>
                  <a:pt x="210432" y="849227"/>
                </a:cubicBezTo>
                <a:cubicBezTo>
                  <a:pt x="206765" y="856601"/>
                  <a:pt x="203097" y="860287"/>
                  <a:pt x="199322" y="867660"/>
                </a:cubicBezTo>
                <a:cubicBezTo>
                  <a:pt x="195655" y="871347"/>
                  <a:pt x="191988" y="875033"/>
                  <a:pt x="191988" y="882406"/>
                </a:cubicBezTo>
                <a:cubicBezTo>
                  <a:pt x="184546" y="893466"/>
                  <a:pt x="180878" y="900934"/>
                  <a:pt x="173544" y="911993"/>
                </a:cubicBezTo>
                <a:cubicBezTo>
                  <a:pt x="162435" y="934113"/>
                  <a:pt x="147658" y="952545"/>
                  <a:pt x="136549" y="974759"/>
                </a:cubicBezTo>
                <a:cubicBezTo>
                  <a:pt x="129214" y="985819"/>
                  <a:pt x="121880" y="996878"/>
                  <a:pt x="118105" y="1007938"/>
                </a:cubicBezTo>
                <a:cubicBezTo>
                  <a:pt x="114438" y="1011624"/>
                  <a:pt x="114438" y="1015311"/>
                  <a:pt x="110770" y="1018998"/>
                </a:cubicBezTo>
                <a:cubicBezTo>
                  <a:pt x="107103" y="1022684"/>
                  <a:pt x="107103" y="1026465"/>
                  <a:pt x="103328" y="1030152"/>
                </a:cubicBezTo>
                <a:cubicBezTo>
                  <a:pt x="103328" y="1030152"/>
                  <a:pt x="99661" y="1033838"/>
                  <a:pt x="99661" y="1033838"/>
                </a:cubicBezTo>
                <a:cubicBezTo>
                  <a:pt x="95994" y="1044898"/>
                  <a:pt x="88552" y="1052271"/>
                  <a:pt x="84884" y="1063331"/>
                </a:cubicBezTo>
                <a:cubicBezTo>
                  <a:pt x="81217" y="1074390"/>
                  <a:pt x="73883" y="1085450"/>
                  <a:pt x="70108" y="1100290"/>
                </a:cubicBezTo>
                <a:cubicBezTo>
                  <a:pt x="62773" y="1122410"/>
                  <a:pt x="51664" y="1144529"/>
                  <a:pt x="44330" y="1166743"/>
                </a:cubicBezTo>
                <a:cubicBezTo>
                  <a:pt x="40555" y="1177802"/>
                  <a:pt x="36887" y="1188862"/>
                  <a:pt x="33220" y="1199922"/>
                </a:cubicBezTo>
                <a:cubicBezTo>
                  <a:pt x="29553" y="1203608"/>
                  <a:pt x="29553" y="1211076"/>
                  <a:pt x="25886" y="1214762"/>
                </a:cubicBezTo>
                <a:cubicBezTo>
                  <a:pt x="22111" y="1222135"/>
                  <a:pt x="22111" y="1229508"/>
                  <a:pt x="18444" y="1236881"/>
                </a:cubicBezTo>
                <a:cubicBezTo>
                  <a:pt x="14776" y="1244255"/>
                  <a:pt x="14776" y="1255314"/>
                  <a:pt x="11109" y="1262687"/>
                </a:cubicBezTo>
                <a:cubicBezTo>
                  <a:pt x="7334" y="1284901"/>
                  <a:pt x="3667" y="1307020"/>
                  <a:pt x="3667" y="1325453"/>
                </a:cubicBezTo>
                <a:cubicBezTo>
                  <a:pt x="3667" y="1336607"/>
                  <a:pt x="3667" y="1343980"/>
                  <a:pt x="0" y="1355040"/>
                </a:cubicBezTo>
                <a:cubicBezTo>
                  <a:pt x="0" y="1366100"/>
                  <a:pt x="0" y="1380846"/>
                  <a:pt x="0" y="1391905"/>
                </a:cubicBezTo>
                <a:cubicBezTo>
                  <a:pt x="0" y="1395592"/>
                  <a:pt x="0" y="1403060"/>
                  <a:pt x="0" y="1406746"/>
                </a:cubicBezTo>
                <a:cubicBezTo>
                  <a:pt x="0" y="1414119"/>
                  <a:pt x="0" y="1421492"/>
                  <a:pt x="0" y="1428865"/>
                </a:cubicBezTo>
                <a:cubicBezTo>
                  <a:pt x="0" y="1439925"/>
                  <a:pt x="0" y="1450985"/>
                  <a:pt x="0" y="1462139"/>
                </a:cubicBezTo>
                <a:cubicBezTo>
                  <a:pt x="0" y="1469512"/>
                  <a:pt x="0" y="1473198"/>
                  <a:pt x="0" y="1480571"/>
                </a:cubicBezTo>
                <a:cubicBezTo>
                  <a:pt x="0" y="1487944"/>
                  <a:pt x="0" y="1491631"/>
                  <a:pt x="3667" y="1499004"/>
                </a:cubicBezTo>
                <a:cubicBezTo>
                  <a:pt x="3667" y="1502691"/>
                  <a:pt x="3667" y="1510064"/>
                  <a:pt x="7334" y="1513750"/>
                </a:cubicBezTo>
                <a:cubicBezTo>
                  <a:pt x="7334" y="1521218"/>
                  <a:pt x="11109" y="1524904"/>
                  <a:pt x="11109" y="1532277"/>
                </a:cubicBezTo>
                <a:cubicBezTo>
                  <a:pt x="11109" y="1535964"/>
                  <a:pt x="11109" y="1539651"/>
                  <a:pt x="14776" y="1539651"/>
                </a:cubicBezTo>
                <a:cubicBezTo>
                  <a:pt x="14776" y="1550710"/>
                  <a:pt x="18444" y="1561770"/>
                  <a:pt x="18444" y="1569143"/>
                </a:cubicBezTo>
                <a:cubicBezTo>
                  <a:pt x="22111" y="1583984"/>
                  <a:pt x="25886" y="1598730"/>
                  <a:pt x="33220" y="1613476"/>
                </a:cubicBezTo>
                <a:cubicBezTo>
                  <a:pt x="36887" y="1620849"/>
                  <a:pt x="40555" y="1624535"/>
                  <a:pt x="40555" y="1631909"/>
                </a:cubicBezTo>
                <a:cubicBezTo>
                  <a:pt x="44330" y="1639282"/>
                  <a:pt x="47997" y="1642968"/>
                  <a:pt x="51664" y="1650436"/>
                </a:cubicBezTo>
                <a:cubicBezTo>
                  <a:pt x="55331" y="1654122"/>
                  <a:pt x="59106" y="1657809"/>
                  <a:pt x="62773" y="1661495"/>
                </a:cubicBezTo>
                <a:cubicBezTo>
                  <a:pt x="62773" y="1661495"/>
                  <a:pt x="66441" y="1661495"/>
                  <a:pt x="66441" y="1661495"/>
                </a:cubicBezTo>
                <a:cubicBezTo>
                  <a:pt x="66441" y="1665182"/>
                  <a:pt x="66441" y="1665182"/>
                  <a:pt x="66441" y="1668868"/>
                </a:cubicBezTo>
                <a:cubicBezTo>
                  <a:pt x="66441" y="1672555"/>
                  <a:pt x="66441" y="1672555"/>
                  <a:pt x="66441" y="1676242"/>
                </a:cubicBezTo>
                <a:cubicBezTo>
                  <a:pt x="66441" y="1676242"/>
                  <a:pt x="66441" y="1676242"/>
                  <a:pt x="66441" y="1679928"/>
                </a:cubicBezTo>
                <a:cubicBezTo>
                  <a:pt x="66441" y="1679928"/>
                  <a:pt x="66441" y="1679928"/>
                  <a:pt x="70108" y="1679928"/>
                </a:cubicBezTo>
                <a:cubicBezTo>
                  <a:pt x="70108" y="1679928"/>
                  <a:pt x="70108" y="1679928"/>
                  <a:pt x="70108" y="1679928"/>
                </a:cubicBezTo>
                <a:cubicBezTo>
                  <a:pt x="70108" y="1679928"/>
                  <a:pt x="73883" y="1679928"/>
                  <a:pt x="70108" y="1676242"/>
                </a:cubicBezTo>
                <a:cubicBezTo>
                  <a:pt x="70108" y="1676242"/>
                  <a:pt x="70108" y="1676242"/>
                  <a:pt x="70108" y="1676242"/>
                </a:cubicBezTo>
                <a:cubicBezTo>
                  <a:pt x="70108" y="1676242"/>
                  <a:pt x="70108" y="1676242"/>
                  <a:pt x="70108" y="1676242"/>
                </a:cubicBezTo>
                <a:cubicBezTo>
                  <a:pt x="70108" y="1676242"/>
                  <a:pt x="70108" y="1676242"/>
                  <a:pt x="70108" y="1676242"/>
                </a:cubicBezTo>
                <a:cubicBezTo>
                  <a:pt x="70108" y="1676242"/>
                  <a:pt x="70108" y="1676242"/>
                  <a:pt x="70108" y="1672555"/>
                </a:cubicBezTo>
                <a:cubicBezTo>
                  <a:pt x="73883" y="1668868"/>
                  <a:pt x="77550" y="1661495"/>
                  <a:pt x="77550" y="1657809"/>
                </a:cubicBezTo>
                <a:cubicBezTo>
                  <a:pt x="81217" y="1654122"/>
                  <a:pt x="81217" y="1650436"/>
                  <a:pt x="84884" y="1646749"/>
                </a:cubicBezTo>
                <a:cubicBezTo>
                  <a:pt x="88552" y="1639282"/>
                  <a:pt x="92327" y="1635595"/>
                  <a:pt x="95994" y="1628222"/>
                </a:cubicBezTo>
                <a:cubicBezTo>
                  <a:pt x="99661" y="1620849"/>
                  <a:pt x="103328" y="1613476"/>
                  <a:pt x="107103" y="1609789"/>
                </a:cubicBezTo>
                <a:cubicBezTo>
                  <a:pt x="110770" y="1606103"/>
                  <a:pt x="110770" y="1602416"/>
                  <a:pt x="114438" y="1598730"/>
                </a:cubicBezTo>
                <a:cubicBezTo>
                  <a:pt x="118105" y="1591357"/>
                  <a:pt x="125547" y="1583984"/>
                  <a:pt x="129214" y="1576516"/>
                </a:cubicBezTo>
                <a:cubicBezTo>
                  <a:pt x="140324" y="1561770"/>
                  <a:pt x="151325" y="1550710"/>
                  <a:pt x="162435" y="1535964"/>
                </a:cubicBezTo>
                <a:cubicBezTo>
                  <a:pt x="173544" y="1524904"/>
                  <a:pt x="184654" y="1510064"/>
                  <a:pt x="195655" y="1499004"/>
                </a:cubicBezTo>
                <a:cubicBezTo>
                  <a:pt x="199322" y="1495318"/>
                  <a:pt x="203097" y="1491631"/>
                  <a:pt x="206765" y="1484258"/>
                </a:cubicBezTo>
                <a:cubicBezTo>
                  <a:pt x="210432" y="1476885"/>
                  <a:pt x="217874" y="1473198"/>
                  <a:pt x="221541" y="1465825"/>
                </a:cubicBezTo>
                <a:cubicBezTo>
                  <a:pt x="232651" y="1454671"/>
                  <a:pt x="243652" y="1443611"/>
                  <a:pt x="254762" y="1436238"/>
                </a:cubicBezTo>
                <a:cubicBezTo>
                  <a:pt x="276873" y="1417806"/>
                  <a:pt x="295424" y="1399373"/>
                  <a:pt x="317535" y="1380846"/>
                </a:cubicBezTo>
                <a:cubicBezTo>
                  <a:pt x="328645" y="1369786"/>
                  <a:pt x="339646" y="1362413"/>
                  <a:pt x="350756" y="1355040"/>
                </a:cubicBezTo>
                <a:cubicBezTo>
                  <a:pt x="358090" y="1347667"/>
                  <a:pt x="369199" y="1340294"/>
                  <a:pt x="376642" y="1336607"/>
                </a:cubicBezTo>
                <a:cubicBezTo>
                  <a:pt x="387643" y="1329140"/>
                  <a:pt x="398753" y="1318080"/>
                  <a:pt x="413529" y="1310707"/>
                </a:cubicBezTo>
                <a:cubicBezTo>
                  <a:pt x="424639" y="1299647"/>
                  <a:pt x="439415" y="1292274"/>
                  <a:pt x="450417" y="1281215"/>
                </a:cubicBezTo>
                <a:cubicBezTo>
                  <a:pt x="461526" y="1273841"/>
                  <a:pt x="476303" y="1266374"/>
                  <a:pt x="487412" y="1255314"/>
                </a:cubicBezTo>
                <a:cubicBezTo>
                  <a:pt x="498414" y="1247941"/>
                  <a:pt x="513191" y="1240568"/>
                  <a:pt x="524300" y="1233195"/>
                </a:cubicBezTo>
                <a:cubicBezTo>
                  <a:pt x="531634" y="1229508"/>
                  <a:pt x="539077" y="1225822"/>
                  <a:pt x="546411" y="1218449"/>
                </a:cubicBezTo>
                <a:cubicBezTo>
                  <a:pt x="553853" y="1214762"/>
                  <a:pt x="561188" y="1211076"/>
                  <a:pt x="568630" y="1207389"/>
                </a:cubicBezTo>
                <a:cubicBezTo>
                  <a:pt x="579631" y="1199922"/>
                  <a:pt x="590741" y="1192548"/>
                  <a:pt x="605518" y="1188862"/>
                </a:cubicBezTo>
                <a:cubicBezTo>
                  <a:pt x="631404" y="1174116"/>
                  <a:pt x="660849" y="1159370"/>
                  <a:pt x="686735" y="1148310"/>
                </a:cubicBezTo>
                <a:cubicBezTo>
                  <a:pt x="708846" y="1137156"/>
                  <a:pt x="727398" y="1129783"/>
                  <a:pt x="749509" y="1118723"/>
                </a:cubicBezTo>
                <a:cubicBezTo>
                  <a:pt x="775395" y="1107664"/>
                  <a:pt x="804840" y="1096604"/>
                  <a:pt x="830726" y="1089231"/>
                </a:cubicBezTo>
                <a:cubicBezTo>
                  <a:pt x="845503" y="1085544"/>
                  <a:pt x="860279" y="1078077"/>
                  <a:pt x="875056" y="1074390"/>
                </a:cubicBezTo>
                <a:cubicBezTo>
                  <a:pt x="889833" y="1070704"/>
                  <a:pt x="904609" y="1067017"/>
                  <a:pt x="923053" y="1063331"/>
                </a:cubicBezTo>
                <a:cubicBezTo>
                  <a:pt x="948831" y="1055957"/>
                  <a:pt x="974717" y="1052271"/>
                  <a:pt x="1000603" y="1044898"/>
                </a:cubicBezTo>
                <a:cubicBezTo>
                  <a:pt x="1026381" y="1037525"/>
                  <a:pt x="1048600" y="1037525"/>
                  <a:pt x="1074379" y="1033838"/>
                </a:cubicBezTo>
                <a:cubicBezTo>
                  <a:pt x="1103932" y="1030152"/>
                  <a:pt x="1133485" y="1026465"/>
                  <a:pt x="1163038" y="1022779"/>
                </a:cubicBezTo>
                <a:cubicBezTo>
                  <a:pt x="1192591" y="1019092"/>
                  <a:pt x="1222145" y="1015311"/>
                  <a:pt x="1251590" y="1011624"/>
                </a:cubicBezTo>
                <a:cubicBezTo>
                  <a:pt x="1270142" y="1007938"/>
                  <a:pt x="1284810" y="1007938"/>
                  <a:pt x="1303362" y="1004251"/>
                </a:cubicBezTo>
                <a:cubicBezTo>
                  <a:pt x="1314364" y="1004251"/>
                  <a:pt x="1325473" y="1000565"/>
                  <a:pt x="1336583" y="1000565"/>
                </a:cubicBezTo>
                <a:cubicBezTo>
                  <a:pt x="1329140" y="1004251"/>
                  <a:pt x="1318139" y="1007938"/>
                  <a:pt x="1310697" y="1011624"/>
                </a:cubicBezTo>
                <a:cubicBezTo>
                  <a:pt x="1299587" y="1015311"/>
                  <a:pt x="1284918" y="1022779"/>
                  <a:pt x="1273809" y="1026465"/>
                </a:cubicBezTo>
                <a:cubicBezTo>
                  <a:pt x="1259032" y="1030152"/>
                  <a:pt x="1247923" y="1033838"/>
                  <a:pt x="1233146" y="1037525"/>
                </a:cubicBezTo>
                <a:cubicBezTo>
                  <a:pt x="1207368" y="1044898"/>
                  <a:pt x="1177815" y="1052271"/>
                  <a:pt x="1151929" y="1063331"/>
                </a:cubicBezTo>
                <a:cubicBezTo>
                  <a:pt x="1137152" y="1067017"/>
                  <a:pt x="1126151" y="1070704"/>
                  <a:pt x="1111374" y="1078077"/>
                </a:cubicBezTo>
                <a:cubicBezTo>
                  <a:pt x="1096597" y="1081858"/>
                  <a:pt x="1081821" y="1089231"/>
                  <a:pt x="1070711" y="1096604"/>
                </a:cubicBezTo>
                <a:cubicBezTo>
                  <a:pt x="1041158" y="1107664"/>
                  <a:pt x="1015380" y="1118723"/>
                  <a:pt x="989494" y="1129783"/>
                </a:cubicBezTo>
                <a:cubicBezTo>
                  <a:pt x="963608" y="1140842"/>
                  <a:pt x="934162" y="1155683"/>
                  <a:pt x="908276" y="1166743"/>
                </a:cubicBezTo>
                <a:cubicBezTo>
                  <a:pt x="882390" y="1177802"/>
                  <a:pt x="856612" y="1188862"/>
                  <a:pt x="834393" y="1203703"/>
                </a:cubicBezTo>
                <a:cubicBezTo>
                  <a:pt x="823392" y="1211076"/>
                  <a:pt x="808615" y="1218449"/>
                  <a:pt x="797506" y="1225822"/>
                </a:cubicBezTo>
                <a:cubicBezTo>
                  <a:pt x="786396" y="1233195"/>
                  <a:pt x="771620" y="1240568"/>
                  <a:pt x="760618" y="1251628"/>
                </a:cubicBezTo>
                <a:cubicBezTo>
                  <a:pt x="749509" y="1259001"/>
                  <a:pt x="738399" y="1266468"/>
                  <a:pt x="727398" y="1273841"/>
                </a:cubicBezTo>
                <a:cubicBezTo>
                  <a:pt x="719955" y="1277528"/>
                  <a:pt x="716288" y="1281215"/>
                  <a:pt x="708846" y="1284901"/>
                </a:cubicBezTo>
                <a:cubicBezTo>
                  <a:pt x="701512" y="1292274"/>
                  <a:pt x="694177" y="1295961"/>
                  <a:pt x="686735" y="1303334"/>
                </a:cubicBezTo>
                <a:cubicBezTo>
                  <a:pt x="679401" y="1307020"/>
                  <a:pt x="675626" y="1314393"/>
                  <a:pt x="668291" y="1318080"/>
                </a:cubicBezTo>
                <a:cubicBezTo>
                  <a:pt x="660849" y="1321767"/>
                  <a:pt x="657182" y="1329234"/>
                  <a:pt x="653515" y="1332921"/>
                </a:cubicBezTo>
                <a:cubicBezTo>
                  <a:pt x="642405" y="1343980"/>
                  <a:pt x="631404" y="1351353"/>
                  <a:pt x="620294" y="1362413"/>
                </a:cubicBezTo>
                <a:cubicBezTo>
                  <a:pt x="609185" y="1373473"/>
                  <a:pt x="598183" y="1384532"/>
                  <a:pt x="590741" y="1392000"/>
                </a:cubicBezTo>
                <a:cubicBezTo>
                  <a:pt x="579631" y="1403060"/>
                  <a:pt x="572297" y="1410433"/>
                  <a:pt x="564855" y="1421492"/>
                </a:cubicBezTo>
                <a:cubicBezTo>
                  <a:pt x="561188" y="1428865"/>
                  <a:pt x="553853" y="1432552"/>
                  <a:pt x="550078" y="1439925"/>
                </a:cubicBezTo>
                <a:cubicBezTo>
                  <a:pt x="546411" y="1447298"/>
                  <a:pt x="539077" y="1454766"/>
                  <a:pt x="535409" y="1462139"/>
                </a:cubicBezTo>
                <a:cubicBezTo>
                  <a:pt x="527967" y="1473198"/>
                  <a:pt x="520633" y="1480571"/>
                  <a:pt x="513191" y="1491631"/>
                </a:cubicBezTo>
                <a:cubicBezTo>
                  <a:pt x="505856" y="1502691"/>
                  <a:pt x="494747" y="1513750"/>
                  <a:pt x="487412" y="1528591"/>
                </a:cubicBezTo>
                <a:cubicBezTo>
                  <a:pt x="476303" y="1543337"/>
                  <a:pt x="468861" y="1558083"/>
                  <a:pt x="457859" y="1572829"/>
                </a:cubicBezTo>
                <a:cubicBezTo>
                  <a:pt x="454084" y="1576516"/>
                  <a:pt x="454084" y="1580297"/>
                  <a:pt x="450417" y="1583984"/>
                </a:cubicBezTo>
                <a:cubicBezTo>
                  <a:pt x="446750" y="1591357"/>
                  <a:pt x="439415" y="1602416"/>
                  <a:pt x="435640" y="1609789"/>
                </a:cubicBezTo>
                <a:cubicBezTo>
                  <a:pt x="428306" y="1620849"/>
                  <a:pt x="424639" y="1631909"/>
                  <a:pt x="417197" y="1643063"/>
                </a:cubicBezTo>
                <a:cubicBezTo>
                  <a:pt x="402420" y="1668868"/>
                  <a:pt x="387643" y="1698361"/>
                  <a:pt x="372867" y="1727948"/>
                </a:cubicBezTo>
                <a:cubicBezTo>
                  <a:pt x="369199" y="1731634"/>
                  <a:pt x="369199" y="1739007"/>
                  <a:pt x="365532" y="1742694"/>
                </a:cubicBezTo>
                <a:cubicBezTo>
                  <a:pt x="361865" y="1750067"/>
                  <a:pt x="358198" y="1757440"/>
                  <a:pt x="354423" y="1768594"/>
                </a:cubicBezTo>
                <a:cubicBezTo>
                  <a:pt x="350756" y="1775967"/>
                  <a:pt x="347088" y="1783340"/>
                  <a:pt x="343421" y="1794400"/>
                </a:cubicBezTo>
                <a:cubicBezTo>
                  <a:pt x="339646" y="1801773"/>
                  <a:pt x="339646" y="1805460"/>
                  <a:pt x="335979" y="1812833"/>
                </a:cubicBezTo>
                <a:cubicBezTo>
                  <a:pt x="332312" y="1820206"/>
                  <a:pt x="332312" y="1823892"/>
                  <a:pt x="332312" y="1831360"/>
                </a:cubicBezTo>
                <a:cubicBezTo>
                  <a:pt x="332312" y="1835046"/>
                  <a:pt x="328645" y="1842419"/>
                  <a:pt x="328645" y="1846106"/>
                </a:cubicBezTo>
                <a:cubicBezTo>
                  <a:pt x="328645" y="1849793"/>
                  <a:pt x="328645" y="1849793"/>
                  <a:pt x="328645" y="1853479"/>
                </a:cubicBezTo>
                <a:cubicBezTo>
                  <a:pt x="328645" y="1857166"/>
                  <a:pt x="328645" y="1860852"/>
                  <a:pt x="324870" y="1868225"/>
                </a:cubicBezTo>
                <a:cubicBezTo>
                  <a:pt x="324870" y="1871912"/>
                  <a:pt x="324870" y="1875598"/>
                  <a:pt x="321202" y="1882971"/>
                </a:cubicBezTo>
                <a:cubicBezTo>
                  <a:pt x="321202" y="1890439"/>
                  <a:pt x="321202" y="1897812"/>
                  <a:pt x="317535" y="1905185"/>
                </a:cubicBezTo>
                <a:cubicBezTo>
                  <a:pt x="317535" y="1912558"/>
                  <a:pt x="317535" y="1919931"/>
                  <a:pt x="317535" y="1930991"/>
                </a:cubicBezTo>
                <a:cubicBezTo>
                  <a:pt x="317535" y="1938364"/>
                  <a:pt x="317535" y="1945737"/>
                  <a:pt x="317535" y="1953205"/>
                </a:cubicBezTo>
                <a:cubicBezTo>
                  <a:pt x="317535" y="1956891"/>
                  <a:pt x="317535" y="1960578"/>
                  <a:pt x="317535" y="1960578"/>
                </a:cubicBezTo>
                <a:cubicBezTo>
                  <a:pt x="317535" y="1967951"/>
                  <a:pt x="317535" y="1971637"/>
                  <a:pt x="321202" y="1979010"/>
                </a:cubicBezTo>
                <a:cubicBezTo>
                  <a:pt x="321202" y="1982697"/>
                  <a:pt x="321202" y="1982697"/>
                  <a:pt x="321202" y="1986384"/>
                </a:cubicBezTo>
                <a:cubicBezTo>
                  <a:pt x="321202" y="1990070"/>
                  <a:pt x="324870" y="1993757"/>
                  <a:pt x="324870" y="1997443"/>
                </a:cubicBezTo>
                <a:cubicBezTo>
                  <a:pt x="328645" y="2001130"/>
                  <a:pt x="328645" y="2004816"/>
                  <a:pt x="332312" y="2012284"/>
                </a:cubicBezTo>
                <a:cubicBezTo>
                  <a:pt x="332312" y="2012284"/>
                  <a:pt x="335979" y="2015970"/>
                  <a:pt x="335979" y="2015970"/>
                </a:cubicBezTo>
                <a:cubicBezTo>
                  <a:pt x="335979" y="2015970"/>
                  <a:pt x="335979" y="2019657"/>
                  <a:pt x="335979" y="2019657"/>
                </a:cubicBezTo>
                <a:cubicBezTo>
                  <a:pt x="335979" y="2027030"/>
                  <a:pt x="343421" y="2038090"/>
                  <a:pt x="350756" y="2038090"/>
                </a:cubicBezTo>
                <a:cubicBezTo>
                  <a:pt x="354423" y="2038090"/>
                  <a:pt x="358090" y="2041776"/>
                  <a:pt x="361865" y="2041776"/>
                </a:cubicBezTo>
                <a:cubicBezTo>
                  <a:pt x="365532" y="2041776"/>
                  <a:pt x="365532" y="2041776"/>
                  <a:pt x="369199" y="2041776"/>
                </a:cubicBezTo>
                <a:cubicBezTo>
                  <a:pt x="376642" y="2041776"/>
                  <a:pt x="380309" y="2041776"/>
                  <a:pt x="387643" y="2041776"/>
                </a:cubicBezTo>
                <a:cubicBezTo>
                  <a:pt x="398753" y="2041776"/>
                  <a:pt x="406195" y="2041776"/>
                  <a:pt x="417197" y="2041776"/>
                </a:cubicBezTo>
                <a:cubicBezTo>
                  <a:pt x="435640" y="2041776"/>
                  <a:pt x="457859" y="2041776"/>
                  <a:pt x="476303" y="2041776"/>
                </a:cubicBezTo>
                <a:cubicBezTo>
                  <a:pt x="498414" y="2041776"/>
                  <a:pt x="516858" y="2041776"/>
                  <a:pt x="539077" y="2041776"/>
                </a:cubicBezTo>
                <a:cubicBezTo>
                  <a:pt x="561188" y="2041776"/>
                  <a:pt x="579631" y="2038090"/>
                  <a:pt x="601850" y="2038090"/>
                </a:cubicBezTo>
                <a:cubicBezTo>
                  <a:pt x="612852" y="2038090"/>
                  <a:pt x="620294" y="2038090"/>
                  <a:pt x="631404" y="2034403"/>
                </a:cubicBezTo>
                <a:cubicBezTo>
                  <a:pt x="635071" y="2034403"/>
                  <a:pt x="638738" y="2034403"/>
                  <a:pt x="642405" y="2034403"/>
                </a:cubicBezTo>
                <a:cubicBezTo>
                  <a:pt x="649847" y="2034403"/>
                  <a:pt x="657182" y="2034403"/>
                  <a:pt x="664624" y="2030717"/>
                </a:cubicBezTo>
                <a:cubicBezTo>
                  <a:pt x="668291" y="2030717"/>
                  <a:pt x="675626" y="2030717"/>
                  <a:pt x="679401" y="2027030"/>
                </a:cubicBezTo>
                <a:cubicBezTo>
                  <a:pt x="683068" y="2027030"/>
                  <a:pt x="690402" y="2027030"/>
                  <a:pt x="694177" y="2023343"/>
                </a:cubicBezTo>
                <a:cubicBezTo>
                  <a:pt x="705179" y="2019657"/>
                  <a:pt x="716288" y="2019657"/>
                  <a:pt x="723623" y="2015970"/>
                </a:cubicBezTo>
                <a:cubicBezTo>
                  <a:pt x="727398" y="2015970"/>
                  <a:pt x="731065" y="2012284"/>
                  <a:pt x="738399" y="2012284"/>
                </a:cubicBezTo>
                <a:cubicBezTo>
                  <a:pt x="745841" y="2012284"/>
                  <a:pt x="749509" y="2008597"/>
                  <a:pt x="756951" y="2008597"/>
                </a:cubicBezTo>
                <a:cubicBezTo>
                  <a:pt x="767952" y="2004816"/>
                  <a:pt x="775395" y="2004816"/>
                  <a:pt x="786396" y="2001130"/>
                </a:cubicBezTo>
                <a:cubicBezTo>
                  <a:pt x="804948" y="1997443"/>
                  <a:pt x="823392" y="1990070"/>
                  <a:pt x="841836" y="1986384"/>
                </a:cubicBezTo>
                <a:cubicBezTo>
                  <a:pt x="878723" y="1975324"/>
                  <a:pt x="915719" y="1964264"/>
                  <a:pt x="956273" y="1953205"/>
                </a:cubicBezTo>
                <a:cubicBezTo>
                  <a:pt x="993161" y="1942051"/>
                  <a:pt x="1033824" y="1927304"/>
                  <a:pt x="1070711" y="1912558"/>
                </a:cubicBezTo>
                <a:cubicBezTo>
                  <a:pt x="1081821" y="1908872"/>
                  <a:pt x="1092930" y="1905185"/>
                  <a:pt x="1103932" y="1897812"/>
                </a:cubicBezTo>
                <a:cubicBezTo>
                  <a:pt x="1115041" y="1894126"/>
                  <a:pt x="1126151" y="1886752"/>
                  <a:pt x="1137152" y="1882971"/>
                </a:cubicBezTo>
                <a:cubicBezTo>
                  <a:pt x="1144594" y="1879285"/>
                  <a:pt x="1155704" y="1875598"/>
                  <a:pt x="1163038" y="1871912"/>
                </a:cubicBezTo>
                <a:cubicBezTo>
                  <a:pt x="1170373" y="1868225"/>
                  <a:pt x="1177815" y="1864539"/>
                  <a:pt x="1185149" y="1860852"/>
                </a:cubicBezTo>
                <a:cubicBezTo>
                  <a:pt x="1196259" y="1857166"/>
                  <a:pt x="1207368" y="1849793"/>
                  <a:pt x="1218370" y="1846106"/>
                </a:cubicBezTo>
                <a:cubicBezTo>
                  <a:pt x="1229479" y="1842419"/>
                  <a:pt x="1236921" y="1835046"/>
                  <a:pt x="1247923" y="1831360"/>
                </a:cubicBezTo>
                <a:cubicBezTo>
                  <a:pt x="1266367" y="1823987"/>
                  <a:pt x="1281143" y="1812833"/>
                  <a:pt x="1295920" y="1801773"/>
                </a:cubicBezTo>
                <a:cubicBezTo>
                  <a:pt x="1307029" y="1798086"/>
                  <a:pt x="1314472" y="1790713"/>
                  <a:pt x="1325473" y="1783340"/>
                </a:cubicBezTo>
                <a:cubicBezTo>
                  <a:pt x="1332915" y="1779654"/>
                  <a:pt x="1340250" y="1775967"/>
                  <a:pt x="1343917" y="1772281"/>
                </a:cubicBezTo>
                <a:cubicBezTo>
                  <a:pt x="1362469" y="1761221"/>
                  <a:pt x="1380912" y="1750067"/>
                  <a:pt x="1399356" y="1735321"/>
                </a:cubicBezTo>
                <a:cubicBezTo>
                  <a:pt x="1406691" y="1731634"/>
                  <a:pt x="1414133" y="1724261"/>
                  <a:pt x="1421467" y="1720575"/>
                </a:cubicBezTo>
                <a:cubicBezTo>
                  <a:pt x="1425134" y="1720575"/>
                  <a:pt x="1425134" y="1716888"/>
                  <a:pt x="1428909" y="1716888"/>
                </a:cubicBezTo>
                <a:cubicBezTo>
                  <a:pt x="1428909" y="1716888"/>
                  <a:pt x="1428909" y="1716888"/>
                  <a:pt x="1428909" y="1716888"/>
                </a:cubicBezTo>
                <a:cubicBezTo>
                  <a:pt x="1436244" y="1713201"/>
                  <a:pt x="1439911" y="1713201"/>
                  <a:pt x="1447353" y="1709515"/>
                </a:cubicBezTo>
                <a:cubicBezTo>
                  <a:pt x="1451020" y="1705828"/>
                  <a:pt x="1454688" y="1705828"/>
                  <a:pt x="1462130" y="1702142"/>
                </a:cubicBezTo>
                <a:cubicBezTo>
                  <a:pt x="1469464" y="1698455"/>
                  <a:pt x="1476907" y="1694674"/>
                  <a:pt x="1484241" y="1690988"/>
                </a:cubicBezTo>
                <a:cubicBezTo>
                  <a:pt x="1499018" y="1683615"/>
                  <a:pt x="1513794" y="1676242"/>
                  <a:pt x="1528571" y="1665182"/>
                </a:cubicBezTo>
                <a:cubicBezTo>
                  <a:pt x="1543347" y="1657809"/>
                  <a:pt x="1558124" y="1646749"/>
                  <a:pt x="1572901" y="1635595"/>
                </a:cubicBezTo>
                <a:cubicBezTo>
                  <a:pt x="1587677" y="1624535"/>
                  <a:pt x="1602454" y="1617162"/>
                  <a:pt x="1617123" y="1606103"/>
                </a:cubicBezTo>
                <a:cubicBezTo>
                  <a:pt x="1624565" y="1602416"/>
                  <a:pt x="1631899" y="1595043"/>
                  <a:pt x="1639341" y="1591357"/>
                </a:cubicBezTo>
                <a:cubicBezTo>
                  <a:pt x="1646676" y="1583984"/>
                  <a:pt x="1654118" y="1580297"/>
                  <a:pt x="1661452" y="1572829"/>
                </a:cubicBezTo>
                <a:cubicBezTo>
                  <a:pt x="1668895" y="1569143"/>
                  <a:pt x="1672562" y="1561770"/>
                  <a:pt x="1679896" y="1558083"/>
                </a:cubicBezTo>
                <a:cubicBezTo>
                  <a:pt x="1687338" y="1554397"/>
                  <a:pt x="1694673" y="1547024"/>
                  <a:pt x="1698448" y="1543337"/>
                </a:cubicBezTo>
                <a:cubicBezTo>
                  <a:pt x="1713117" y="1532277"/>
                  <a:pt x="1727893" y="1521218"/>
                  <a:pt x="1742670" y="1510064"/>
                </a:cubicBezTo>
                <a:cubicBezTo>
                  <a:pt x="1757447" y="1499004"/>
                  <a:pt x="1768556" y="1487944"/>
                  <a:pt x="1783333" y="1473198"/>
                </a:cubicBezTo>
                <a:cubicBezTo>
                  <a:pt x="1794442" y="1462139"/>
                  <a:pt x="1809111" y="1450985"/>
                  <a:pt x="1820220" y="1436238"/>
                </a:cubicBezTo>
                <a:cubicBezTo>
                  <a:pt x="1834997" y="1425179"/>
                  <a:pt x="1849774" y="1414119"/>
                  <a:pt x="1860883" y="1399373"/>
                </a:cubicBezTo>
                <a:cubicBezTo>
                  <a:pt x="1875660" y="1388219"/>
                  <a:pt x="1886661" y="1373473"/>
                  <a:pt x="1897771" y="1362413"/>
                </a:cubicBezTo>
                <a:cubicBezTo>
                  <a:pt x="1908880" y="1347667"/>
                  <a:pt x="1919882" y="1336607"/>
                  <a:pt x="1934658" y="1321767"/>
                </a:cubicBezTo>
                <a:cubicBezTo>
                  <a:pt x="1953102" y="1303334"/>
                  <a:pt x="1971654" y="1284901"/>
                  <a:pt x="1986430" y="1266468"/>
                </a:cubicBezTo>
                <a:cubicBezTo>
                  <a:pt x="1993765" y="1255314"/>
                  <a:pt x="2004874" y="1244255"/>
                  <a:pt x="2012209" y="1233195"/>
                </a:cubicBezTo>
                <a:cubicBezTo>
                  <a:pt x="2019651" y="1222135"/>
                  <a:pt x="2026985" y="1214762"/>
                  <a:pt x="2034427" y="1203703"/>
                </a:cubicBezTo>
                <a:cubicBezTo>
                  <a:pt x="2045429" y="1192548"/>
                  <a:pt x="2052871" y="1177802"/>
                  <a:pt x="2063873" y="1166743"/>
                </a:cubicBezTo>
                <a:cubicBezTo>
                  <a:pt x="2071315" y="1159370"/>
                  <a:pt x="2078649" y="1148310"/>
                  <a:pt x="2082424" y="1140842"/>
                </a:cubicBezTo>
                <a:cubicBezTo>
                  <a:pt x="2089759" y="1133469"/>
                  <a:pt x="2093426" y="1126096"/>
                  <a:pt x="2097093" y="1118723"/>
                </a:cubicBezTo>
                <a:cubicBezTo>
                  <a:pt x="2100868" y="1111350"/>
                  <a:pt x="2108203" y="1103977"/>
                  <a:pt x="2111870" y="1096604"/>
                </a:cubicBezTo>
                <a:cubicBezTo>
                  <a:pt x="2115645" y="1089231"/>
                  <a:pt x="2119312" y="1081858"/>
                  <a:pt x="2126647" y="1074390"/>
                </a:cubicBezTo>
                <a:cubicBezTo>
                  <a:pt x="2134089" y="1059644"/>
                  <a:pt x="2145198" y="1044898"/>
                  <a:pt x="2156200" y="1030152"/>
                </a:cubicBezTo>
                <a:cubicBezTo>
                  <a:pt x="2167309" y="1015311"/>
                  <a:pt x="2174643" y="1000565"/>
                  <a:pt x="2185753" y="982132"/>
                </a:cubicBezTo>
                <a:cubicBezTo>
                  <a:pt x="2193195" y="967386"/>
                  <a:pt x="2200529" y="956326"/>
                  <a:pt x="2207864" y="941486"/>
                </a:cubicBezTo>
                <a:cubicBezTo>
                  <a:pt x="2211639" y="934113"/>
                  <a:pt x="2215306" y="930426"/>
                  <a:pt x="2215306" y="923053"/>
                </a:cubicBezTo>
                <a:cubicBezTo>
                  <a:pt x="2226415" y="900934"/>
                  <a:pt x="2233750" y="878720"/>
                  <a:pt x="2241192" y="856601"/>
                </a:cubicBezTo>
                <a:cubicBezTo>
                  <a:pt x="2244859" y="845541"/>
                  <a:pt x="2248527" y="834481"/>
                  <a:pt x="2252194" y="823327"/>
                </a:cubicBezTo>
                <a:cubicBezTo>
                  <a:pt x="2255861" y="812268"/>
                  <a:pt x="2259636" y="801208"/>
                  <a:pt x="2263303" y="790148"/>
                </a:cubicBezTo>
                <a:cubicBezTo>
                  <a:pt x="2270637" y="768029"/>
                  <a:pt x="2278080" y="745815"/>
                  <a:pt x="2285414" y="723696"/>
                </a:cubicBezTo>
                <a:cubicBezTo>
                  <a:pt x="2289189" y="716323"/>
                  <a:pt x="2289189" y="708950"/>
                  <a:pt x="2292857" y="701482"/>
                </a:cubicBezTo>
                <a:cubicBezTo>
                  <a:pt x="2296523" y="694109"/>
                  <a:pt x="2300191" y="683050"/>
                  <a:pt x="2300191" y="675677"/>
                </a:cubicBezTo>
                <a:cubicBezTo>
                  <a:pt x="2300191" y="675677"/>
                  <a:pt x="2300191" y="675677"/>
                  <a:pt x="2300191" y="671990"/>
                </a:cubicBezTo>
                <a:cubicBezTo>
                  <a:pt x="2300191" y="668303"/>
                  <a:pt x="2303858" y="664617"/>
                  <a:pt x="2303858" y="660930"/>
                </a:cubicBezTo>
                <a:cubicBezTo>
                  <a:pt x="2307633" y="649871"/>
                  <a:pt x="2311300" y="638717"/>
                  <a:pt x="2311300" y="627657"/>
                </a:cubicBezTo>
                <a:cubicBezTo>
                  <a:pt x="2314967" y="616597"/>
                  <a:pt x="2314967" y="601851"/>
                  <a:pt x="2318635" y="590792"/>
                </a:cubicBezTo>
                <a:cubicBezTo>
                  <a:pt x="2322409" y="568578"/>
                  <a:pt x="2322409" y="546459"/>
                  <a:pt x="2326077" y="520653"/>
                </a:cubicBezTo>
                <a:cubicBezTo>
                  <a:pt x="2326077" y="509499"/>
                  <a:pt x="2329744" y="498439"/>
                  <a:pt x="2329744" y="483693"/>
                </a:cubicBezTo>
                <a:cubicBezTo>
                  <a:pt x="2329744" y="472633"/>
                  <a:pt x="2329744" y="461574"/>
                  <a:pt x="2329744" y="450419"/>
                </a:cubicBezTo>
                <a:cubicBezTo>
                  <a:pt x="2329744" y="439360"/>
                  <a:pt x="2329744" y="428300"/>
                  <a:pt x="2329744" y="417241"/>
                </a:cubicBezTo>
                <a:cubicBezTo>
                  <a:pt x="2300191" y="402400"/>
                  <a:pt x="2300191" y="391340"/>
                  <a:pt x="2300191" y="380281"/>
                </a:cubicBezTo>
                <a:close/>
                <a:moveTo>
                  <a:pt x="2252194" y="347102"/>
                </a:moveTo>
                <a:cubicBezTo>
                  <a:pt x="2252194" y="347102"/>
                  <a:pt x="2252194" y="350788"/>
                  <a:pt x="2252194" y="347102"/>
                </a:cubicBezTo>
                <a:cubicBezTo>
                  <a:pt x="2248527" y="354475"/>
                  <a:pt x="2241192" y="361848"/>
                  <a:pt x="2237525" y="369221"/>
                </a:cubicBezTo>
                <a:cubicBezTo>
                  <a:pt x="2226415" y="383967"/>
                  <a:pt x="2218973" y="395027"/>
                  <a:pt x="2207972" y="409868"/>
                </a:cubicBezTo>
                <a:cubicBezTo>
                  <a:pt x="2196862" y="424614"/>
                  <a:pt x="2189420" y="435673"/>
                  <a:pt x="2182086" y="450419"/>
                </a:cubicBezTo>
                <a:cubicBezTo>
                  <a:pt x="2182086" y="454106"/>
                  <a:pt x="2178419" y="457793"/>
                  <a:pt x="2178419" y="461479"/>
                </a:cubicBezTo>
                <a:cubicBezTo>
                  <a:pt x="2178419" y="461479"/>
                  <a:pt x="2178419" y="461479"/>
                  <a:pt x="2178419" y="461479"/>
                </a:cubicBezTo>
                <a:cubicBezTo>
                  <a:pt x="2178419" y="454106"/>
                  <a:pt x="2178419" y="446733"/>
                  <a:pt x="2178419" y="439360"/>
                </a:cubicBezTo>
                <a:cubicBezTo>
                  <a:pt x="2178419" y="428300"/>
                  <a:pt x="2178419" y="417241"/>
                  <a:pt x="2174751" y="409868"/>
                </a:cubicBezTo>
                <a:cubicBezTo>
                  <a:pt x="2174751" y="398713"/>
                  <a:pt x="2170976" y="391340"/>
                  <a:pt x="2170976" y="380281"/>
                </a:cubicBezTo>
                <a:cubicBezTo>
                  <a:pt x="2170976" y="372908"/>
                  <a:pt x="2167309" y="365535"/>
                  <a:pt x="2167309" y="358161"/>
                </a:cubicBezTo>
                <a:cubicBezTo>
                  <a:pt x="2170976" y="354475"/>
                  <a:pt x="2174751" y="350788"/>
                  <a:pt x="2178419" y="347102"/>
                </a:cubicBezTo>
                <a:cubicBezTo>
                  <a:pt x="2189528" y="335948"/>
                  <a:pt x="2196862" y="321202"/>
                  <a:pt x="2204197" y="306455"/>
                </a:cubicBezTo>
                <a:cubicBezTo>
                  <a:pt x="2211639" y="295396"/>
                  <a:pt x="2222748" y="280650"/>
                  <a:pt x="2230083" y="269495"/>
                </a:cubicBezTo>
                <a:cubicBezTo>
                  <a:pt x="2233750" y="265809"/>
                  <a:pt x="2237525" y="258436"/>
                  <a:pt x="2241192" y="254749"/>
                </a:cubicBezTo>
                <a:cubicBezTo>
                  <a:pt x="2248527" y="284336"/>
                  <a:pt x="2252194" y="317515"/>
                  <a:pt x="2252194" y="347102"/>
                </a:cubicBezTo>
                <a:close/>
                <a:moveTo>
                  <a:pt x="2215306" y="132904"/>
                </a:moveTo>
                <a:cubicBezTo>
                  <a:pt x="2218973" y="140278"/>
                  <a:pt x="2222748" y="147651"/>
                  <a:pt x="2222748" y="155118"/>
                </a:cubicBezTo>
                <a:cubicBezTo>
                  <a:pt x="2226415" y="162491"/>
                  <a:pt x="2230083" y="169864"/>
                  <a:pt x="2230083" y="177237"/>
                </a:cubicBezTo>
                <a:cubicBezTo>
                  <a:pt x="2233750" y="184611"/>
                  <a:pt x="2233750" y="195670"/>
                  <a:pt x="2237417" y="203043"/>
                </a:cubicBezTo>
                <a:cubicBezTo>
                  <a:pt x="2237417" y="206730"/>
                  <a:pt x="2241192" y="210416"/>
                  <a:pt x="2241192" y="217884"/>
                </a:cubicBezTo>
                <a:cubicBezTo>
                  <a:pt x="2241192" y="217884"/>
                  <a:pt x="2241192" y="217884"/>
                  <a:pt x="2237417" y="221570"/>
                </a:cubicBezTo>
                <a:cubicBezTo>
                  <a:pt x="2233750" y="228944"/>
                  <a:pt x="2230083" y="232630"/>
                  <a:pt x="2226415" y="240003"/>
                </a:cubicBezTo>
                <a:cubicBezTo>
                  <a:pt x="2218973" y="251063"/>
                  <a:pt x="2207972" y="265809"/>
                  <a:pt x="2200529" y="276869"/>
                </a:cubicBezTo>
                <a:cubicBezTo>
                  <a:pt x="2196862" y="284336"/>
                  <a:pt x="2193195" y="288023"/>
                  <a:pt x="2185753" y="295396"/>
                </a:cubicBezTo>
                <a:cubicBezTo>
                  <a:pt x="2182086" y="302769"/>
                  <a:pt x="2178419" y="310142"/>
                  <a:pt x="2174751" y="313828"/>
                </a:cubicBezTo>
                <a:cubicBezTo>
                  <a:pt x="2170976" y="317515"/>
                  <a:pt x="2167309" y="324888"/>
                  <a:pt x="2167309" y="328575"/>
                </a:cubicBezTo>
                <a:cubicBezTo>
                  <a:pt x="2167309" y="324888"/>
                  <a:pt x="2167309" y="321202"/>
                  <a:pt x="2163642" y="317515"/>
                </a:cubicBezTo>
                <a:cubicBezTo>
                  <a:pt x="2163642" y="313828"/>
                  <a:pt x="2159975" y="306455"/>
                  <a:pt x="2159975" y="302769"/>
                </a:cubicBezTo>
                <a:cubicBezTo>
                  <a:pt x="2159975" y="299082"/>
                  <a:pt x="2159975" y="295396"/>
                  <a:pt x="2156200" y="291709"/>
                </a:cubicBezTo>
                <a:cubicBezTo>
                  <a:pt x="2152533" y="284336"/>
                  <a:pt x="2152533" y="280650"/>
                  <a:pt x="2148865" y="273182"/>
                </a:cubicBezTo>
                <a:cubicBezTo>
                  <a:pt x="2148865" y="269495"/>
                  <a:pt x="2145198" y="265809"/>
                  <a:pt x="2145198" y="262122"/>
                </a:cubicBezTo>
                <a:cubicBezTo>
                  <a:pt x="2141423" y="258436"/>
                  <a:pt x="2141423" y="251063"/>
                  <a:pt x="2137756" y="247376"/>
                </a:cubicBezTo>
                <a:cubicBezTo>
                  <a:pt x="2137756" y="243690"/>
                  <a:pt x="2137756" y="243690"/>
                  <a:pt x="2134089" y="240003"/>
                </a:cubicBezTo>
                <a:cubicBezTo>
                  <a:pt x="2134089" y="240003"/>
                  <a:pt x="2134089" y="243690"/>
                  <a:pt x="2137756" y="243690"/>
                </a:cubicBezTo>
                <a:cubicBezTo>
                  <a:pt x="2141423" y="247376"/>
                  <a:pt x="2148865" y="247376"/>
                  <a:pt x="2152533" y="243690"/>
                </a:cubicBezTo>
                <a:cubicBezTo>
                  <a:pt x="2152533" y="240003"/>
                  <a:pt x="2156200" y="240003"/>
                  <a:pt x="2156200" y="236317"/>
                </a:cubicBezTo>
                <a:cubicBezTo>
                  <a:pt x="2156200" y="236317"/>
                  <a:pt x="2156200" y="236317"/>
                  <a:pt x="2159975" y="232630"/>
                </a:cubicBezTo>
                <a:cubicBezTo>
                  <a:pt x="2159975" y="232630"/>
                  <a:pt x="2163642" y="228944"/>
                  <a:pt x="2163642" y="228944"/>
                </a:cubicBezTo>
                <a:cubicBezTo>
                  <a:pt x="2167309" y="225257"/>
                  <a:pt x="2167309" y="221570"/>
                  <a:pt x="2170976" y="217884"/>
                </a:cubicBezTo>
                <a:cubicBezTo>
                  <a:pt x="2174751" y="210416"/>
                  <a:pt x="2178419" y="203043"/>
                  <a:pt x="2182086" y="199357"/>
                </a:cubicBezTo>
                <a:cubicBezTo>
                  <a:pt x="2185753" y="191984"/>
                  <a:pt x="2189420" y="184611"/>
                  <a:pt x="2193195" y="180924"/>
                </a:cubicBezTo>
                <a:cubicBezTo>
                  <a:pt x="2196862" y="173551"/>
                  <a:pt x="2200529" y="166178"/>
                  <a:pt x="2204197" y="162491"/>
                </a:cubicBezTo>
                <a:cubicBezTo>
                  <a:pt x="2207972" y="147651"/>
                  <a:pt x="2211639" y="140278"/>
                  <a:pt x="2215306" y="132904"/>
                </a:cubicBezTo>
                <a:close/>
                <a:moveTo>
                  <a:pt x="2200529" y="103412"/>
                </a:moveTo>
                <a:cubicBezTo>
                  <a:pt x="2200529" y="103412"/>
                  <a:pt x="2200529" y="103412"/>
                  <a:pt x="2200529" y="103412"/>
                </a:cubicBezTo>
                <a:cubicBezTo>
                  <a:pt x="2200529" y="103412"/>
                  <a:pt x="2200529" y="103412"/>
                  <a:pt x="2200529" y="103412"/>
                </a:cubicBezTo>
                <a:cubicBezTo>
                  <a:pt x="2200529" y="103412"/>
                  <a:pt x="2200529" y="103412"/>
                  <a:pt x="2200529" y="103412"/>
                </a:cubicBezTo>
                <a:close/>
                <a:moveTo>
                  <a:pt x="2178419" y="29492"/>
                </a:moveTo>
                <a:cubicBezTo>
                  <a:pt x="2178419" y="29492"/>
                  <a:pt x="2178419" y="29492"/>
                  <a:pt x="2178419" y="29492"/>
                </a:cubicBezTo>
                <a:cubicBezTo>
                  <a:pt x="2178419" y="33273"/>
                  <a:pt x="2178419" y="33273"/>
                  <a:pt x="2178419" y="29492"/>
                </a:cubicBezTo>
                <a:cubicBezTo>
                  <a:pt x="2178419" y="29492"/>
                  <a:pt x="2178419" y="29492"/>
                  <a:pt x="2178419" y="29492"/>
                </a:cubicBezTo>
                <a:close/>
                <a:moveTo>
                  <a:pt x="2137756" y="125531"/>
                </a:moveTo>
                <a:cubicBezTo>
                  <a:pt x="2137756" y="125531"/>
                  <a:pt x="2137756" y="125531"/>
                  <a:pt x="2137756" y="125531"/>
                </a:cubicBezTo>
                <a:cubicBezTo>
                  <a:pt x="2145198" y="118158"/>
                  <a:pt x="2148865" y="110785"/>
                  <a:pt x="2152533" y="103412"/>
                </a:cubicBezTo>
                <a:cubicBezTo>
                  <a:pt x="2152533" y="99726"/>
                  <a:pt x="2156200" y="99726"/>
                  <a:pt x="2156200" y="96039"/>
                </a:cubicBezTo>
                <a:cubicBezTo>
                  <a:pt x="2159975" y="92353"/>
                  <a:pt x="2163642" y="84885"/>
                  <a:pt x="2167309" y="81198"/>
                </a:cubicBezTo>
                <a:cubicBezTo>
                  <a:pt x="2170976" y="77512"/>
                  <a:pt x="2174751" y="70139"/>
                  <a:pt x="2178419" y="66452"/>
                </a:cubicBezTo>
                <a:cubicBezTo>
                  <a:pt x="2178419" y="62766"/>
                  <a:pt x="2182086" y="59079"/>
                  <a:pt x="2182086" y="59079"/>
                </a:cubicBezTo>
                <a:cubicBezTo>
                  <a:pt x="2182086" y="62766"/>
                  <a:pt x="2185753" y="62766"/>
                  <a:pt x="2185753" y="66452"/>
                </a:cubicBezTo>
                <a:cubicBezTo>
                  <a:pt x="2185753" y="66452"/>
                  <a:pt x="2185753" y="66452"/>
                  <a:pt x="2185753" y="70139"/>
                </a:cubicBezTo>
                <a:cubicBezTo>
                  <a:pt x="2185753" y="77512"/>
                  <a:pt x="2189528" y="81198"/>
                  <a:pt x="2193195" y="88571"/>
                </a:cubicBezTo>
                <a:cubicBezTo>
                  <a:pt x="2193195" y="92258"/>
                  <a:pt x="2196862" y="99726"/>
                  <a:pt x="2196862" y="103412"/>
                </a:cubicBezTo>
                <a:cubicBezTo>
                  <a:pt x="2196862" y="107099"/>
                  <a:pt x="2193195" y="107099"/>
                  <a:pt x="2193195" y="110785"/>
                </a:cubicBezTo>
                <a:cubicBezTo>
                  <a:pt x="2189528" y="114472"/>
                  <a:pt x="2189528" y="118158"/>
                  <a:pt x="2185753" y="125531"/>
                </a:cubicBezTo>
                <a:cubicBezTo>
                  <a:pt x="2182086" y="132904"/>
                  <a:pt x="2178419" y="136591"/>
                  <a:pt x="2174751" y="143964"/>
                </a:cubicBezTo>
                <a:cubicBezTo>
                  <a:pt x="2167309" y="155118"/>
                  <a:pt x="2159975" y="169864"/>
                  <a:pt x="2152533" y="180924"/>
                </a:cubicBezTo>
                <a:cubicBezTo>
                  <a:pt x="2145198" y="191984"/>
                  <a:pt x="2141423" y="199357"/>
                  <a:pt x="2137756" y="210416"/>
                </a:cubicBezTo>
                <a:cubicBezTo>
                  <a:pt x="2134089" y="214103"/>
                  <a:pt x="2134089" y="217884"/>
                  <a:pt x="2130421" y="225257"/>
                </a:cubicBezTo>
                <a:cubicBezTo>
                  <a:pt x="2130421" y="225257"/>
                  <a:pt x="2130421" y="228944"/>
                  <a:pt x="2130421" y="228944"/>
                </a:cubicBezTo>
                <a:cubicBezTo>
                  <a:pt x="2130421" y="228944"/>
                  <a:pt x="2130421" y="228944"/>
                  <a:pt x="2130421" y="232630"/>
                </a:cubicBezTo>
                <a:cubicBezTo>
                  <a:pt x="2130421" y="232630"/>
                  <a:pt x="2130421" y="232630"/>
                  <a:pt x="2130421" y="232630"/>
                </a:cubicBezTo>
                <a:cubicBezTo>
                  <a:pt x="2130421" y="228944"/>
                  <a:pt x="2126754" y="225257"/>
                  <a:pt x="2126754" y="221570"/>
                </a:cubicBezTo>
                <a:cubicBezTo>
                  <a:pt x="2122979" y="217884"/>
                  <a:pt x="2122979" y="214103"/>
                  <a:pt x="2119312" y="206730"/>
                </a:cubicBezTo>
                <a:cubicBezTo>
                  <a:pt x="2115645" y="203043"/>
                  <a:pt x="2115645" y="199357"/>
                  <a:pt x="2111978" y="195670"/>
                </a:cubicBezTo>
                <a:cubicBezTo>
                  <a:pt x="2111978" y="191984"/>
                  <a:pt x="2108203" y="191984"/>
                  <a:pt x="2108203" y="188297"/>
                </a:cubicBezTo>
                <a:cubicBezTo>
                  <a:pt x="2108203" y="188297"/>
                  <a:pt x="2104535" y="184611"/>
                  <a:pt x="2104535" y="184611"/>
                </a:cubicBezTo>
                <a:cubicBezTo>
                  <a:pt x="2104535" y="184611"/>
                  <a:pt x="2104535" y="184611"/>
                  <a:pt x="2108203" y="180924"/>
                </a:cubicBezTo>
                <a:cubicBezTo>
                  <a:pt x="2115645" y="173551"/>
                  <a:pt x="2119312" y="162491"/>
                  <a:pt x="2126754" y="155118"/>
                </a:cubicBezTo>
                <a:cubicBezTo>
                  <a:pt x="2126754" y="143964"/>
                  <a:pt x="2130421" y="136591"/>
                  <a:pt x="2137756" y="125531"/>
                </a:cubicBezTo>
                <a:close/>
                <a:moveTo>
                  <a:pt x="2134089" y="228944"/>
                </a:moveTo>
                <a:cubicBezTo>
                  <a:pt x="2134089" y="228944"/>
                  <a:pt x="2134089" y="228944"/>
                  <a:pt x="2134089" y="228944"/>
                </a:cubicBezTo>
                <a:cubicBezTo>
                  <a:pt x="2134089" y="232630"/>
                  <a:pt x="2134089" y="232630"/>
                  <a:pt x="2134089" y="232630"/>
                </a:cubicBezTo>
                <a:cubicBezTo>
                  <a:pt x="2134089" y="232630"/>
                  <a:pt x="2134089" y="232630"/>
                  <a:pt x="2134089" y="228944"/>
                </a:cubicBezTo>
                <a:cubicBezTo>
                  <a:pt x="2134089" y="228944"/>
                  <a:pt x="2134089" y="228944"/>
                  <a:pt x="2134089" y="228944"/>
                </a:cubicBezTo>
                <a:close/>
                <a:moveTo>
                  <a:pt x="2026985" y="162491"/>
                </a:moveTo>
                <a:cubicBezTo>
                  <a:pt x="2026985" y="162491"/>
                  <a:pt x="2026985" y="158805"/>
                  <a:pt x="2030760" y="158805"/>
                </a:cubicBezTo>
                <a:cubicBezTo>
                  <a:pt x="2030760" y="155118"/>
                  <a:pt x="2034427" y="151337"/>
                  <a:pt x="2034427" y="147651"/>
                </a:cubicBezTo>
                <a:cubicBezTo>
                  <a:pt x="2034427" y="143964"/>
                  <a:pt x="2038095" y="140278"/>
                  <a:pt x="2038095" y="136591"/>
                </a:cubicBezTo>
                <a:cubicBezTo>
                  <a:pt x="2038095" y="136591"/>
                  <a:pt x="2038095" y="136591"/>
                  <a:pt x="2038095" y="132904"/>
                </a:cubicBezTo>
                <a:cubicBezTo>
                  <a:pt x="2041762" y="129218"/>
                  <a:pt x="2049204" y="125531"/>
                  <a:pt x="2052871" y="121845"/>
                </a:cubicBezTo>
                <a:cubicBezTo>
                  <a:pt x="2060205" y="114472"/>
                  <a:pt x="2071315" y="110785"/>
                  <a:pt x="2082424" y="103412"/>
                </a:cubicBezTo>
                <a:cubicBezTo>
                  <a:pt x="2093534" y="96039"/>
                  <a:pt x="2108203" y="88571"/>
                  <a:pt x="2119312" y="81198"/>
                </a:cubicBezTo>
                <a:cubicBezTo>
                  <a:pt x="2115645" y="88571"/>
                  <a:pt x="2108203" y="92353"/>
                  <a:pt x="2104535" y="99726"/>
                </a:cubicBezTo>
                <a:cubicBezTo>
                  <a:pt x="2097201" y="110785"/>
                  <a:pt x="2089759" y="118158"/>
                  <a:pt x="2082424" y="129218"/>
                </a:cubicBezTo>
                <a:cubicBezTo>
                  <a:pt x="2074982" y="136591"/>
                  <a:pt x="2071315" y="147651"/>
                  <a:pt x="2063981" y="158805"/>
                </a:cubicBezTo>
                <a:cubicBezTo>
                  <a:pt x="2063981" y="162491"/>
                  <a:pt x="2060205" y="162491"/>
                  <a:pt x="2060205" y="166178"/>
                </a:cubicBezTo>
                <a:cubicBezTo>
                  <a:pt x="2056538" y="166178"/>
                  <a:pt x="2052871" y="166178"/>
                  <a:pt x="2052871" y="169864"/>
                </a:cubicBezTo>
                <a:cubicBezTo>
                  <a:pt x="2049204" y="173551"/>
                  <a:pt x="2041762" y="177237"/>
                  <a:pt x="2038095" y="180924"/>
                </a:cubicBezTo>
                <a:cubicBezTo>
                  <a:pt x="2034427" y="184611"/>
                  <a:pt x="2030760" y="184611"/>
                  <a:pt x="2030760" y="188297"/>
                </a:cubicBezTo>
                <a:cubicBezTo>
                  <a:pt x="2026985" y="191984"/>
                  <a:pt x="2019651" y="195670"/>
                  <a:pt x="2015984" y="203043"/>
                </a:cubicBezTo>
                <a:cubicBezTo>
                  <a:pt x="2008541" y="210416"/>
                  <a:pt x="2004874" y="214103"/>
                  <a:pt x="1997540" y="221570"/>
                </a:cubicBezTo>
                <a:cubicBezTo>
                  <a:pt x="2001207" y="214103"/>
                  <a:pt x="2004874" y="206730"/>
                  <a:pt x="2008541" y="199357"/>
                </a:cubicBezTo>
                <a:cubicBezTo>
                  <a:pt x="2012209" y="191984"/>
                  <a:pt x="2015984" y="188297"/>
                  <a:pt x="2019651" y="180924"/>
                </a:cubicBezTo>
                <a:cubicBezTo>
                  <a:pt x="2023318" y="173551"/>
                  <a:pt x="2023318" y="169864"/>
                  <a:pt x="2026985" y="162491"/>
                </a:cubicBezTo>
                <a:cubicBezTo>
                  <a:pt x="2026985" y="166178"/>
                  <a:pt x="2026985" y="162491"/>
                  <a:pt x="2026985" y="162491"/>
                </a:cubicBezTo>
                <a:close/>
                <a:moveTo>
                  <a:pt x="1912547" y="228944"/>
                </a:moveTo>
                <a:cubicBezTo>
                  <a:pt x="1912547" y="225257"/>
                  <a:pt x="1916215" y="221570"/>
                  <a:pt x="1916215" y="217884"/>
                </a:cubicBezTo>
                <a:cubicBezTo>
                  <a:pt x="1916215" y="217884"/>
                  <a:pt x="1916215" y="214103"/>
                  <a:pt x="1916215" y="214103"/>
                </a:cubicBezTo>
                <a:cubicBezTo>
                  <a:pt x="1916215" y="214103"/>
                  <a:pt x="1916215" y="210416"/>
                  <a:pt x="1919989" y="210416"/>
                </a:cubicBezTo>
                <a:cubicBezTo>
                  <a:pt x="1919989" y="206730"/>
                  <a:pt x="1919989" y="206730"/>
                  <a:pt x="1923657" y="203043"/>
                </a:cubicBezTo>
                <a:cubicBezTo>
                  <a:pt x="1938433" y="195670"/>
                  <a:pt x="1949435" y="188297"/>
                  <a:pt x="1964211" y="180924"/>
                </a:cubicBezTo>
                <a:cubicBezTo>
                  <a:pt x="1975321" y="173551"/>
                  <a:pt x="1986430" y="169864"/>
                  <a:pt x="1993765" y="162491"/>
                </a:cubicBezTo>
                <a:cubicBezTo>
                  <a:pt x="2004874" y="155118"/>
                  <a:pt x="2012209" y="151337"/>
                  <a:pt x="2023318" y="143964"/>
                </a:cubicBezTo>
                <a:cubicBezTo>
                  <a:pt x="2019651" y="147651"/>
                  <a:pt x="2019651" y="147651"/>
                  <a:pt x="2015984" y="151337"/>
                </a:cubicBezTo>
                <a:cubicBezTo>
                  <a:pt x="2012209" y="155118"/>
                  <a:pt x="2004874" y="162491"/>
                  <a:pt x="2001207" y="166178"/>
                </a:cubicBezTo>
                <a:cubicBezTo>
                  <a:pt x="1990097" y="177237"/>
                  <a:pt x="1982763" y="188297"/>
                  <a:pt x="1975321" y="203043"/>
                </a:cubicBezTo>
                <a:cubicBezTo>
                  <a:pt x="1967987" y="214197"/>
                  <a:pt x="1960544" y="228944"/>
                  <a:pt x="1953210" y="240003"/>
                </a:cubicBezTo>
                <a:cubicBezTo>
                  <a:pt x="1949543" y="243690"/>
                  <a:pt x="1945768" y="251063"/>
                  <a:pt x="1945768" y="254749"/>
                </a:cubicBezTo>
                <a:cubicBezTo>
                  <a:pt x="1942101" y="258436"/>
                  <a:pt x="1942101" y="258436"/>
                  <a:pt x="1938433" y="262122"/>
                </a:cubicBezTo>
                <a:cubicBezTo>
                  <a:pt x="1934766" y="265809"/>
                  <a:pt x="1930991" y="269495"/>
                  <a:pt x="1927324" y="273182"/>
                </a:cubicBezTo>
                <a:cubicBezTo>
                  <a:pt x="1916215" y="280650"/>
                  <a:pt x="1908880" y="288023"/>
                  <a:pt x="1897771" y="295396"/>
                </a:cubicBezTo>
                <a:cubicBezTo>
                  <a:pt x="1890436" y="302769"/>
                  <a:pt x="1879327" y="306455"/>
                  <a:pt x="1871993" y="313828"/>
                </a:cubicBezTo>
                <a:cubicBezTo>
                  <a:pt x="1864550" y="317515"/>
                  <a:pt x="1857216" y="321202"/>
                  <a:pt x="1849774" y="328575"/>
                </a:cubicBezTo>
                <a:cubicBezTo>
                  <a:pt x="1853549" y="321202"/>
                  <a:pt x="1857216" y="317515"/>
                  <a:pt x="1860883" y="310142"/>
                </a:cubicBezTo>
                <a:cubicBezTo>
                  <a:pt x="1868217" y="295396"/>
                  <a:pt x="1879327" y="284336"/>
                  <a:pt x="1886769" y="269495"/>
                </a:cubicBezTo>
                <a:cubicBezTo>
                  <a:pt x="1897771" y="254749"/>
                  <a:pt x="1905213" y="243690"/>
                  <a:pt x="1912547" y="228944"/>
                </a:cubicBezTo>
                <a:close/>
                <a:moveTo>
                  <a:pt x="1812886" y="254749"/>
                </a:moveTo>
                <a:cubicBezTo>
                  <a:pt x="1823995" y="251063"/>
                  <a:pt x="1831330" y="247376"/>
                  <a:pt x="1842439" y="240003"/>
                </a:cubicBezTo>
                <a:cubicBezTo>
                  <a:pt x="1860883" y="232630"/>
                  <a:pt x="1879327" y="225257"/>
                  <a:pt x="1897771" y="214103"/>
                </a:cubicBezTo>
                <a:cubicBezTo>
                  <a:pt x="1897771" y="217789"/>
                  <a:pt x="1894103" y="217789"/>
                  <a:pt x="1894103" y="221570"/>
                </a:cubicBezTo>
                <a:cubicBezTo>
                  <a:pt x="1882994" y="232630"/>
                  <a:pt x="1871993" y="247376"/>
                  <a:pt x="1864550" y="262122"/>
                </a:cubicBezTo>
                <a:cubicBezTo>
                  <a:pt x="1857216" y="276869"/>
                  <a:pt x="1846106" y="288023"/>
                  <a:pt x="1838772" y="302769"/>
                </a:cubicBezTo>
                <a:cubicBezTo>
                  <a:pt x="1834997" y="310142"/>
                  <a:pt x="1831330" y="313828"/>
                  <a:pt x="1827663" y="321202"/>
                </a:cubicBezTo>
                <a:cubicBezTo>
                  <a:pt x="1823995" y="328575"/>
                  <a:pt x="1820220" y="335948"/>
                  <a:pt x="1816553" y="343321"/>
                </a:cubicBezTo>
                <a:cubicBezTo>
                  <a:pt x="1812886" y="347102"/>
                  <a:pt x="1809219" y="354475"/>
                  <a:pt x="1809219" y="358161"/>
                </a:cubicBezTo>
                <a:cubicBezTo>
                  <a:pt x="1794442" y="369221"/>
                  <a:pt x="1775998" y="376594"/>
                  <a:pt x="1761222" y="387654"/>
                </a:cubicBezTo>
                <a:cubicBezTo>
                  <a:pt x="1753779" y="391340"/>
                  <a:pt x="1746445" y="395027"/>
                  <a:pt x="1739003" y="402400"/>
                </a:cubicBezTo>
                <a:cubicBezTo>
                  <a:pt x="1735336" y="406181"/>
                  <a:pt x="1731668" y="406181"/>
                  <a:pt x="1728001" y="409868"/>
                </a:cubicBezTo>
                <a:cubicBezTo>
                  <a:pt x="1728001" y="406181"/>
                  <a:pt x="1731668" y="406181"/>
                  <a:pt x="1731668" y="402400"/>
                </a:cubicBezTo>
                <a:cubicBezTo>
                  <a:pt x="1739003" y="387654"/>
                  <a:pt x="1750112" y="372908"/>
                  <a:pt x="1757447" y="358161"/>
                </a:cubicBezTo>
                <a:cubicBezTo>
                  <a:pt x="1764889" y="343321"/>
                  <a:pt x="1775998" y="328575"/>
                  <a:pt x="1783333" y="317515"/>
                </a:cubicBezTo>
                <a:cubicBezTo>
                  <a:pt x="1787000" y="310142"/>
                  <a:pt x="1790667" y="306455"/>
                  <a:pt x="1798109" y="299082"/>
                </a:cubicBezTo>
                <a:cubicBezTo>
                  <a:pt x="1801777" y="291709"/>
                  <a:pt x="1805444" y="284336"/>
                  <a:pt x="1809219" y="276869"/>
                </a:cubicBezTo>
                <a:cubicBezTo>
                  <a:pt x="1809219" y="265809"/>
                  <a:pt x="1812886" y="258436"/>
                  <a:pt x="1812886" y="254749"/>
                </a:cubicBezTo>
                <a:close/>
                <a:moveTo>
                  <a:pt x="1709449" y="299082"/>
                </a:moveTo>
                <a:cubicBezTo>
                  <a:pt x="1731668" y="291709"/>
                  <a:pt x="1753779" y="280650"/>
                  <a:pt x="1779665" y="269495"/>
                </a:cubicBezTo>
                <a:cubicBezTo>
                  <a:pt x="1787000" y="265809"/>
                  <a:pt x="1794442" y="262122"/>
                  <a:pt x="1801777" y="258436"/>
                </a:cubicBezTo>
                <a:cubicBezTo>
                  <a:pt x="1801777" y="258436"/>
                  <a:pt x="1798109" y="262122"/>
                  <a:pt x="1798109" y="262122"/>
                </a:cubicBezTo>
                <a:cubicBezTo>
                  <a:pt x="1790775" y="265809"/>
                  <a:pt x="1787000" y="273182"/>
                  <a:pt x="1779665" y="276869"/>
                </a:cubicBezTo>
                <a:cubicBezTo>
                  <a:pt x="1772223" y="284336"/>
                  <a:pt x="1768556" y="288023"/>
                  <a:pt x="1761222" y="295396"/>
                </a:cubicBezTo>
                <a:cubicBezTo>
                  <a:pt x="1753779" y="302769"/>
                  <a:pt x="1750112" y="310142"/>
                  <a:pt x="1742778" y="317515"/>
                </a:cubicBezTo>
                <a:cubicBezTo>
                  <a:pt x="1731668" y="332261"/>
                  <a:pt x="1724226" y="343415"/>
                  <a:pt x="1716892" y="358161"/>
                </a:cubicBezTo>
                <a:cubicBezTo>
                  <a:pt x="1709449" y="372908"/>
                  <a:pt x="1702115" y="387654"/>
                  <a:pt x="1691006" y="398713"/>
                </a:cubicBezTo>
                <a:cubicBezTo>
                  <a:pt x="1691006" y="402400"/>
                  <a:pt x="1687338" y="402400"/>
                  <a:pt x="1687338" y="406181"/>
                </a:cubicBezTo>
                <a:cubicBezTo>
                  <a:pt x="1683671" y="409868"/>
                  <a:pt x="1683671" y="413554"/>
                  <a:pt x="1683671" y="417241"/>
                </a:cubicBezTo>
                <a:cubicBezTo>
                  <a:pt x="1676229" y="420927"/>
                  <a:pt x="1665227" y="424614"/>
                  <a:pt x="1657785" y="431987"/>
                </a:cubicBezTo>
                <a:cubicBezTo>
                  <a:pt x="1650451" y="435673"/>
                  <a:pt x="1643009" y="439360"/>
                  <a:pt x="1632007" y="443046"/>
                </a:cubicBezTo>
                <a:cubicBezTo>
                  <a:pt x="1624565" y="446733"/>
                  <a:pt x="1613563" y="450419"/>
                  <a:pt x="1606121" y="454106"/>
                </a:cubicBezTo>
                <a:cubicBezTo>
                  <a:pt x="1602454" y="454106"/>
                  <a:pt x="1598787" y="457793"/>
                  <a:pt x="1598787" y="457793"/>
                </a:cubicBezTo>
                <a:cubicBezTo>
                  <a:pt x="1602454" y="454106"/>
                  <a:pt x="1602454" y="450419"/>
                  <a:pt x="1606121" y="443046"/>
                </a:cubicBezTo>
                <a:cubicBezTo>
                  <a:pt x="1609788" y="435673"/>
                  <a:pt x="1613563" y="428300"/>
                  <a:pt x="1617230" y="424614"/>
                </a:cubicBezTo>
                <a:cubicBezTo>
                  <a:pt x="1620898" y="417241"/>
                  <a:pt x="1624565" y="409868"/>
                  <a:pt x="1628232" y="402400"/>
                </a:cubicBezTo>
                <a:cubicBezTo>
                  <a:pt x="1635674" y="387654"/>
                  <a:pt x="1643009" y="376594"/>
                  <a:pt x="1650451" y="361848"/>
                </a:cubicBezTo>
                <a:cubicBezTo>
                  <a:pt x="1654118" y="354475"/>
                  <a:pt x="1657785" y="347102"/>
                  <a:pt x="1661560" y="339634"/>
                </a:cubicBezTo>
                <a:cubicBezTo>
                  <a:pt x="1661560" y="335948"/>
                  <a:pt x="1665227" y="332261"/>
                  <a:pt x="1665227" y="328575"/>
                </a:cubicBezTo>
                <a:cubicBezTo>
                  <a:pt x="1665227" y="324888"/>
                  <a:pt x="1668895" y="321202"/>
                  <a:pt x="1672562" y="317515"/>
                </a:cubicBezTo>
                <a:cubicBezTo>
                  <a:pt x="1672562" y="317515"/>
                  <a:pt x="1672562" y="313828"/>
                  <a:pt x="1676229" y="313828"/>
                </a:cubicBezTo>
                <a:cubicBezTo>
                  <a:pt x="1676229" y="310142"/>
                  <a:pt x="1680004" y="310142"/>
                  <a:pt x="1680004" y="306455"/>
                </a:cubicBezTo>
                <a:cubicBezTo>
                  <a:pt x="1680004" y="306455"/>
                  <a:pt x="1680004" y="302769"/>
                  <a:pt x="1683671" y="302769"/>
                </a:cubicBezTo>
                <a:cubicBezTo>
                  <a:pt x="1683671" y="302769"/>
                  <a:pt x="1683671" y="302769"/>
                  <a:pt x="1683671" y="302769"/>
                </a:cubicBezTo>
                <a:cubicBezTo>
                  <a:pt x="1683671" y="302769"/>
                  <a:pt x="1683671" y="302769"/>
                  <a:pt x="1683671" y="302769"/>
                </a:cubicBezTo>
                <a:cubicBezTo>
                  <a:pt x="1683671" y="302769"/>
                  <a:pt x="1683671" y="302769"/>
                  <a:pt x="1683671" y="299082"/>
                </a:cubicBezTo>
                <a:cubicBezTo>
                  <a:pt x="1691006" y="306455"/>
                  <a:pt x="1698448" y="302769"/>
                  <a:pt x="1709449" y="299082"/>
                </a:cubicBezTo>
                <a:close/>
                <a:moveTo>
                  <a:pt x="1539680" y="369221"/>
                </a:moveTo>
                <a:cubicBezTo>
                  <a:pt x="1543347" y="361848"/>
                  <a:pt x="1543347" y="354475"/>
                  <a:pt x="1547015" y="350788"/>
                </a:cubicBezTo>
                <a:cubicBezTo>
                  <a:pt x="1558124" y="347102"/>
                  <a:pt x="1565458" y="347102"/>
                  <a:pt x="1576568" y="343415"/>
                </a:cubicBezTo>
                <a:cubicBezTo>
                  <a:pt x="1598679" y="335948"/>
                  <a:pt x="1620898" y="332261"/>
                  <a:pt x="1643009" y="324888"/>
                </a:cubicBezTo>
                <a:cubicBezTo>
                  <a:pt x="1654118" y="321202"/>
                  <a:pt x="1665227" y="317515"/>
                  <a:pt x="1676229" y="313828"/>
                </a:cubicBezTo>
                <a:cubicBezTo>
                  <a:pt x="1676229" y="317515"/>
                  <a:pt x="1672562" y="317515"/>
                  <a:pt x="1672562" y="317515"/>
                </a:cubicBezTo>
                <a:cubicBezTo>
                  <a:pt x="1672562" y="317515"/>
                  <a:pt x="1668895" y="321202"/>
                  <a:pt x="1668895" y="321202"/>
                </a:cubicBezTo>
                <a:cubicBezTo>
                  <a:pt x="1668895" y="321202"/>
                  <a:pt x="1665227" y="321202"/>
                  <a:pt x="1665227" y="324888"/>
                </a:cubicBezTo>
                <a:cubicBezTo>
                  <a:pt x="1665227" y="324888"/>
                  <a:pt x="1661452" y="328575"/>
                  <a:pt x="1661452" y="328575"/>
                </a:cubicBezTo>
                <a:cubicBezTo>
                  <a:pt x="1657785" y="332261"/>
                  <a:pt x="1654118" y="332261"/>
                  <a:pt x="1650451" y="335948"/>
                </a:cubicBezTo>
                <a:cubicBezTo>
                  <a:pt x="1646784" y="339634"/>
                  <a:pt x="1643009" y="339634"/>
                  <a:pt x="1643009" y="343415"/>
                </a:cubicBezTo>
                <a:cubicBezTo>
                  <a:pt x="1643009" y="343415"/>
                  <a:pt x="1639341" y="347102"/>
                  <a:pt x="1639341" y="347102"/>
                </a:cubicBezTo>
                <a:cubicBezTo>
                  <a:pt x="1639341" y="347102"/>
                  <a:pt x="1635674" y="350788"/>
                  <a:pt x="1635674" y="350788"/>
                </a:cubicBezTo>
                <a:cubicBezTo>
                  <a:pt x="1632007" y="354475"/>
                  <a:pt x="1628232" y="358161"/>
                  <a:pt x="1628232" y="361848"/>
                </a:cubicBezTo>
                <a:cubicBezTo>
                  <a:pt x="1624565" y="369221"/>
                  <a:pt x="1620898" y="376594"/>
                  <a:pt x="1613563" y="380281"/>
                </a:cubicBezTo>
                <a:cubicBezTo>
                  <a:pt x="1609788" y="387654"/>
                  <a:pt x="1606121" y="395027"/>
                  <a:pt x="1602454" y="398713"/>
                </a:cubicBezTo>
                <a:cubicBezTo>
                  <a:pt x="1595012" y="409868"/>
                  <a:pt x="1587677" y="424614"/>
                  <a:pt x="1580235" y="435673"/>
                </a:cubicBezTo>
                <a:cubicBezTo>
                  <a:pt x="1576568" y="443046"/>
                  <a:pt x="1572901" y="446733"/>
                  <a:pt x="1569233" y="454106"/>
                </a:cubicBezTo>
                <a:cubicBezTo>
                  <a:pt x="1569233" y="457793"/>
                  <a:pt x="1565458" y="457793"/>
                  <a:pt x="1565458" y="461479"/>
                </a:cubicBezTo>
                <a:cubicBezTo>
                  <a:pt x="1565458" y="461479"/>
                  <a:pt x="1561791" y="465166"/>
                  <a:pt x="1561791" y="465166"/>
                </a:cubicBezTo>
                <a:cubicBezTo>
                  <a:pt x="1561791" y="468947"/>
                  <a:pt x="1558124" y="468947"/>
                  <a:pt x="1558124" y="472633"/>
                </a:cubicBezTo>
                <a:cubicBezTo>
                  <a:pt x="1558124" y="472633"/>
                  <a:pt x="1558124" y="472633"/>
                  <a:pt x="1558124" y="472633"/>
                </a:cubicBezTo>
                <a:cubicBezTo>
                  <a:pt x="1543347" y="476320"/>
                  <a:pt x="1532238" y="483693"/>
                  <a:pt x="1517461" y="487379"/>
                </a:cubicBezTo>
                <a:cubicBezTo>
                  <a:pt x="1510127" y="491066"/>
                  <a:pt x="1499018" y="494752"/>
                  <a:pt x="1491683" y="494752"/>
                </a:cubicBezTo>
                <a:cubicBezTo>
                  <a:pt x="1484241" y="498439"/>
                  <a:pt x="1480574" y="498439"/>
                  <a:pt x="1473239" y="502126"/>
                </a:cubicBezTo>
                <a:cubicBezTo>
                  <a:pt x="1473239" y="498439"/>
                  <a:pt x="1476907" y="498439"/>
                  <a:pt x="1476907" y="494752"/>
                </a:cubicBezTo>
                <a:cubicBezTo>
                  <a:pt x="1484241" y="480006"/>
                  <a:pt x="1491683" y="465166"/>
                  <a:pt x="1499018" y="450419"/>
                </a:cubicBezTo>
                <a:cubicBezTo>
                  <a:pt x="1502793" y="443046"/>
                  <a:pt x="1506460" y="435673"/>
                  <a:pt x="1510127" y="428300"/>
                </a:cubicBezTo>
                <a:cubicBezTo>
                  <a:pt x="1513794" y="420927"/>
                  <a:pt x="1517461" y="413554"/>
                  <a:pt x="1521236" y="406181"/>
                </a:cubicBezTo>
                <a:cubicBezTo>
                  <a:pt x="1524904" y="398713"/>
                  <a:pt x="1528571" y="391340"/>
                  <a:pt x="1532238" y="383967"/>
                </a:cubicBezTo>
                <a:cubicBezTo>
                  <a:pt x="1532238" y="387654"/>
                  <a:pt x="1536013" y="380281"/>
                  <a:pt x="1539680" y="369221"/>
                </a:cubicBezTo>
                <a:close/>
                <a:moveTo>
                  <a:pt x="1432577" y="380281"/>
                </a:moveTo>
                <a:cubicBezTo>
                  <a:pt x="1432577" y="380281"/>
                  <a:pt x="1432577" y="376594"/>
                  <a:pt x="1432577" y="380281"/>
                </a:cubicBezTo>
                <a:cubicBezTo>
                  <a:pt x="1436244" y="376594"/>
                  <a:pt x="1440019" y="376594"/>
                  <a:pt x="1440019" y="376594"/>
                </a:cubicBezTo>
                <a:cubicBezTo>
                  <a:pt x="1462130" y="372908"/>
                  <a:pt x="1484241" y="365535"/>
                  <a:pt x="1506460" y="361848"/>
                </a:cubicBezTo>
                <a:cubicBezTo>
                  <a:pt x="1513794" y="361848"/>
                  <a:pt x="1521236" y="358161"/>
                  <a:pt x="1528571" y="358161"/>
                </a:cubicBezTo>
                <a:cubicBezTo>
                  <a:pt x="1524904" y="361848"/>
                  <a:pt x="1521236" y="369221"/>
                  <a:pt x="1513794" y="372908"/>
                </a:cubicBezTo>
                <a:cubicBezTo>
                  <a:pt x="1510127" y="376594"/>
                  <a:pt x="1506460" y="380281"/>
                  <a:pt x="1506460" y="383967"/>
                </a:cubicBezTo>
                <a:cubicBezTo>
                  <a:pt x="1502685" y="387654"/>
                  <a:pt x="1502685" y="391340"/>
                  <a:pt x="1499018" y="395027"/>
                </a:cubicBezTo>
                <a:cubicBezTo>
                  <a:pt x="1495350" y="402494"/>
                  <a:pt x="1491683" y="409868"/>
                  <a:pt x="1488016" y="417241"/>
                </a:cubicBezTo>
                <a:cubicBezTo>
                  <a:pt x="1469464" y="446733"/>
                  <a:pt x="1458463" y="476320"/>
                  <a:pt x="1440019" y="505812"/>
                </a:cubicBezTo>
                <a:cubicBezTo>
                  <a:pt x="1436244" y="509499"/>
                  <a:pt x="1432577" y="516872"/>
                  <a:pt x="1428909" y="520558"/>
                </a:cubicBezTo>
                <a:cubicBezTo>
                  <a:pt x="1428909" y="524245"/>
                  <a:pt x="1425242" y="524245"/>
                  <a:pt x="1425242" y="528026"/>
                </a:cubicBezTo>
                <a:cubicBezTo>
                  <a:pt x="1421467" y="528026"/>
                  <a:pt x="1417800" y="528026"/>
                  <a:pt x="1414133" y="531712"/>
                </a:cubicBezTo>
                <a:cubicBezTo>
                  <a:pt x="1410466" y="531712"/>
                  <a:pt x="1406691" y="531712"/>
                  <a:pt x="1406691" y="535399"/>
                </a:cubicBezTo>
                <a:cubicBezTo>
                  <a:pt x="1403023" y="535399"/>
                  <a:pt x="1395689" y="535399"/>
                  <a:pt x="1391914" y="539085"/>
                </a:cubicBezTo>
                <a:cubicBezTo>
                  <a:pt x="1380912" y="542772"/>
                  <a:pt x="1369803" y="542772"/>
                  <a:pt x="1358694" y="546459"/>
                </a:cubicBezTo>
                <a:cubicBezTo>
                  <a:pt x="1355026" y="546459"/>
                  <a:pt x="1355026" y="546459"/>
                  <a:pt x="1351359" y="546459"/>
                </a:cubicBezTo>
                <a:cubicBezTo>
                  <a:pt x="1355026" y="539085"/>
                  <a:pt x="1358694" y="535399"/>
                  <a:pt x="1362469" y="528026"/>
                </a:cubicBezTo>
                <a:cubicBezTo>
                  <a:pt x="1369803" y="513185"/>
                  <a:pt x="1377245" y="498439"/>
                  <a:pt x="1384580" y="483693"/>
                </a:cubicBezTo>
                <a:cubicBezTo>
                  <a:pt x="1388247" y="476320"/>
                  <a:pt x="1391914" y="468947"/>
                  <a:pt x="1395689" y="465260"/>
                </a:cubicBezTo>
                <a:cubicBezTo>
                  <a:pt x="1399356" y="457793"/>
                  <a:pt x="1403023" y="450419"/>
                  <a:pt x="1406691" y="443046"/>
                </a:cubicBezTo>
                <a:cubicBezTo>
                  <a:pt x="1410466" y="435673"/>
                  <a:pt x="1414133" y="431987"/>
                  <a:pt x="1417800" y="424614"/>
                </a:cubicBezTo>
                <a:cubicBezTo>
                  <a:pt x="1421467" y="417241"/>
                  <a:pt x="1425242" y="409868"/>
                  <a:pt x="1428909" y="398713"/>
                </a:cubicBezTo>
                <a:cubicBezTo>
                  <a:pt x="1428909" y="398713"/>
                  <a:pt x="1428909" y="398713"/>
                  <a:pt x="1428909" y="398713"/>
                </a:cubicBezTo>
                <a:cubicBezTo>
                  <a:pt x="1428909" y="398713"/>
                  <a:pt x="1428909" y="398713"/>
                  <a:pt x="1428909" y="398713"/>
                </a:cubicBezTo>
                <a:cubicBezTo>
                  <a:pt x="1428909" y="387654"/>
                  <a:pt x="1432577" y="383967"/>
                  <a:pt x="1432577" y="380281"/>
                </a:cubicBezTo>
                <a:close/>
                <a:moveTo>
                  <a:pt x="1332915" y="395027"/>
                </a:moveTo>
                <a:cubicBezTo>
                  <a:pt x="1332915" y="395027"/>
                  <a:pt x="1336583" y="395027"/>
                  <a:pt x="1332915" y="395027"/>
                </a:cubicBezTo>
                <a:cubicBezTo>
                  <a:pt x="1347692" y="391340"/>
                  <a:pt x="1358694" y="391340"/>
                  <a:pt x="1373470" y="387654"/>
                </a:cubicBezTo>
                <a:cubicBezTo>
                  <a:pt x="1391914" y="383967"/>
                  <a:pt x="1410466" y="380281"/>
                  <a:pt x="1425242" y="376594"/>
                </a:cubicBezTo>
                <a:cubicBezTo>
                  <a:pt x="1421467" y="380281"/>
                  <a:pt x="1421467" y="380281"/>
                  <a:pt x="1417800" y="383967"/>
                </a:cubicBezTo>
                <a:cubicBezTo>
                  <a:pt x="1410466" y="387654"/>
                  <a:pt x="1406691" y="395027"/>
                  <a:pt x="1399356" y="398713"/>
                </a:cubicBezTo>
                <a:cubicBezTo>
                  <a:pt x="1392022" y="406181"/>
                  <a:pt x="1388247" y="413554"/>
                  <a:pt x="1380912" y="420927"/>
                </a:cubicBezTo>
                <a:cubicBezTo>
                  <a:pt x="1377245" y="428300"/>
                  <a:pt x="1373470" y="431987"/>
                  <a:pt x="1369803" y="439360"/>
                </a:cubicBezTo>
                <a:cubicBezTo>
                  <a:pt x="1355026" y="465260"/>
                  <a:pt x="1344025" y="494752"/>
                  <a:pt x="1325473" y="520558"/>
                </a:cubicBezTo>
                <a:cubicBezTo>
                  <a:pt x="1321806" y="524245"/>
                  <a:pt x="1321806" y="524245"/>
                  <a:pt x="1318139" y="528026"/>
                </a:cubicBezTo>
                <a:cubicBezTo>
                  <a:pt x="1314472" y="531712"/>
                  <a:pt x="1314472" y="531712"/>
                  <a:pt x="1314472" y="535399"/>
                </a:cubicBezTo>
                <a:cubicBezTo>
                  <a:pt x="1314472" y="535399"/>
                  <a:pt x="1314472" y="535399"/>
                  <a:pt x="1314472" y="539085"/>
                </a:cubicBezTo>
                <a:cubicBezTo>
                  <a:pt x="1310697" y="539085"/>
                  <a:pt x="1303362" y="539085"/>
                  <a:pt x="1299695" y="539085"/>
                </a:cubicBezTo>
                <a:cubicBezTo>
                  <a:pt x="1281251" y="539085"/>
                  <a:pt x="1266475" y="542772"/>
                  <a:pt x="1248031" y="542772"/>
                </a:cubicBezTo>
                <a:cubicBezTo>
                  <a:pt x="1248031" y="542772"/>
                  <a:pt x="1251698" y="539085"/>
                  <a:pt x="1251698" y="539085"/>
                </a:cubicBezTo>
                <a:cubicBezTo>
                  <a:pt x="1255365" y="531712"/>
                  <a:pt x="1259032" y="524245"/>
                  <a:pt x="1262699" y="520558"/>
                </a:cubicBezTo>
                <a:cubicBezTo>
                  <a:pt x="1266475" y="513185"/>
                  <a:pt x="1270142" y="505812"/>
                  <a:pt x="1273809" y="498439"/>
                </a:cubicBezTo>
                <a:cubicBezTo>
                  <a:pt x="1277476" y="491066"/>
                  <a:pt x="1281251" y="483693"/>
                  <a:pt x="1284918" y="476320"/>
                </a:cubicBezTo>
                <a:cubicBezTo>
                  <a:pt x="1292253" y="461479"/>
                  <a:pt x="1299695" y="450419"/>
                  <a:pt x="1307029" y="435673"/>
                </a:cubicBezTo>
                <a:cubicBezTo>
                  <a:pt x="1310697" y="428300"/>
                  <a:pt x="1314472" y="424614"/>
                  <a:pt x="1318139" y="417241"/>
                </a:cubicBezTo>
                <a:cubicBezTo>
                  <a:pt x="1321806" y="409868"/>
                  <a:pt x="1325473" y="402494"/>
                  <a:pt x="1329248" y="395027"/>
                </a:cubicBezTo>
                <a:cubicBezTo>
                  <a:pt x="1332915" y="398713"/>
                  <a:pt x="1332915" y="395027"/>
                  <a:pt x="1332915" y="395027"/>
                </a:cubicBezTo>
                <a:close/>
                <a:moveTo>
                  <a:pt x="1222145" y="402400"/>
                </a:moveTo>
                <a:cubicBezTo>
                  <a:pt x="1222145" y="402400"/>
                  <a:pt x="1225812" y="402400"/>
                  <a:pt x="1225812" y="402400"/>
                </a:cubicBezTo>
                <a:cubicBezTo>
                  <a:pt x="1236921" y="402400"/>
                  <a:pt x="1247923" y="402400"/>
                  <a:pt x="1259032" y="402400"/>
                </a:cubicBezTo>
                <a:cubicBezTo>
                  <a:pt x="1270142" y="402400"/>
                  <a:pt x="1284918" y="402400"/>
                  <a:pt x="1295920" y="398713"/>
                </a:cubicBezTo>
                <a:cubicBezTo>
                  <a:pt x="1299695" y="398713"/>
                  <a:pt x="1307029" y="398713"/>
                  <a:pt x="1310697" y="398713"/>
                </a:cubicBezTo>
                <a:cubicBezTo>
                  <a:pt x="1314472" y="398713"/>
                  <a:pt x="1318139" y="398713"/>
                  <a:pt x="1321806" y="398713"/>
                </a:cubicBezTo>
                <a:cubicBezTo>
                  <a:pt x="1314472" y="402400"/>
                  <a:pt x="1310697" y="406181"/>
                  <a:pt x="1303362" y="413554"/>
                </a:cubicBezTo>
                <a:cubicBezTo>
                  <a:pt x="1299695" y="417241"/>
                  <a:pt x="1296028" y="417241"/>
                  <a:pt x="1292253" y="420927"/>
                </a:cubicBezTo>
                <a:cubicBezTo>
                  <a:pt x="1288586" y="424614"/>
                  <a:pt x="1284918" y="428300"/>
                  <a:pt x="1284918" y="428300"/>
                </a:cubicBezTo>
                <a:cubicBezTo>
                  <a:pt x="1281251" y="431987"/>
                  <a:pt x="1281251" y="435673"/>
                  <a:pt x="1277476" y="435673"/>
                </a:cubicBezTo>
                <a:cubicBezTo>
                  <a:pt x="1273809" y="439360"/>
                  <a:pt x="1273809" y="443046"/>
                  <a:pt x="1270142" y="446733"/>
                </a:cubicBezTo>
                <a:cubicBezTo>
                  <a:pt x="1266475" y="454106"/>
                  <a:pt x="1262699" y="461479"/>
                  <a:pt x="1259032" y="465260"/>
                </a:cubicBezTo>
                <a:cubicBezTo>
                  <a:pt x="1255365" y="472633"/>
                  <a:pt x="1251698" y="480006"/>
                  <a:pt x="1248031" y="487379"/>
                </a:cubicBezTo>
                <a:cubicBezTo>
                  <a:pt x="1244256" y="494752"/>
                  <a:pt x="1240588" y="502126"/>
                  <a:pt x="1236921" y="505812"/>
                </a:cubicBezTo>
                <a:cubicBezTo>
                  <a:pt x="1233254" y="513185"/>
                  <a:pt x="1229479" y="520558"/>
                  <a:pt x="1225812" y="524245"/>
                </a:cubicBezTo>
                <a:cubicBezTo>
                  <a:pt x="1225812" y="528026"/>
                  <a:pt x="1222145" y="531712"/>
                  <a:pt x="1222145" y="531712"/>
                </a:cubicBezTo>
                <a:cubicBezTo>
                  <a:pt x="1218477" y="535399"/>
                  <a:pt x="1218477" y="539085"/>
                  <a:pt x="1214702" y="542772"/>
                </a:cubicBezTo>
                <a:cubicBezTo>
                  <a:pt x="1214702" y="542772"/>
                  <a:pt x="1214702" y="546459"/>
                  <a:pt x="1214702" y="546459"/>
                </a:cubicBezTo>
                <a:cubicBezTo>
                  <a:pt x="1196259" y="546459"/>
                  <a:pt x="1174148" y="546459"/>
                  <a:pt x="1155704" y="550145"/>
                </a:cubicBezTo>
                <a:cubicBezTo>
                  <a:pt x="1148262" y="550145"/>
                  <a:pt x="1140927" y="550145"/>
                  <a:pt x="1129818" y="550145"/>
                </a:cubicBezTo>
                <a:cubicBezTo>
                  <a:pt x="1129818" y="550145"/>
                  <a:pt x="1129818" y="546459"/>
                  <a:pt x="1133485" y="546459"/>
                </a:cubicBezTo>
                <a:cubicBezTo>
                  <a:pt x="1133485" y="546459"/>
                  <a:pt x="1133485" y="542772"/>
                  <a:pt x="1137260" y="542772"/>
                </a:cubicBezTo>
                <a:cubicBezTo>
                  <a:pt x="1137260" y="542772"/>
                  <a:pt x="1140927" y="539085"/>
                  <a:pt x="1140927" y="539085"/>
                </a:cubicBezTo>
                <a:cubicBezTo>
                  <a:pt x="1140927" y="535399"/>
                  <a:pt x="1144594" y="531712"/>
                  <a:pt x="1144594" y="528026"/>
                </a:cubicBezTo>
                <a:cubicBezTo>
                  <a:pt x="1148262" y="520558"/>
                  <a:pt x="1151929" y="513185"/>
                  <a:pt x="1155704" y="509499"/>
                </a:cubicBezTo>
                <a:cubicBezTo>
                  <a:pt x="1163038" y="494752"/>
                  <a:pt x="1170480" y="483693"/>
                  <a:pt x="1177815" y="468947"/>
                </a:cubicBezTo>
                <a:cubicBezTo>
                  <a:pt x="1185257" y="457793"/>
                  <a:pt x="1188924" y="450419"/>
                  <a:pt x="1196259" y="439360"/>
                </a:cubicBezTo>
                <a:cubicBezTo>
                  <a:pt x="1199926" y="435673"/>
                  <a:pt x="1203701" y="428300"/>
                  <a:pt x="1203701" y="424614"/>
                </a:cubicBezTo>
                <a:cubicBezTo>
                  <a:pt x="1207368" y="420927"/>
                  <a:pt x="1211035" y="413554"/>
                  <a:pt x="1214702" y="409868"/>
                </a:cubicBezTo>
                <a:cubicBezTo>
                  <a:pt x="1218477" y="409868"/>
                  <a:pt x="1218477" y="406181"/>
                  <a:pt x="1222145" y="402400"/>
                </a:cubicBezTo>
                <a:cubicBezTo>
                  <a:pt x="1222145" y="402400"/>
                  <a:pt x="1222145" y="402400"/>
                  <a:pt x="1222145" y="402400"/>
                </a:cubicBezTo>
                <a:close/>
                <a:moveTo>
                  <a:pt x="1111374" y="428300"/>
                </a:moveTo>
                <a:cubicBezTo>
                  <a:pt x="1111374" y="428300"/>
                  <a:pt x="1115041" y="424614"/>
                  <a:pt x="1115041" y="424614"/>
                </a:cubicBezTo>
                <a:cubicBezTo>
                  <a:pt x="1115041" y="424614"/>
                  <a:pt x="1115041" y="420927"/>
                  <a:pt x="1118708" y="420927"/>
                </a:cubicBezTo>
                <a:cubicBezTo>
                  <a:pt x="1118708" y="420927"/>
                  <a:pt x="1118708" y="417241"/>
                  <a:pt x="1118708" y="417241"/>
                </a:cubicBezTo>
                <a:cubicBezTo>
                  <a:pt x="1118708" y="417241"/>
                  <a:pt x="1118708" y="413554"/>
                  <a:pt x="1118708" y="413554"/>
                </a:cubicBezTo>
                <a:cubicBezTo>
                  <a:pt x="1118708" y="413554"/>
                  <a:pt x="1122483" y="413554"/>
                  <a:pt x="1122483" y="413554"/>
                </a:cubicBezTo>
                <a:cubicBezTo>
                  <a:pt x="1133485" y="413554"/>
                  <a:pt x="1148262" y="409868"/>
                  <a:pt x="1159371" y="409868"/>
                </a:cubicBezTo>
                <a:cubicBezTo>
                  <a:pt x="1177815" y="409868"/>
                  <a:pt x="1196259" y="406181"/>
                  <a:pt x="1214702" y="406181"/>
                </a:cubicBezTo>
                <a:cubicBezTo>
                  <a:pt x="1214702" y="406181"/>
                  <a:pt x="1211035" y="409868"/>
                  <a:pt x="1211035" y="409868"/>
                </a:cubicBezTo>
                <a:cubicBezTo>
                  <a:pt x="1207368" y="413554"/>
                  <a:pt x="1203701" y="413554"/>
                  <a:pt x="1203701" y="413554"/>
                </a:cubicBezTo>
                <a:cubicBezTo>
                  <a:pt x="1199926" y="417241"/>
                  <a:pt x="1196259" y="417241"/>
                  <a:pt x="1196259" y="420927"/>
                </a:cubicBezTo>
                <a:cubicBezTo>
                  <a:pt x="1192591" y="424614"/>
                  <a:pt x="1188924" y="428300"/>
                  <a:pt x="1185257" y="428300"/>
                </a:cubicBezTo>
                <a:cubicBezTo>
                  <a:pt x="1185257" y="428300"/>
                  <a:pt x="1181482" y="428300"/>
                  <a:pt x="1181482" y="431987"/>
                </a:cubicBezTo>
                <a:cubicBezTo>
                  <a:pt x="1181482" y="431987"/>
                  <a:pt x="1177815" y="435673"/>
                  <a:pt x="1177815" y="435673"/>
                </a:cubicBezTo>
                <a:cubicBezTo>
                  <a:pt x="1174148" y="439360"/>
                  <a:pt x="1174148" y="439360"/>
                  <a:pt x="1170480" y="443046"/>
                </a:cubicBezTo>
                <a:cubicBezTo>
                  <a:pt x="1166705" y="446733"/>
                  <a:pt x="1163038" y="450419"/>
                  <a:pt x="1163038" y="454106"/>
                </a:cubicBezTo>
                <a:cubicBezTo>
                  <a:pt x="1159371" y="457793"/>
                  <a:pt x="1159371" y="461479"/>
                  <a:pt x="1155704" y="465260"/>
                </a:cubicBezTo>
                <a:cubicBezTo>
                  <a:pt x="1148262" y="476320"/>
                  <a:pt x="1140927" y="491066"/>
                  <a:pt x="1133485" y="502126"/>
                </a:cubicBezTo>
                <a:cubicBezTo>
                  <a:pt x="1129818" y="509499"/>
                  <a:pt x="1126151" y="513185"/>
                  <a:pt x="1122483" y="520558"/>
                </a:cubicBezTo>
                <a:cubicBezTo>
                  <a:pt x="1122483" y="524245"/>
                  <a:pt x="1118708" y="528026"/>
                  <a:pt x="1118708" y="528026"/>
                </a:cubicBezTo>
                <a:cubicBezTo>
                  <a:pt x="1118708" y="528026"/>
                  <a:pt x="1118708" y="531712"/>
                  <a:pt x="1115041" y="531712"/>
                </a:cubicBezTo>
                <a:cubicBezTo>
                  <a:pt x="1115041" y="531712"/>
                  <a:pt x="1115041" y="535399"/>
                  <a:pt x="1115041" y="535399"/>
                </a:cubicBezTo>
                <a:cubicBezTo>
                  <a:pt x="1115041" y="535399"/>
                  <a:pt x="1115041" y="539085"/>
                  <a:pt x="1115041" y="539085"/>
                </a:cubicBezTo>
                <a:cubicBezTo>
                  <a:pt x="1115041" y="539085"/>
                  <a:pt x="1115041" y="542772"/>
                  <a:pt x="1115041" y="542772"/>
                </a:cubicBezTo>
                <a:cubicBezTo>
                  <a:pt x="1115041" y="546459"/>
                  <a:pt x="1115041" y="550145"/>
                  <a:pt x="1115041" y="550145"/>
                </a:cubicBezTo>
                <a:cubicBezTo>
                  <a:pt x="1107707" y="550145"/>
                  <a:pt x="1100265" y="550145"/>
                  <a:pt x="1092930" y="550145"/>
                </a:cubicBezTo>
                <a:cubicBezTo>
                  <a:pt x="1074486" y="550145"/>
                  <a:pt x="1056043" y="550145"/>
                  <a:pt x="1033824" y="550145"/>
                </a:cubicBezTo>
                <a:cubicBezTo>
                  <a:pt x="1033824" y="550145"/>
                  <a:pt x="1033824" y="550145"/>
                  <a:pt x="1033824" y="550145"/>
                </a:cubicBezTo>
                <a:cubicBezTo>
                  <a:pt x="1041266" y="535399"/>
                  <a:pt x="1048600" y="524245"/>
                  <a:pt x="1059710" y="509499"/>
                </a:cubicBezTo>
                <a:cubicBezTo>
                  <a:pt x="1063377" y="502126"/>
                  <a:pt x="1067044" y="494752"/>
                  <a:pt x="1070711" y="491066"/>
                </a:cubicBezTo>
                <a:cubicBezTo>
                  <a:pt x="1074486" y="483693"/>
                  <a:pt x="1081821" y="476320"/>
                  <a:pt x="1085488" y="472633"/>
                </a:cubicBezTo>
                <a:cubicBezTo>
                  <a:pt x="1089263" y="465260"/>
                  <a:pt x="1092930" y="461479"/>
                  <a:pt x="1100265" y="454106"/>
                </a:cubicBezTo>
                <a:cubicBezTo>
                  <a:pt x="1103932" y="443046"/>
                  <a:pt x="1107707" y="435673"/>
                  <a:pt x="1111374" y="428300"/>
                </a:cubicBezTo>
                <a:close/>
                <a:moveTo>
                  <a:pt x="1015380" y="443046"/>
                </a:moveTo>
                <a:cubicBezTo>
                  <a:pt x="1015380" y="439360"/>
                  <a:pt x="1019047" y="435673"/>
                  <a:pt x="1019047" y="435673"/>
                </a:cubicBezTo>
                <a:cubicBezTo>
                  <a:pt x="1019047" y="431987"/>
                  <a:pt x="1022714" y="431987"/>
                  <a:pt x="1022714" y="428300"/>
                </a:cubicBezTo>
                <a:cubicBezTo>
                  <a:pt x="1022714" y="428300"/>
                  <a:pt x="1022714" y="424614"/>
                  <a:pt x="1022714" y="424614"/>
                </a:cubicBezTo>
                <a:cubicBezTo>
                  <a:pt x="1044933" y="420927"/>
                  <a:pt x="1063377" y="417241"/>
                  <a:pt x="1085488" y="417241"/>
                </a:cubicBezTo>
                <a:cubicBezTo>
                  <a:pt x="1085488" y="417241"/>
                  <a:pt x="1089155" y="417241"/>
                  <a:pt x="1089155" y="417241"/>
                </a:cubicBezTo>
                <a:cubicBezTo>
                  <a:pt x="1089155" y="417241"/>
                  <a:pt x="1089155" y="420927"/>
                  <a:pt x="1085488" y="420927"/>
                </a:cubicBezTo>
                <a:cubicBezTo>
                  <a:pt x="1081821" y="424614"/>
                  <a:pt x="1081821" y="428300"/>
                  <a:pt x="1078154" y="431987"/>
                </a:cubicBezTo>
                <a:cubicBezTo>
                  <a:pt x="1074486" y="439360"/>
                  <a:pt x="1070711" y="443046"/>
                  <a:pt x="1063377" y="450419"/>
                </a:cubicBezTo>
                <a:cubicBezTo>
                  <a:pt x="1055935" y="461479"/>
                  <a:pt x="1044933" y="476320"/>
                  <a:pt x="1037491" y="487379"/>
                </a:cubicBezTo>
                <a:cubicBezTo>
                  <a:pt x="1030156" y="502126"/>
                  <a:pt x="1022714" y="513185"/>
                  <a:pt x="1015380" y="527931"/>
                </a:cubicBezTo>
                <a:cubicBezTo>
                  <a:pt x="1011713" y="531712"/>
                  <a:pt x="1011713" y="535399"/>
                  <a:pt x="1011713" y="539085"/>
                </a:cubicBezTo>
                <a:cubicBezTo>
                  <a:pt x="1011713" y="542772"/>
                  <a:pt x="1007938" y="546459"/>
                  <a:pt x="1007938" y="550145"/>
                </a:cubicBezTo>
                <a:cubicBezTo>
                  <a:pt x="1007938" y="550145"/>
                  <a:pt x="1007938" y="550145"/>
                  <a:pt x="1007938" y="550145"/>
                </a:cubicBezTo>
                <a:cubicBezTo>
                  <a:pt x="993269" y="550145"/>
                  <a:pt x="974717" y="550145"/>
                  <a:pt x="959941" y="550145"/>
                </a:cubicBezTo>
                <a:cubicBezTo>
                  <a:pt x="956273" y="550145"/>
                  <a:pt x="948939" y="550145"/>
                  <a:pt x="945164" y="550145"/>
                </a:cubicBezTo>
                <a:cubicBezTo>
                  <a:pt x="948939" y="546459"/>
                  <a:pt x="952606" y="539085"/>
                  <a:pt x="956273" y="535399"/>
                </a:cubicBezTo>
                <a:cubicBezTo>
                  <a:pt x="967383" y="524245"/>
                  <a:pt x="974717" y="509499"/>
                  <a:pt x="982159" y="494752"/>
                </a:cubicBezTo>
                <a:cubicBezTo>
                  <a:pt x="989494" y="483693"/>
                  <a:pt x="996936" y="468947"/>
                  <a:pt x="1004270" y="457793"/>
                </a:cubicBezTo>
                <a:cubicBezTo>
                  <a:pt x="1011713" y="454106"/>
                  <a:pt x="1015380" y="446733"/>
                  <a:pt x="1015380" y="443046"/>
                </a:cubicBezTo>
                <a:close/>
                <a:moveTo>
                  <a:pt x="897275" y="461479"/>
                </a:moveTo>
                <a:cubicBezTo>
                  <a:pt x="897275" y="457793"/>
                  <a:pt x="900942" y="457793"/>
                  <a:pt x="900942" y="454106"/>
                </a:cubicBezTo>
                <a:cubicBezTo>
                  <a:pt x="900942" y="450419"/>
                  <a:pt x="904609" y="450419"/>
                  <a:pt x="904609" y="446733"/>
                </a:cubicBezTo>
                <a:cubicBezTo>
                  <a:pt x="904609" y="446733"/>
                  <a:pt x="904609" y="446733"/>
                  <a:pt x="904609" y="443046"/>
                </a:cubicBezTo>
                <a:cubicBezTo>
                  <a:pt x="904609" y="443046"/>
                  <a:pt x="904609" y="439360"/>
                  <a:pt x="904609" y="439360"/>
                </a:cubicBezTo>
                <a:cubicBezTo>
                  <a:pt x="904609" y="439360"/>
                  <a:pt x="904609" y="439360"/>
                  <a:pt x="904609" y="439360"/>
                </a:cubicBezTo>
                <a:cubicBezTo>
                  <a:pt x="908276" y="439360"/>
                  <a:pt x="915719" y="439360"/>
                  <a:pt x="919386" y="435673"/>
                </a:cubicBezTo>
                <a:cubicBezTo>
                  <a:pt x="934162" y="431987"/>
                  <a:pt x="945164" y="431987"/>
                  <a:pt x="959941" y="428300"/>
                </a:cubicBezTo>
                <a:cubicBezTo>
                  <a:pt x="971050" y="424614"/>
                  <a:pt x="982159" y="424614"/>
                  <a:pt x="993269" y="420927"/>
                </a:cubicBezTo>
                <a:cubicBezTo>
                  <a:pt x="993269" y="420927"/>
                  <a:pt x="993269" y="424614"/>
                  <a:pt x="993269" y="424614"/>
                </a:cubicBezTo>
                <a:cubicBezTo>
                  <a:pt x="989494" y="431987"/>
                  <a:pt x="985827" y="439360"/>
                  <a:pt x="982159" y="446733"/>
                </a:cubicBezTo>
                <a:cubicBezTo>
                  <a:pt x="974717" y="461479"/>
                  <a:pt x="967383" y="476320"/>
                  <a:pt x="956273" y="487379"/>
                </a:cubicBezTo>
                <a:cubicBezTo>
                  <a:pt x="948939" y="502126"/>
                  <a:pt x="937830" y="516872"/>
                  <a:pt x="930495" y="531712"/>
                </a:cubicBezTo>
                <a:cubicBezTo>
                  <a:pt x="926720" y="535399"/>
                  <a:pt x="926720" y="539085"/>
                  <a:pt x="926720" y="542772"/>
                </a:cubicBezTo>
                <a:cubicBezTo>
                  <a:pt x="926720" y="542772"/>
                  <a:pt x="926720" y="546459"/>
                  <a:pt x="923053" y="546459"/>
                </a:cubicBezTo>
                <a:cubicBezTo>
                  <a:pt x="911944" y="546459"/>
                  <a:pt x="904609" y="546459"/>
                  <a:pt x="893500" y="550145"/>
                </a:cubicBezTo>
                <a:cubicBezTo>
                  <a:pt x="882498" y="550145"/>
                  <a:pt x="867722" y="553832"/>
                  <a:pt x="856612" y="553832"/>
                </a:cubicBezTo>
                <a:cubicBezTo>
                  <a:pt x="849278" y="553832"/>
                  <a:pt x="841836" y="557518"/>
                  <a:pt x="834501" y="557518"/>
                </a:cubicBezTo>
                <a:cubicBezTo>
                  <a:pt x="830726" y="557518"/>
                  <a:pt x="827059" y="557518"/>
                  <a:pt x="823392" y="557518"/>
                </a:cubicBezTo>
                <a:cubicBezTo>
                  <a:pt x="827059" y="553832"/>
                  <a:pt x="834501" y="546459"/>
                  <a:pt x="838168" y="542772"/>
                </a:cubicBezTo>
                <a:cubicBezTo>
                  <a:pt x="849278" y="527931"/>
                  <a:pt x="860279" y="516872"/>
                  <a:pt x="867722" y="502126"/>
                </a:cubicBezTo>
                <a:cubicBezTo>
                  <a:pt x="875056" y="494752"/>
                  <a:pt x="878723" y="483693"/>
                  <a:pt x="886165" y="472633"/>
                </a:cubicBezTo>
                <a:cubicBezTo>
                  <a:pt x="889833" y="472633"/>
                  <a:pt x="893500" y="468947"/>
                  <a:pt x="897275" y="461479"/>
                </a:cubicBezTo>
                <a:close/>
                <a:moveTo>
                  <a:pt x="797506" y="483693"/>
                </a:moveTo>
                <a:cubicBezTo>
                  <a:pt x="797506" y="480006"/>
                  <a:pt x="801173" y="476320"/>
                  <a:pt x="801173" y="472633"/>
                </a:cubicBezTo>
                <a:cubicBezTo>
                  <a:pt x="801173" y="472633"/>
                  <a:pt x="801173" y="468947"/>
                  <a:pt x="801173" y="468947"/>
                </a:cubicBezTo>
                <a:cubicBezTo>
                  <a:pt x="801173" y="468947"/>
                  <a:pt x="801173" y="465260"/>
                  <a:pt x="801173" y="465260"/>
                </a:cubicBezTo>
                <a:cubicBezTo>
                  <a:pt x="801173" y="461479"/>
                  <a:pt x="801173" y="461479"/>
                  <a:pt x="801173" y="457793"/>
                </a:cubicBezTo>
                <a:cubicBezTo>
                  <a:pt x="815949" y="454106"/>
                  <a:pt x="830726" y="450419"/>
                  <a:pt x="845503" y="446733"/>
                </a:cubicBezTo>
                <a:cubicBezTo>
                  <a:pt x="852945" y="443046"/>
                  <a:pt x="863947" y="443046"/>
                  <a:pt x="871389" y="443046"/>
                </a:cubicBezTo>
                <a:cubicBezTo>
                  <a:pt x="871389" y="446733"/>
                  <a:pt x="867722" y="446733"/>
                  <a:pt x="867722" y="450419"/>
                </a:cubicBezTo>
                <a:cubicBezTo>
                  <a:pt x="863947" y="457793"/>
                  <a:pt x="860279" y="465260"/>
                  <a:pt x="856612" y="472633"/>
                </a:cubicBezTo>
                <a:cubicBezTo>
                  <a:pt x="849170" y="487379"/>
                  <a:pt x="841836" y="498439"/>
                  <a:pt x="834501" y="513185"/>
                </a:cubicBezTo>
                <a:cubicBezTo>
                  <a:pt x="830726" y="516872"/>
                  <a:pt x="827059" y="524245"/>
                  <a:pt x="827059" y="528026"/>
                </a:cubicBezTo>
                <a:cubicBezTo>
                  <a:pt x="827059" y="528026"/>
                  <a:pt x="827059" y="531712"/>
                  <a:pt x="823392" y="531712"/>
                </a:cubicBezTo>
                <a:cubicBezTo>
                  <a:pt x="823392" y="531712"/>
                  <a:pt x="823392" y="535399"/>
                  <a:pt x="823392" y="535399"/>
                </a:cubicBezTo>
                <a:cubicBezTo>
                  <a:pt x="823392" y="539085"/>
                  <a:pt x="819725" y="542772"/>
                  <a:pt x="819725" y="546459"/>
                </a:cubicBezTo>
                <a:cubicBezTo>
                  <a:pt x="819725" y="550145"/>
                  <a:pt x="815949" y="557518"/>
                  <a:pt x="815949" y="561205"/>
                </a:cubicBezTo>
                <a:cubicBezTo>
                  <a:pt x="815949" y="561205"/>
                  <a:pt x="815949" y="561205"/>
                  <a:pt x="815949" y="561205"/>
                </a:cubicBezTo>
                <a:cubicBezTo>
                  <a:pt x="812282" y="561205"/>
                  <a:pt x="812282" y="561205"/>
                  <a:pt x="808615" y="561205"/>
                </a:cubicBezTo>
                <a:cubicBezTo>
                  <a:pt x="804948" y="561205"/>
                  <a:pt x="797506" y="561205"/>
                  <a:pt x="793838" y="564891"/>
                </a:cubicBezTo>
                <a:cubicBezTo>
                  <a:pt x="782729" y="568578"/>
                  <a:pt x="771727" y="572264"/>
                  <a:pt x="756951" y="572264"/>
                </a:cubicBezTo>
                <a:cubicBezTo>
                  <a:pt x="753176" y="572264"/>
                  <a:pt x="749509" y="575951"/>
                  <a:pt x="745841" y="575951"/>
                </a:cubicBezTo>
                <a:cubicBezTo>
                  <a:pt x="745841" y="575951"/>
                  <a:pt x="749509" y="572264"/>
                  <a:pt x="749509" y="572264"/>
                </a:cubicBezTo>
                <a:cubicBezTo>
                  <a:pt x="753176" y="564891"/>
                  <a:pt x="756951" y="561205"/>
                  <a:pt x="760618" y="553832"/>
                </a:cubicBezTo>
                <a:cubicBezTo>
                  <a:pt x="764285" y="546459"/>
                  <a:pt x="767952" y="542772"/>
                  <a:pt x="771727" y="535399"/>
                </a:cubicBezTo>
                <a:cubicBezTo>
                  <a:pt x="779062" y="524245"/>
                  <a:pt x="782729" y="513185"/>
                  <a:pt x="790171" y="502126"/>
                </a:cubicBezTo>
                <a:cubicBezTo>
                  <a:pt x="790171" y="498439"/>
                  <a:pt x="793838" y="491066"/>
                  <a:pt x="797506" y="483693"/>
                </a:cubicBezTo>
                <a:close/>
                <a:moveTo>
                  <a:pt x="701512" y="513185"/>
                </a:moveTo>
                <a:cubicBezTo>
                  <a:pt x="701512" y="509499"/>
                  <a:pt x="705179" y="509499"/>
                  <a:pt x="705179" y="505812"/>
                </a:cubicBezTo>
                <a:cubicBezTo>
                  <a:pt x="705179" y="502126"/>
                  <a:pt x="708954" y="502126"/>
                  <a:pt x="708954" y="498439"/>
                </a:cubicBezTo>
                <a:cubicBezTo>
                  <a:pt x="708954" y="498439"/>
                  <a:pt x="708954" y="494752"/>
                  <a:pt x="708954" y="494752"/>
                </a:cubicBezTo>
                <a:cubicBezTo>
                  <a:pt x="708954" y="494752"/>
                  <a:pt x="708954" y="494752"/>
                  <a:pt x="708954" y="491066"/>
                </a:cubicBezTo>
                <a:cubicBezTo>
                  <a:pt x="708954" y="491066"/>
                  <a:pt x="712621" y="491066"/>
                  <a:pt x="712621" y="491066"/>
                </a:cubicBezTo>
                <a:cubicBezTo>
                  <a:pt x="734732" y="483693"/>
                  <a:pt x="756951" y="476320"/>
                  <a:pt x="779062" y="468947"/>
                </a:cubicBezTo>
                <a:cubicBezTo>
                  <a:pt x="779062" y="472633"/>
                  <a:pt x="775395" y="472633"/>
                  <a:pt x="775395" y="476320"/>
                </a:cubicBezTo>
                <a:cubicBezTo>
                  <a:pt x="771727" y="483693"/>
                  <a:pt x="767952" y="487379"/>
                  <a:pt x="767952" y="494752"/>
                </a:cubicBezTo>
                <a:cubicBezTo>
                  <a:pt x="760618" y="509499"/>
                  <a:pt x="753176" y="520558"/>
                  <a:pt x="749509" y="535399"/>
                </a:cubicBezTo>
                <a:cubicBezTo>
                  <a:pt x="742174" y="550145"/>
                  <a:pt x="734732" y="561205"/>
                  <a:pt x="727398" y="575951"/>
                </a:cubicBezTo>
                <a:cubicBezTo>
                  <a:pt x="727398" y="575951"/>
                  <a:pt x="727398" y="579637"/>
                  <a:pt x="723730" y="579637"/>
                </a:cubicBezTo>
                <a:cubicBezTo>
                  <a:pt x="723730" y="583324"/>
                  <a:pt x="719955" y="583324"/>
                  <a:pt x="719955" y="587011"/>
                </a:cubicBezTo>
                <a:cubicBezTo>
                  <a:pt x="719955" y="587011"/>
                  <a:pt x="719955" y="590792"/>
                  <a:pt x="719955" y="590792"/>
                </a:cubicBezTo>
                <a:cubicBezTo>
                  <a:pt x="719955" y="590792"/>
                  <a:pt x="716288" y="590792"/>
                  <a:pt x="716288" y="590792"/>
                </a:cubicBezTo>
                <a:cubicBezTo>
                  <a:pt x="708954" y="594478"/>
                  <a:pt x="701512" y="594478"/>
                  <a:pt x="694177" y="598165"/>
                </a:cubicBezTo>
                <a:cubicBezTo>
                  <a:pt x="683068" y="601851"/>
                  <a:pt x="675733" y="605538"/>
                  <a:pt x="664624" y="609224"/>
                </a:cubicBezTo>
                <a:cubicBezTo>
                  <a:pt x="660957" y="612911"/>
                  <a:pt x="657290" y="612911"/>
                  <a:pt x="649847" y="612911"/>
                </a:cubicBezTo>
                <a:cubicBezTo>
                  <a:pt x="649847" y="612911"/>
                  <a:pt x="649847" y="612911"/>
                  <a:pt x="649847" y="612911"/>
                </a:cubicBezTo>
                <a:cubicBezTo>
                  <a:pt x="653515" y="609224"/>
                  <a:pt x="653515" y="605538"/>
                  <a:pt x="657182" y="601851"/>
                </a:cubicBezTo>
                <a:cubicBezTo>
                  <a:pt x="660957" y="594478"/>
                  <a:pt x="664624" y="590792"/>
                  <a:pt x="668291" y="583324"/>
                </a:cubicBezTo>
                <a:cubicBezTo>
                  <a:pt x="675733" y="572264"/>
                  <a:pt x="683068" y="561205"/>
                  <a:pt x="686735" y="546459"/>
                </a:cubicBezTo>
                <a:cubicBezTo>
                  <a:pt x="686735" y="539085"/>
                  <a:pt x="694177" y="524245"/>
                  <a:pt x="701512" y="513185"/>
                </a:cubicBezTo>
                <a:close/>
                <a:moveTo>
                  <a:pt x="572297" y="579637"/>
                </a:moveTo>
                <a:cubicBezTo>
                  <a:pt x="575964" y="572264"/>
                  <a:pt x="579739" y="564891"/>
                  <a:pt x="583407" y="557518"/>
                </a:cubicBezTo>
                <a:cubicBezTo>
                  <a:pt x="587074" y="553832"/>
                  <a:pt x="587074" y="550145"/>
                  <a:pt x="590741" y="546459"/>
                </a:cubicBezTo>
                <a:cubicBezTo>
                  <a:pt x="590741" y="546459"/>
                  <a:pt x="590741" y="542772"/>
                  <a:pt x="594516" y="542772"/>
                </a:cubicBezTo>
                <a:cubicBezTo>
                  <a:pt x="598183" y="542772"/>
                  <a:pt x="601850" y="539085"/>
                  <a:pt x="605518" y="539085"/>
                </a:cubicBezTo>
                <a:cubicBezTo>
                  <a:pt x="612960" y="535399"/>
                  <a:pt x="620294" y="531712"/>
                  <a:pt x="627736" y="528026"/>
                </a:cubicBezTo>
                <a:cubicBezTo>
                  <a:pt x="631404" y="528026"/>
                  <a:pt x="635071" y="524339"/>
                  <a:pt x="638738" y="524339"/>
                </a:cubicBezTo>
                <a:cubicBezTo>
                  <a:pt x="642513" y="520558"/>
                  <a:pt x="646180" y="520558"/>
                  <a:pt x="653515" y="516872"/>
                </a:cubicBezTo>
                <a:cubicBezTo>
                  <a:pt x="660957" y="513185"/>
                  <a:pt x="671958" y="509499"/>
                  <a:pt x="679401" y="505812"/>
                </a:cubicBezTo>
                <a:cubicBezTo>
                  <a:pt x="679401" y="505812"/>
                  <a:pt x="679401" y="505812"/>
                  <a:pt x="679401" y="505812"/>
                </a:cubicBezTo>
                <a:cubicBezTo>
                  <a:pt x="675733" y="513185"/>
                  <a:pt x="671958" y="516872"/>
                  <a:pt x="671958" y="524339"/>
                </a:cubicBezTo>
                <a:cubicBezTo>
                  <a:pt x="664624" y="535399"/>
                  <a:pt x="660957" y="550145"/>
                  <a:pt x="653515" y="561205"/>
                </a:cubicBezTo>
                <a:cubicBezTo>
                  <a:pt x="646180" y="572264"/>
                  <a:pt x="642513" y="587105"/>
                  <a:pt x="635071" y="598165"/>
                </a:cubicBezTo>
                <a:cubicBezTo>
                  <a:pt x="631404" y="605538"/>
                  <a:pt x="627736" y="609224"/>
                  <a:pt x="623961" y="616597"/>
                </a:cubicBezTo>
                <a:cubicBezTo>
                  <a:pt x="623961" y="620284"/>
                  <a:pt x="620294" y="623970"/>
                  <a:pt x="620294" y="627657"/>
                </a:cubicBezTo>
                <a:cubicBezTo>
                  <a:pt x="620294" y="627657"/>
                  <a:pt x="620294" y="627657"/>
                  <a:pt x="620294" y="627657"/>
                </a:cubicBezTo>
                <a:cubicBezTo>
                  <a:pt x="612960" y="631344"/>
                  <a:pt x="609185" y="635030"/>
                  <a:pt x="601850" y="635030"/>
                </a:cubicBezTo>
                <a:cubicBezTo>
                  <a:pt x="590741" y="642403"/>
                  <a:pt x="575964" y="646090"/>
                  <a:pt x="564963" y="653557"/>
                </a:cubicBezTo>
                <a:cubicBezTo>
                  <a:pt x="561188" y="653557"/>
                  <a:pt x="561188" y="657244"/>
                  <a:pt x="557520" y="657244"/>
                </a:cubicBezTo>
                <a:cubicBezTo>
                  <a:pt x="550186" y="660930"/>
                  <a:pt x="542744" y="664617"/>
                  <a:pt x="535409" y="668303"/>
                </a:cubicBezTo>
                <a:cubicBezTo>
                  <a:pt x="531742" y="671990"/>
                  <a:pt x="527967" y="671990"/>
                  <a:pt x="524300" y="675677"/>
                </a:cubicBezTo>
                <a:cubicBezTo>
                  <a:pt x="524300" y="675677"/>
                  <a:pt x="524300" y="675677"/>
                  <a:pt x="524300" y="675677"/>
                </a:cubicBezTo>
                <a:cubicBezTo>
                  <a:pt x="527967" y="671990"/>
                  <a:pt x="527967" y="668303"/>
                  <a:pt x="531742" y="664617"/>
                </a:cubicBezTo>
                <a:cubicBezTo>
                  <a:pt x="539077" y="649871"/>
                  <a:pt x="550186" y="635030"/>
                  <a:pt x="557520" y="620284"/>
                </a:cubicBezTo>
                <a:cubicBezTo>
                  <a:pt x="557520" y="609224"/>
                  <a:pt x="564963" y="594478"/>
                  <a:pt x="572297" y="579637"/>
                </a:cubicBezTo>
                <a:close/>
                <a:moveTo>
                  <a:pt x="439415" y="697796"/>
                </a:moveTo>
                <a:cubicBezTo>
                  <a:pt x="443083" y="683050"/>
                  <a:pt x="450525" y="671990"/>
                  <a:pt x="454192" y="657244"/>
                </a:cubicBezTo>
                <a:cubicBezTo>
                  <a:pt x="457859" y="649776"/>
                  <a:pt x="457859" y="642403"/>
                  <a:pt x="457859" y="635030"/>
                </a:cubicBezTo>
                <a:cubicBezTo>
                  <a:pt x="457859" y="631344"/>
                  <a:pt x="457859" y="627657"/>
                  <a:pt x="457859" y="623970"/>
                </a:cubicBezTo>
                <a:cubicBezTo>
                  <a:pt x="465194" y="620284"/>
                  <a:pt x="468969" y="612911"/>
                  <a:pt x="476303" y="609224"/>
                </a:cubicBezTo>
                <a:cubicBezTo>
                  <a:pt x="479970" y="605538"/>
                  <a:pt x="483745" y="605538"/>
                  <a:pt x="483745" y="601851"/>
                </a:cubicBezTo>
                <a:cubicBezTo>
                  <a:pt x="487412" y="598165"/>
                  <a:pt x="491080" y="594478"/>
                  <a:pt x="498414" y="590792"/>
                </a:cubicBezTo>
                <a:cubicBezTo>
                  <a:pt x="502189" y="587011"/>
                  <a:pt x="505856" y="587011"/>
                  <a:pt x="509523" y="583324"/>
                </a:cubicBezTo>
                <a:cubicBezTo>
                  <a:pt x="513191" y="579637"/>
                  <a:pt x="516966" y="579637"/>
                  <a:pt x="520633" y="575951"/>
                </a:cubicBezTo>
                <a:cubicBezTo>
                  <a:pt x="524300" y="572264"/>
                  <a:pt x="527967" y="572264"/>
                  <a:pt x="531742" y="568578"/>
                </a:cubicBezTo>
                <a:cubicBezTo>
                  <a:pt x="535409" y="564891"/>
                  <a:pt x="542744" y="561205"/>
                  <a:pt x="546519" y="561205"/>
                </a:cubicBezTo>
                <a:cubicBezTo>
                  <a:pt x="546519" y="561205"/>
                  <a:pt x="550186" y="561205"/>
                  <a:pt x="550186" y="557518"/>
                </a:cubicBezTo>
                <a:cubicBezTo>
                  <a:pt x="550186" y="557518"/>
                  <a:pt x="546519" y="561205"/>
                  <a:pt x="546519" y="561205"/>
                </a:cubicBezTo>
                <a:cubicBezTo>
                  <a:pt x="542744" y="564891"/>
                  <a:pt x="542744" y="568578"/>
                  <a:pt x="539077" y="572264"/>
                </a:cubicBezTo>
                <a:cubicBezTo>
                  <a:pt x="535409" y="579637"/>
                  <a:pt x="531742" y="587011"/>
                  <a:pt x="527967" y="594478"/>
                </a:cubicBezTo>
                <a:cubicBezTo>
                  <a:pt x="520633" y="609224"/>
                  <a:pt x="509523" y="623970"/>
                  <a:pt x="502189" y="638717"/>
                </a:cubicBezTo>
                <a:cubicBezTo>
                  <a:pt x="498522" y="646090"/>
                  <a:pt x="494747" y="653557"/>
                  <a:pt x="487412" y="660930"/>
                </a:cubicBezTo>
                <a:cubicBezTo>
                  <a:pt x="483745" y="668303"/>
                  <a:pt x="476303" y="675677"/>
                  <a:pt x="472636" y="683050"/>
                </a:cubicBezTo>
                <a:cubicBezTo>
                  <a:pt x="472636" y="683050"/>
                  <a:pt x="472636" y="686736"/>
                  <a:pt x="472636" y="686736"/>
                </a:cubicBezTo>
                <a:cubicBezTo>
                  <a:pt x="472636" y="686736"/>
                  <a:pt x="472636" y="686736"/>
                  <a:pt x="472636" y="690423"/>
                </a:cubicBezTo>
                <a:cubicBezTo>
                  <a:pt x="472636" y="694109"/>
                  <a:pt x="468969" y="697796"/>
                  <a:pt x="468969" y="697796"/>
                </a:cubicBezTo>
                <a:cubicBezTo>
                  <a:pt x="468969" y="697796"/>
                  <a:pt x="468969" y="701482"/>
                  <a:pt x="468969" y="701482"/>
                </a:cubicBezTo>
                <a:cubicBezTo>
                  <a:pt x="461526" y="708855"/>
                  <a:pt x="450525" y="712542"/>
                  <a:pt x="443083" y="720010"/>
                </a:cubicBezTo>
                <a:cubicBezTo>
                  <a:pt x="435748" y="727383"/>
                  <a:pt x="424639" y="731069"/>
                  <a:pt x="417304" y="738442"/>
                </a:cubicBezTo>
                <a:cubicBezTo>
                  <a:pt x="413529" y="742129"/>
                  <a:pt x="409862" y="742129"/>
                  <a:pt x="409862" y="745815"/>
                </a:cubicBezTo>
                <a:cubicBezTo>
                  <a:pt x="409862" y="742129"/>
                  <a:pt x="413529" y="742129"/>
                  <a:pt x="413529" y="738442"/>
                </a:cubicBezTo>
                <a:cubicBezTo>
                  <a:pt x="424639" y="731069"/>
                  <a:pt x="431973" y="712542"/>
                  <a:pt x="439415" y="697796"/>
                </a:cubicBezTo>
                <a:close/>
                <a:moveTo>
                  <a:pt x="332312" y="786462"/>
                </a:moveTo>
                <a:cubicBezTo>
                  <a:pt x="335979" y="779089"/>
                  <a:pt x="339754" y="771621"/>
                  <a:pt x="339754" y="764248"/>
                </a:cubicBezTo>
                <a:cubicBezTo>
                  <a:pt x="343421" y="756875"/>
                  <a:pt x="343421" y="749502"/>
                  <a:pt x="343421" y="742129"/>
                </a:cubicBezTo>
                <a:cubicBezTo>
                  <a:pt x="343421" y="738442"/>
                  <a:pt x="343421" y="734756"/>
                  <a:pt x="347088" y="731069"/>
                </a:cubicBezTo>
                <a:cubicBezTo>
                  <a:pt x="347088" y="731069"/>
                  <a:pt x="347088" y="731069"/>
                  <a:pt x="347088" y="731069"/>
                </a:cubicBezTo>
                <a:cubicBezTo>
                  <a:pt x="354423" y="723696"/>
                  <a:pt x="361865" y="716323"/>
                  <a:pt x="369199" y="708855"/>
                </a:cubicBezTo>
                <a:cubicBezTo>
                  <a:pt x="387751" y="690423"/>
                  <a:pt x="406195" y="675677"/>
                  <a:pt x="420972" y="657244"/>
                </a:cubicBezTo>
                <a:cubicBezTo>
                  <a:pt x="420972" y="657244"/>
                  <a:pt x="424639" y="653557"/>
                  <a:pt x="424639" y="653557"/>
                </a:cubicBezTo>
                <a:cubicBezTo>
                  <a:pt x="417197" y="668303"/>
                  <a:pt x="409862" y="683050"/>
                  <a:pt x="402420" y="697796"/>
                </a:cubicBezTo>
                <a:cubicBezTo>
                  <a:pt x="395086" y="712636"/>
                  <a:pt x="391418" y="723696"/>
                  <a:pt x="383976" y="734756"/>
                </a:cubicBezTo>
                <a:cubicBezTo>
                  <a:pt x="380309" y="742129"/>
                  <a:pt x="376642" y="745815"/>
                  <a:pt x="372975" y="753188"/>
                </a:cubicBezTo>
                <a:cubicBezTo>
                  <a:pt x="369199" y="756875"/>
                  <a:pt x="369199" y="760561"/>
                  <a:pt x="365532" y="764248"/>
                </a:cubicBezTo>
                <a:cubicBezTo>
                  <a:pt x="365532" y="764248"/>
                  <a:pt x="365532" y="767935"/>
                  <a:pt x="361865" y="767935"/>
                </a:cubicBezTo>
                <a:cubicBezTo>
                  <a:pt x="361865" y="771621"/>
                  <a:pt x="358198" y="775402"/>
                  <a:pt x="358198" y="779089"/>
                </a:cubicBezTo>
                <a:cubicBezTo>
                  <a:pt x="358198" y="782775"/>
                  <a:pt x="358198" y="782775"/>
                  <a:pt x="358198" y="786462"/>
                </a:cubicBezTo>
                <a:cubicBezTo>
                  <a:pt x="358198" y="786462"/>
                  <a:pt x="358198" y="790148"/>
                  <a:pt x="358198" y="790148"/>
                </a:cubicBezTo>
                <a:cubicBezTo>
                  <a:pt x="358198" y="790148"/>
                  <a:pt x="358198" y="790148"/>
                  <a:pt x="358198" y="790148"/>
                </a:cubicBezTo>
                <a:cubicBezTo>
                  <a:pt x="350756" y="797521"/>
                  <a:pt x="343421" y="801208"/>
                  <a:pt x="335979" y="808581"/>
                </a:cubicBezTo>
                <a:cubicBezTo>
                  <a:pt x="332312" y="812268"/>
                  <a:pt x="324977" y="819641"/>
                  <a:pt x="321202" y="823327"/>
                </a:cubicBezTo>
                <a:cubicBezTo>
                  <a:pt x="317535" y="827014"/>
                  <a:pt x="317535" y="827014"/>
                  <a:pt x="313868" y="830700"/>
                </a:cubicBezTo>
                <a:cubicBezTo>
                  <a:pt x="306426" y="838168"/>
                  <a:pt x="295424" y="849227"/>
                  <a:pt x="287982" y="856601"/>
                </a:cubicBezTo>
                <a:cubicBezTo>
                  <a:pt x="287982" y="852914"/>
                  <a:pt x="291757" y="852914"/>
                  <a:pt x="291757" y="849227"/>
                </a:cubicBezTo>
                <a:cubicBezTo>
                  <a:pt x="295424" y="841854"/>
                  <a:pt x="299091" y="834387"/>
                  <a:pt x="302759" y="827014"/>
                </a:cubicBezTo>
                <a:cubicBezTo>
                  <a:pt x="306426" y="819641"/>
                  <a:pt x="310201" y="812268"/>
                  <a:pt x="313868" y="804894"/>
                </a:cubicBezTo>
                <a:cubicBezTo>
                  <a:pt x="328645" y="801208"/>
                  <a:pt x="328645" y="793835"/>
                  <a:pt x="332312" y="786462"/>
                </a:cubicBezTo>
                <a:close/>
                <a:moveTo>
                  <a:pt x="206765" y="945172"/>
                </a:moveTo>
                <a:cubicBezTo>
                  <a:pt x="210432" y="937799"/>
                  <a:pt x="210432" y="930426"/>
                  <a:pt x="214207" y="919366"/>
                </a:cubicBezTo>
                <a:cubicBezTo>
                  <a:pt x="217874" y="911993"/>
                  <a:pt x="217874" y="900934"/>
                  <a:pt x="217874" y="893466"/>
                </a:cubicBezTo>
                <a:cubicBezTo>
                  <a:pt x="217874" y="889779"/>
                  <a:pt x="217874" y="886093"/>
                  <a:pt x="217874" y="882406"/>
                </a:cubicBezTo>
                <a:cubicBezTo>
                  <a:pt x="217874" y="882406"/>
                  <a:pt x="217874" y="882406"/>
                  <a:pt x="217874" y="878720"/>
                </a:cubicBezTo>
                <a:cubicBezTo>
                  <a:pt x="221541" y="871347"/>
                  <a:pt x="225208" y="867660"/>
                  <a:pt x="232651" y="860287"/>
                </a:cubicBezTo>
                <a:cubicBezTo>
                  <a:pt x="239985" y="852914"/>
                  <a:pt x="247427" y="845541"/>
                  <a:pt x="251094" y="834387"/>
                </a:cubicBezTo>
                <a:cubicBezTo>
                  <a:pt x="258429" y="823327"/>
                  <a:pt x="269538" y="815954"/>
                  <a:pt x="276980" y="804894"/>
                </a:cubicBezTo>
                <a:cubicBezTo>
                  <a:pt x="284315" y="797521"/>
                  <a:pt x="291757" y="790148"/>
                  <a:pt x="299091" y="782775"/>
                </a:cubicBezTo>
                <a:cubicBezTo>
                  <a:pt x="306426" y="775402"/>
                  <a:pt x="313868" y="764248"/>
                  <a:pt x="321202" y="756875"/>
                </a:cubicBezTo>
                <a:cubicBezTo>
                  <a:pt x="321202" y="760561"/>
                  <a:pt x="317535" y="760561"/>
                  <a:pt x="317535" y="764248"/>
                </a:cubicBezTo>
                <a:cubicBezTo>
                  <a:pt x="310201" y="779089"/>
                  <a:pt x="302759" y="793835"/>
                  <a:pt x="295424" y="808581"/>
                </a:cubicBezTo>
                <a:cubicBezTo>
                  <a:pt x="287982" y="819641"/>
                  <a:pt x="280648" y="834387"/>
                  <a:pt x="273205" y="845541"/>
                </a:cubicBezTo>
                <a:cubicBezTo>
                  <a:pt x="269538" y="852914"/>
                  <a:pt x="265871" y="856601"/>
                  <a:pt x="262204" y="863974"/>
                </a:cubicBezTo>
                <a:cubicBezTo>
                  <a:pt x="262204" y="863974"/>
                  <a:pt x="262204" y="867660"/>
                  <a:pt x="258429" y="867660"/>
                </a:cubicBezTo>
                <a:cubicBezTo>
                  <a:pt x="258429" y="871347"/>
                  <a:pt x="254762" y="871347"/>
                  <a:pt x="254762" y="875033"/>
                </a:cubicBezTo>
                <a:cubicBezTo>
                  <a:pt x="254762" y="878720"/>
                  <a:pt x="254762" y="878720"/>
                  <a:pt x="251094" y="882406"/>
                </a:cubicBezTo>
                <a:cubicBezTo>
                  <a:pt x="251094" y="886093"/>
                  <a:pt x="251094" y="889779"/>
                  <a:pt x="247427" y="889779"/>
                </a:cubicBezTo>
                <a:cubicBezTo>
                  <a:pt x="247427" y="893466"/>
                  <a:pt x="247427" y="900934"/>
                  <a:pt x="251094" y="900934"/>
                </a:cubicBezTo>
                <a:cubicBezTo>
                  <a:pt x="251094" y="900934"/>
                  <a:pt x="251094" y="900934"/>
                  <a:pt x="251094" y="900934"/>
                </a:cubicBezTo>
                <a:cubicBezTo>
                  <a:pt x="247427" y="904620"/>
                  <a:pt x="243760" y="908307"/>
                  <a:pt x="243760" y="911993"/>
                </a:cubicBezTo>
                <a:cubicBezTo>
                  <a:pt x="236318" y="919366"/>
                  <a:pt x="228983" y="930426"/>
                  <a:pt x="221541" y="937799"/>
                </a:cubicBezTo>
                <a:cubicBezTo>
                  <a:pt x="214207" y="945172"/>
                  <a:pt x="206765" y="952545"/>
                  <a:pt x="203097" y="959918"/>
                </a:cubicBezTo>
                <a:cubicBezTo>
                  <a:pt x="199430" y="963699"/>
                  <a:pt x="199430" y="967386"/>
                  <a:pt x="195763" y="967386"/>
                </a:cubicBezTo>
                <a:cubicBezTo>
                  <a:pt x="203097" y="959918"/>
                  <a:pt x="206765" y="952545"/>
                  <a:pt x="206765" y="945172"/>
                </a:cubicBezTo>
                <a:close/>
                <a:moveTo>
                  <a:pt x="121880" y="1033838"/>
                </a:moveTo>
                <a:cubicBezTo>
                  <a:pt x="125547" y="1026465"/>
                  <a:pt x="129214" y="1022684"/>
                  <a:pt x="132989" y="1015311"/>
                </a:cubicBezTo>
                <a:cubicBezTo>
                  <a:pt x="136657" y="1011624"/>
                  <a:pt x="140324" y="1004251"/>
                  <a:pt x="140324" y="1000565"/>
                </a:cubicBezTo>
                <a:cubicBezTo>
                  <a:pt x="147766" y="989505"/>
                  <a:pt x="155100" y="978446"/>
                  <a:pt x="162435" y="967386"/>
                </a:cubicBezTo>
                <a:cubicBezTo>
                  <a:pt x="169877" y="956232"/>
                  <a:pt x="177211" y="941486"/>
                  <a:pt x="188321" y="930426"/>
                </a:cubicBezTo>
                <a:cubicBezTo>
                  <a:pt x="184654" y="937799"/>
                  <a:pt x="180986" y="948859"/>
                  <a:pt x="180986" y="956232"/>
                </a:cubicBezTo>
                <a:cubicBezTo>
                  <a:pt x="177211" y="967386"/>
                  <a:pt x="173544" y="978446"/>
                  <a:pt x="166210" y="989505"/>
                </a:cubicBezTo>
                <a:cubicBezTo>
                  <a:pt x="158767" y="1004251"/>
                  <a:pt x="155100" y="1015311"/>
                  <a:pt x="147766" y="1030152"/>
                </a:cubicBezTo>
                <a:cubicBezTo>
                  <a:pt x="143991" y="1037525"/>
                  <a:pt x="140324" y="1044898"/>
                  <a:pt x="136657" y="1048584"/>
                </a:cubicBezTo>
                <a:cubicBezTo>
                  <a:pt x="132989" y="1052271"/>
                  <a:pt x="132989" y="1055957"/>
                  <a:pt x="132989" y="1059644"/>
                </a:cubicBezTo>
                <a:cubicBezTo>
                  <a:pt x="132989" y="1063331"/>
                  <a:pt x="132989" y="1063331"/>
                  <a:pt x="129214" y="1067017"/>
                </a:cubicBezTo>
                <a:cubicBezTo>
                  <a:pt x="129214" y="1070704"/>
                  <a:pt x="125547" y="1074390"/>
                  <a:pt x="125547" y="1078077"/>
                </a:cubicBezTo>
                <a:cubicBezTo>
                  <a:pt x="125547" y="1078077"/>
                  <a:pt x="125547" y="1081763"/>
                  <a:pt x="125547" y="1081763"/>
                </a:cubicBezTo>
                <a:cubicBezTo>
                  <a:pt x="118213" y="1092917"/>
                  <a:pt x="110770" y="1107664"/>
                  <a:pt x="103436" y="1118723"/>
                </a:cubicBezTo>
                <a:cubicBezTo>
                  <a:pt x="103436" y="1118723"/>
                  <a:pt x="103436" y="1115037"/>
                  <a:pt x="103436" y="1115037"/>
                </a:cubicBezTo>
                <a:cubicBezTo>
                  <a:pt x="103436" y="1111350"/>
                  <a:pt x="103436" y="1107664"/>
                  <a:pt x="103436" y="1103977"/>
                </a:cubicBezTo>
                <a:cubicBezTo>
                  <a:pt x="103436" y="1100290"/>
                  <a:pt x="103436" y="1100290"/>
                  <a:pt x="103436" y="1096604"/>
                </a:cubicBezTo>
                <a:cubicBezTo>
                  <a:pt x="103436" y="1092917"/>
                  <a:pt x="103436" y="1092917"/>
                  <a:pt x="103436" y="1089231"/>
                </a:cubicBezTo>
                <a:cubicBezTo>
                  <a:pt x="103436" y="1085450"/>
                  <a:pt x="103436" y="1085450"/>
                  <a:pt x="103436" y="1081763"/>
                </a:cubicBezTo>
                <a:cubicBezTo>
                  <a:pt x="103436" y="1081763"/>
                  <a:pt x="103436" y="1078077"/>
                  <a:pt x="103436" y="1078077"/>
                </a:cubicBezTo>
                <a:cubicBezTo>
                  <a:pt x="103436" y="1067017"/>
                  <a:pt x="110770" y="1048584"/>
                  <a:pt x="121880" y="1033838"/>
                </a:cubicBezTo>
                <a:close/>
                <a:moveTo>
                  <a:pt x="18444" y="1366100"/>
                </a:moveTo>
                <a:cubicBezTo>
                  <a:pt x="18444" y="1366100"/>
                  <a:pt x="18444" y="1366100"/>
                  <a:pt x="18444" y="1366100"/>
                </a:cubicBezTo>
                <a:cubicBezTo>
                  <a:pt x="18444" y="1366100"/>
                  <a:pt x="18444" y="1362413"/>
                  <a:pt x="18444" y="1366100"/>
                </a:cubicBezTo>
                <a:cubicBezTo>
                  <a:pt x="22219" y="1340294"/>
                  <a:pt x="22219" y="1318080"/>
                  <a:pt x="25886" y="1292274"/>
                </a:cubicBezTo>
                <a:cubicBezTo>
                  <a:pt x="25886" y="1284901"/>
                  <a:pt x="29553" y="1273841"/>
                  <a:pt x="29553" y="1266374"/>
                </a:cubicBezTo>
                <a:cubicBezTo>
                  <a:pt x="33220" y="1259001"/>
                  <a:pt x="33220" y="1247941"/>
                  <a:pt x="36995" y="1240568"/>
                </a:cubicBezTo>
                <a:cubicBezTo>
                  <a:pt x="40662" y="1229508"/>
                  <a:pt x="44330" y="1218449"/>
                  <a:pt x="47997" y="1207295"/>
                </a:cubicBezTo>
                <a:cubicBezTo>
                  <a:pt x="51664" y="1192548"/>
                  <a:pt x="59106" y="1181489"/>
                  <a:pt x="62773" y="1166743"/>
                </a:cubicBezTo>
                <a:cubicBezTo>
                  <a:pt x="66441" y="1159370"/>
                  <a:pt x="66441" y="1151997"/>
                  <a:pt x="70216" y="1144529"/>
                </a:cubicBezTo>
                <a:cubicBezTo>
                  <a:pt x="70216" y="1144529"/>
                  <a:pt x="70216" y="1148215"/>
                  <a:pt x="70216" y="1148215"/>
                </a:cubicBezTo>
                <a:cubicBezTo>
                  <a:pt x="70216" y="1151997"/>
                  <a:pt x="70216" y="1155683"/>
                  <a:pt x="66441" y="1159370"/>
                </a:cubicBezTo>
                <a:cubicBezTo>
                  <a:pt x="66441" y="1159370"/>
                  <a:pt x="66441" y="1163056"/>
                  <a:pt x="66441" y="1163056"/>
                </a:cubicBezTo>
                <a:cubicBezTo>
                  <a:pt x="66441" y="1166743"/>
                  <a:pt x="66441" y="1170429"/>
                  <a:pt x="66441" y="1170429"/>
                </a:cubicBezTo>
                <a:cubicBezTo>
                  <a:pt x="66441" y="1174116"/>
                  <a:pt x="66441" y="1174116"/>
                  <a:pt x="66441" y="1177802"/>
                </a:cubicBezTo>
                <a:cubicBezTo>
                  <a:pt x="66441" y="1181489"/>
                  <a:pt x="66441" y="1185175"/>
                  <a:pt x="66441" y="1192548"/>
                </a:cubicBezTo>
                <a:cubicBezTo>
                  <a:pt x="66441" y="1192548"/>
                  <a:pt x="66441" y="1196235"/>
                  <a:pt x="66441" y="1196235"/>
                </a:cubicBezTo>
                <a:cubicBezTo>
                  <a:pt x="66441" y="1196235"/>
                  <a:pt x="66441" y="1196235"/>
                  <a:pt x="66441" y="1196235"/>
                </a:cubicBezTo>
                <a:cubicBezTo>
                  <a:pt x="62773" y="1203608"/>
                  <a:pt x="62773" y="1211076"/>
                  <a:pt x="59106" y="1218449"/>
                </a:cubicBezTo>
                <a:cubicBezTo>
                  <a:pt x="59106" y="1222135"/>
                  <a:pt x="55439" y="1225822"/>
                  <a:pt x="55439" y="1229508"/>
                </a:cubicBezTo>
                <a:cubicBezTo>
                  <a:pt x="51664" y="1240568"/>
                  <a:pt x="47997" y="1255314"/>
                  <a:pt x="44330" y="1266374"/>
                </a:cubicBezTo>
                <a:cubicBezTo>
                  <a:pt x="40662" y="1273841"/>
                  <a:pt x="40662" y="1284901"/>
                  <a:pt x="36995" y="1292274"/>
                </a:cubicBezTo>
                <a:cubicBezTo>
                  <a:pt x="33220" y="1303334"/>
                  <a:pt x="33220" y="1310707"/>
                  <a:pt x="29553" y="1321767"/>
                </a:cubicBezTo>
                <a:cubicBezTo>
                  <a:pt x="22219" y="1340294"/>
                  <a:pt x="22219" y="1351353"/>
                  <a:pt x="18444" y="1366100"/>
                </a:cubicBezTo>
                <a:close/>
                <a:moveTo>
                  <a:pt x="1635674" y="1454671"/>
                </a:moveTo>
                <a:cubicBezTo>
                  <a:pt x="1628232" y="1462139"/>
                  <a:pt x="1624565" y="1465825"/>
                  <a:pt x="1617230" y="1473198"/>
                </a:cubicBezTo>
                <a:cubicBezTo>
                  <a:pt x="1609788" y="1480571"/>
                  <a:pt x="1602454" y="1487944"/>
                  <a:pt x="1595012" y="1491631"/>
                </a:cubicBezTo>
                <a:cubicBezTo>
                  <a:pt x="1587677" y="1499004"/>
                  <a:pt x="1576568" y="1506377"/>
                  <a:pt x="1569233" y="1517437"/>
                </a:cubicBezTo>
                <a:cubicBezTo>
                  <a:pt x="1554457" y="1532277"/>
                  <a:pt x="1539680" y="1543337"/>
                  <a:pt x="1524904" y="1558083"/>
                </a:cubicBezTo>
                <a:cubicBezTo>
                  <a:pt x="1510127" y="1569143"/>
                  <a:pt x="1499018" y="1580202"/>
                  <a:pt x="1484241" y="1591357"/>
                </a:cubicBezTo>
                <a:cubicBezTo>
                  <a:pt x="1469464" y="1602416"/>
                  <a:pt x="1458463" y="1613476"/>
                  <a:pt x="1443686" y="1620849"/>
                </a:cubicBezTo>
                <a:cubicBezTo>
                  <a:pt x="1425242" y="1631909"/>
                  <a:pt x="1410466" y="1646749"/>
                  <a:pt x="1392022" y="1657809"/>
                </a:cubicBezTo>
                <a:cubicBezTo>
                  <a:pt x="1380912" y="1665182"/>
                  <a:pt x="1373470" y="1672555"/>
                  <a:pt x="1362469" y="1676242"/>
                </a:cubicBezTo>
                <a:cubicBezTo>
                  <a:pt x="1355026" y="1683615"/>
                  <a:pt x="1344025" y="1687301"/>
                  <a:pt x="1336583" y="1694674"/>
                </a:cubicBezTo>
                <a:cubicBezTo>
                  <a:pt x="1318139" y="1705734"/>
                  <a:pt x="1299695" y="1716888"/>
                  <a:pt x="1281251" y="1727948"/>
                </a:cubicBezTo>
                <a:cubicBezTo>
                  <a:pt x="1273809" y="1731634"/>
                  <a:pt x="1266475" y="1735321"/>
                  <a:pt x="1262699" y="1739007"/>
                </a:cubicBezTo>
                <a:cubicBezTo>
                  <a:pt x="1255365" y="1742694"/>
                  <a:pt x="1244256" y="1750067"/>
                  <a:pt x="1236921" y="1753753"/>
                </a:cubicBezTo>
                <a:cubicBezTo>
                  <a:pt x="1218477" y="1764813"/>
                  <a:pt x="1203701" y="1772281"/>
                  <a:pt x="1185257" y="1783340"/>
                </a:cubicBezTo>
                <a:cubicBezTo>
                  <a:pt x="1177815" y="1787027"/>
                  <a:pt x="1166705" y="1794400"/>
                  <a:pt x="1159371" y="1798086"/>
                </a:cubicBezTo>
                <a:cubicBezTo>
                  <a:pt x="1148262" y="1805460"/>
                  <a:pt x="1137260" y="1809146"/>
                  <a:pt x="1126151" y="1816519"/>
                </a:cubicBezTo>
                <a:cubicBezTo>
                  <a:pt x="1118708" y="1820206"/>
                  <a:pt x="1111374" y="1823892"/>
                  <a:pt x="1104040" y="1827579"/>
                </a:cubicBezTo>
                <a:cubicBezTo>
                  <a:pt x="1096597" y="1831265"/>
                  <a:pt x="1089263" y="1835046"/>
                  <a:pt x="1078154" y="1838733"/>
                </a:cubicBezTo>
                <a:cubicBezTo>
                  <a:pt x="1067044" y="1842419"/>
                  <a:pt x="1059710" y="1846106"/>
                  <a:pt x="1048600" y="1853479"/>
                </a:cubicBezTo>
                <a:cubicBezTo>
                  <a:pt x="1037491" y="1857166"/>
                  <a:pt x="1030156" y="1860852"/>
                  <a:pt x="1019047" y="1864539"/>
                </a:cubicBezTo>
                <a:cubicBezTo>
                  <a:pt x="1011713" y="1868225"/>
                  <a:pt x="1000603" y="1871912"/>
                  <a:pt x="993269" y="1875598"/>
                </a:cubicBezTo>
                <a:cubicBezTo>
                  <a:pt x="974717" y="1882971"/>
                  <a:pt x="960048" y="1886658"/>
                  <a:pt x="941497" y="1894126"/>
                </a:cubicBezTo>
                <a:cubicBezTo>
                  <a:pt x="900942" y="1905185"/>
                  <a:pt x="860279" y="1919931"/>
                  <a:pt x="819725" y="1930991"/>
                </a:cubicBezTo>
                <a:cubicBezTo>
                  <a:pt x="786504" y="1942051"/>
                  <a:pt x="753284" y="1949424"/>
                  <a:pt x="719955" y="1956891"/>
                </a:cubicBezTo>
                <a:cubicBezTo>
                  <a:pt x="712621" y="1960578"/>
                  <a:pt x="705287" y="1960578"/>
                  <a:pt x="697844" y="1960578"/>
                </a:cubicBezTo>
                <a:cubicBezTo>
                  <a:pt x="690510" y="1964264"/>
                  <a:pt x="683068" y="1964264"/>
                  <a:pt x="675733" y="1964264"/>
                </a:cubicBezTo>
                <a:cubicBezTo>
                  <a:pt x="668291" y="1964264"/>
                  <a:pt x="657290" y="1967951"/>
                  <a:pt x="649847" y="1967951"/>
                </a:cubicBezTo>
                <a:cubicBezTo>
                  <a:pt x="642513" y="1967951"/>
                  <a:pt x="635071" y="1971637"/>
                  <a:pt x="627736" y="1971637"/>
                </a:cubicBezTo>
                <a:cubicBezTo>
                  <a:pt x="609293" y="1975324"/>
                  <a:pt x="590741" y="1975324"/>
                  <a:pt x="572297" y="1975324"/>
                </a:cubicBezTo>
                <a:cubicBezTo>
                  <a:pt x="550186" y="1975324"/>
                  <a:pt x="531742" y="1979010"/>
                  <a:pt x="509523" y="1979010"/>
                </a:cubicBezTo>
                <a:cubicBezTo>
                  <a:pt x="468969" y="1979010"/>
                  <a:pt x="428306" y="1979010"/>
                  <a:pt x="387751" y="1979010"/>
                </a:cubicBezTo>
                <a:cubicBezTo>
                  <a:pt x="380309" y="1979010"/>
                  <a:pt x="369307" y="1979010"/>
                  <a:pt x="361865" y="1979010"/>
                </a:cubicBezTo>
                <a:cubicBezTo>
                  <a:pt x="358198" y="1979010"/>
                  <a:pt x="354531" y="1979010"/>
                  <a:pt x="350756" y="1979010"/>
                </a:cubicBezTo>
                <a:cubicBezTo>
                  <a:pt x="347088" y="1979010"/>
                  <a:pt x="347088" y="1979010"/>
                  <a:pt x="343421" y="1979010"/>
                </a:cubicBezTo>
                <a:cubicBezTo>
                  <a:pt x="335979" y="1979010"/>
                  <a:pt x="332312" y="1979010"/>
                  <a:pt x="324977" y="1982697"/>
                </a:cubicBezTo>
                <a:cubicBezTo>
                  <a:pt x="324977" y="1982697"/>
                  <a:pt x="321310" y="1982697"/>
                  <a:pt x="321310" y="1982697"/>
                </a:cubicBezTo>
                <a:cubicBezTo>
                  <a:pt x="321310" y="1979010"/>
                  <a:pt x="321310" y="1975324"/>
                  <a:pt x="321310" y="1971637"/>
                </a:cubicBezTo>
                <a:cubicBezTo>
                  <a:pt x="321310" y="1971637"/>
                  <a:pt x="321310" y="1971637"/>
                  <a:pt x="321310" y="1971637"/>
                </a:cubicBezTo>
                <a:cubicBezTo>
                  <a:pt x="321310" y="1960578"/>
                  <a:pt x="324977" y="1953110"/>
                  <a:pt x="324977" y="1942051"/>
                </a:cubicBezTo>
                <a:cubicBezTo>
                  <a:pt x="324977" y="1934677"/>
                  <a:pt x="324977" y="1927304"/>
                  <a:pt x="328645" y="1923618"/>
                </a:cubicBezTo>
                <a:cubicBezTo>
                  <a:pt x="328645" y="1912558"/>
                  <a:pt x="332312" y="1901499"/>
                  <a:pt x="332312" y="1890344"/>
                </a:cubicBezTo>
                <a:cubicBezTo>
                  <a:pt x="332312" y="1879285"/>
                  <a:pt x="335979" y="1871912"/>
                  <a:pt x="335979" y="1860852"/>
                </a:cubicBezTo>
                <a:cubicBezTo>
                  <a:pt x="335979" y="1857166"/>
                  <a:pt x="339754" y="1849793"/>
                  <a:pt x="339754" y="1846106"/>
                </a:cubicBezTo>
                <a:cubicBezTo>
                  <a:pt x="339754" y="1838733"/>
                  <a:pt x="343421" y="1834952"/>
                  <a:pt x="343421" y="1827579"/>
                </a:cubicBezTo>
                <a:cubicBezTo>
                  <a:pt x="347088" y="1816519"/>
                  <a:pt x="350756" y="1805460"/>
                  <a:pt x="354531" y="1794400"/>
                </a:cubicBezTo>
                <a:cubicBezTo>
                  <a:pt x="354531" y="1790713"/>
                  <a:pt x="358198" y="1787027"/>
                  <a:pt x="358198" y="1783340"/>
                </a:cubicBezTo>
                <a:cubicBezTo>
                  <a:pt x="358198" y="1779654"/>
                  <a:pt x="361865" y="1775967"/>
                  <a:pt x="361865" y="1772186"/>
                </a:cubicBezTo>
                <a:cubicBezTo>
                  <a:pt x="365532" y="1761127"/>
                  <a:pt x="372975" y="1750067"/>
                  <a:pt x="376642" y="1739007"/>
                </a:cubicBezTo>
                <a:cubicBezTo>
                  <a:pt x="383976" y="1724261"/>
                  <a:pt x="395086" y="1705734"/>
                  <a:pt x="402528" y="1690988"/>
                </a:cubicBezTo>
                <a:cubicBezTo>
                  <a:pt x="409862" y="1679928"/>
                  <a:pt x="417304" y="1665182"/>
                  <a:pt x="420972" y="1654122"/>
                </a:cubicBezTo>
                <a:cubicBezTo>
                  <a:pt x="424639" y="1646655"/>
                  <a:pt x="428306" y="1639282"/>
                  <a:pt x="431973" y="1635595"/>
                </a:cubicBezTo>
                <a:cubicBezTo>
                  <a:pt x="435748" y="1631909"/>
                  <a:pt x="435748" y="1628222"/>
                  <a:pt x="439415" y="1620849"/>
                </a:cubicBezTo>
                <a:cubicBezTo>
                  <a:pt x="443083" y="1613476"/>
                  <a:pt x="450525" y="1602416"/>
                  <a:pt x="454192" y="1595043"/>
                </a:cubicBezTo>
                <a:cubicBezTo>
                  <a:pt x="457859" y="1591357"/>
                  <a:pt x="457859" y="1587576"/>
                  <a:pt x="461526" y="1583889"/>
                </a:cubicBezTo>
                <a:cubicBezTo>
                  <a:pt x="472636" y="1569143"/>
                  <a:pt x="479970" y="1554397"/>
                  <a:pt x="491080" y="1543337"/>
                </a:cubicBezTo>
                <a:cubicBezTo>
                  <a:pt x="498522" y="1532277"/>
                  <a:pt x="509523" y="1521123"/>
                  <a:pt x="516966" y="1506377"/>
                </a:cubicBezTo>
                <a:cubicBezTo>
                  <a:pt x="524300" y="1495318"/>
                  <a:pt x="531742" y="1487944"/>
                  <a:pt x="539077" y="1476885"/>
                </a:cubicBezTo>
                <a:cubicBezTo>
                  <a:pt x="542744" y="1473198"/>
                  <a:pt x="546519" y="1465825"/>
                  <a:pt x="550186" y="1462044"/>
                </a:cubicBezTo>
                <a:cubicBezTo>
                  <a:pt x="553853" y="1458358"/>
                  <a:pt x="557520" y="1450985"/>
                  <a:pt x="561296" y="1447298"/>
                </a:cubicBezTo>
                <a:cubicBezTo>
                  <a:pt x="568630" y="1436238"/>
                  <a:pt x="579739" y="1425179"/>
                  <a:pt x="590741" y="1417806"/>
                </a:cubicBezTo>
                <a:cubicBezTo>
                  <a:pt x="612960" y="1395592"/>
                  <a:pt x="631404" y="1377159"/>
                  <a:pt x="653515" y="1355040"/>
                </a:cubicBezTo>
                <a:cubicBezTo>
                  <a:pt x="664624" y="1343980"/>
                  <a:pt x="675733" y="1336513"/>
                  <a:pt x="686735" y="1329140"/>
                </a:cubicBezTo>
                <a:cubicBezTo>
                  <a:pt x="697844" y="1321767"/>
                  <a:pt x="708954" y="1314393"/>
                  <a:pt x="720063" y="1307020"/>
                </a:cubicBezTo>
                <a:cubicBezTo>
                  <a:pt x="731065" y="1299647"/>
                  <a:pt x="742174" y="1292274"/>
                  <a:pt x="756951" y="1284901"/>
                </a:cubicBezTo>
                <a:cubicBezTo>
                  <a:pt x="768060" y="1277528"/>
                  <a:pt x="782729" y="1270060"/>
                  <a:pt x="793838" y="1259001"/>
                </a:cubicBezTo>
                <a:cubicBezTo>
                  <a:pt x="804948" y="1251628"/>
                  <a:pt x="819725" y="1244255"/>
                  <a:pt x="830726" y="1236881"/>
                </a:cubicBezTo>
                <a:cubicBezTo>
                  <a:pt x="841836" y="1229508"/>
                  <a:pt x="852945" y="1222135"/>
                  <a:pt x="867722" y="1218449"/>
                </a:cubicBezTo>
                <a:cubicBezTo>
                  <a:pt x="882498" y="1210981"/>
                  <a:pt x="893500" y="1207295"/>
                  <a:pt x="908276" y="1199922"/>
                </a:cubicBezTo>
                <a:cubicBezTo>
                  <a:pt x="934162" y="1188862"/>
                  <a:pt x="963716" y="1174116"/>
                  <a:pt x="989494" y="1163056"/>
                </a:cubicBezTo>
                <a:cubicBezTo>
                  <a:pt x="996936" y="1159370"/>
                  <a:pt x="1000603" y="1159370"/>
                  <a:pt x="1008045" y="1155683"/>
                </a:cubicBezTo>
                <a:cubicBezTo>
                  <a:pt x="1033824" y="1144529"/>
                  <a:pt x="1059710" y="1133469"/>
                  <a:pt x="1085488" y="1126096"/>
                </a:cubicBezTo>
                <a:cubicBezTo>
                  <a:pt x="1100265" y="1122410"/>
                  <a:pt x="1111374" y="1115037"/>
                  <a:pt x="1126151" y="1111350"/>
                </a:cubicBezTo>
                <a:cubicBezTo>
                  <a:pt x="1140927" y="1107664"/>
                  <a:pt x="1152037" y="1103977"/>
                  <a:pt x="1166705" y="1100290"/>
                </a:cubicBezTo>
                <a:cubicBezTo>
                  <a:pt x="1192591" y="1092917"/>
                  <a:pt x="1222145" y="1085450"/>
                  <a:pt x="1248031" y="1074390"/>
                </a:cubicBezTo>
                <a:cubicBezTo>
                  <a:pt x="1262699" y="1070704"/>
                  <a:pt x="1273809" y="1067017"/>
                  <a:pt x="1288586" y="1059644"/>
                </a:cubicBezTo>
                <a:cubicBezTo>
                  <a:pt x="1303362" y="1055957"/>
                  <a:pt x="1318139" y="1048584"/>
                  <a:pt x="1332915" y="1041211"/>
                </a:cubicBezTo>
                <a:cubicBezTo>
                  <a:pt x="1347692" y="1033838"/>
                  <a:pt x="1362469" y="1026371"/>
                  <a:pt x="1377245" y="1018998"/>
                </a:cubicBezTo>
                <a:cubicBezTo>
                  <a:pt x="1384580" y="1015311"/>
                  <a:pt x="1392022" y="1011624"/>
                  <a:pt x="1399356" y="1004251"/>
                </a:cubicBezTo>
                <a:cubicBezTo>
                  <a:pt x="1403023" y="1000565"/>
                  <a:pt x="1410466" y="996878"/>
                  <a:pt x="1414133" y="993192"/>
                </a:cubicBezTo>
                <a:cubicBezTo>
                  <a:pt x="1414133" y="993192"/>
                  <a:pt x="1417800" y="989505"/>
                  <a:pt x="1417800" y="989505"/>
                </a:cubicBezTo>
                <a:cubicBezTo>
                  <a:pt x="1421467" y="985819"/>
                  <a:pt x="1425242" y="985819"/>
                  <a:pt x="1425242" y="982132"/>
                </a:cubicBezTo>
                <a:cubicBezTo>
                  <a:pt x="1428909" y="978446"/>
                  <a:pt x="1432577" y="974759"/>
                  <a:pt x="1432577" y="967386"/>
                </a:cubicBezTo>
                <a:cubicBezTo>
                  <a:pt x="1436244" y="967386"/>
                  <a:pt x="1439911" y="963605"/>
                  <a:pt x="1439911" y="963605"/>
                </a:cubicBezTo>
                <a:cubicBezTo>
                  <a:pt x="1443686" y="963605"/>
                  <a:pt x="1447353" y="959918"/>
                  <a:pt x="1451020" y="956232"/>
                </a:cubicBezTo>
                <a:cubicBezTo>
                  <a:pt x="1454688" y="952545"/>
                  <a:pt x="1458463" y="948859"/>
                  <a:pt x="1458463" y="941486"/>
                </a:cubicBezTo>
                <a:cubicBezTo>
                  <a:pt x="1458463" y="937799"/>
                  <a:pt x="1458463" y="934113"/>
                  <a:pt x="1454688" y="934113"/>
                </a:cubicBezTo>
                <a:cubicBezTo>
                  <a:pt x="1451020" y="930426"/>
                  <a:pt x="1447353" y="926740"/>
                  <a:pt x="1443686" y="926740"/>
                </a:cubicBezTo>
                <a:cubicBezTo>
                  <a:pt x="1439911" y="926740"/>
                  <a:pt x="1436244" y="926740"/>
                  <a:pt x="1432577" y="926740"/>
                </a:cubicBezTo>
                <a:cubicBezTo>
                  <a:pt x="1428909" y="926740"/>
                  <a:pt x="1428909" y="926740"/>
                  <a:pt x="1425242" y="926740"/>
                </a:cubicBezTo>
                <a:cubicBezTo>
                  <a:pt x="1425242" y="926740"/>
                  <a:pt x="1425242" y="926740"/>
                  <a:pt x="1425242" y="926740"/>
                </a:cubicBezTo>
                <a:cubicBezTo>
                  <a:pt x="1421467" y="926740"/>
                  <a:pt x="1417800" y="926740"/>
                  <a:pt x="1417800" y="926740"/>
                </a:cubicBezTo>
                <a:cubicBezTo>
                  <a:pt x="1410466" y="926740"/>
                  <a:pt x="1399356" y="930426"/>
                  <a:pt x="1391914" y="930426"/>
                </a:cubicBezTo>
                <a:cubicBezTo>
                  <a:pt x="1377245" y="934113"/>
                  <a:pt x="1362469" y="934113"/>
                  <a:pt x="1347692" y="937799"/>
                </a:cubicBezTo>
                <a:cubicBezTo>
                  <a:pt x="1332915" y="941486"/>
                  <a:pt x="1321806" y="945172"/>
                  <a:pt x="1307029" y="945172"/>
                </a:cubicBezTo>
                <a:cubicBezTo>
                  <a:pt x="1292253" y="948859"/>
                  <a:pt x="1277476" y="948859"/>
                  <a:pt x="1262699" y="952545"/>
                </a:cubicBezTo>
                <a:cubicBezTo>
                  <a:pt x="1236921" y="956232"/>
                  <a:pt x="1207368" y="959918"/>
                  <a:pt x="1181482" y="963605"/>
                </a:cubicBezTo>
                <a:cubicBezTo>
                  <a:pt x="1151929" y="967291"/>
                  <a:pt x="1122483" y="971073"/>
                  <a:pt x="1092930" y="974759"/>
                </a:cubicBezTo>
                <a:cubicBezTo>
                  <a:pt x="1074486" y="978446"/>
                  <a:pt x="1059710" y="978446"/>
                  <a:pt x="1044933" y="982132"/>
                </a:cubicBezTo>
                <a:cubicBezTo>
                  <a:pt x="1037491" y="982132"/>
                  <a:pt x="1030156" y="985819"/>
                  <a:pt x="1022714" y="985819"/>
                </a:cubicBezTo>
                <a:cubicBezTo>
                  <a:pt x="1015380" y="985819"/>
                  <a:pt x="1007938" y="989505"/>
                  <a:pt x="1000603" y="989505"/>
                </a:cubicBezTo>
                <a:cubicBezTo>
                  <a:pt x="993269" y="989505"/>
                  <a:pt x="985827" y="993192"/>
                  <a:pt x="974717" y="993192"/>
                </a:cubicBezTo>
                <a:cubicBezTo>
                  <a:pt x="967383" y="993192"/>
                  <a:pt x="959941" y="996878"/>
                  <a:pt x="952606" y="996878"/>
                </a:cubicBezTo>
                <a:cubicBezTo>
                  <a:pt x="937830" y="1000565"/>
                  <a:pt x="923053" y="1004251"/>
                  <a:pt x="908276" y="1007938"/>
                </a:cubicBezTo>
                <a:cubicBezTo>
                  <a:pt x="893500" y="1011624"/>
                  <a:pt x="882498" y="1015311"/>
                  <a:pt x="867722" y="1018998"/>
                </a:cubicBezTo>
                <a:cubicBezTo>
                  <a:pt x="852945" y="1022684"/>
                  <a:pt x="838168" y="1026371"/>
                  <a:pt x="819725" y="1030057"/>
                </a:cubicBezTo>
                <a:cubicBezTo>
                  <a:pt x="804948" y="1033744"/>
                  <a:pt x="790171" y="1041211"/>
                  <a:pt x="775395" y="1044898"/>
                </a:cubicBezTo>
                <a:cubicBezTo>
                  <a:pt x="760618" y="1048584"/>
                  <a:pt x="749509" y="1055957"/>
                  <a:pt x="734732" y="1059644"/>
                </a:cubicBezTo>
                <a:cubicBezTo>
                  <a:pt x="705287" y="1070704"/>
                  <a:pt x="675733" y="1085450"/>
                  <a:pt x="646180" y="1100290"/>
                </a:cubicBezTo>
                <a:cubicBezTo>
                  <a:pt x="616627" y="1115037"/>
                  <a:pt x="590741" y="1126096"/>
                  <a:pt x="564963" y="1140842"/>
                </a:cubicBezTo>
                <a:cubicBezTo>
                  <a:pt x="553853" y="1148215"/>
                  <a:pt x="539077" y="1151902"/>
                  <a:pt x="527967" y="1159370"/>
                </a:cubicBezTo>
                <a:cubicBezTo>
                  <a:pt x="520633" y="1163056"/>
                  <a:pt x="513298" y="1166743"/>
                  <a:pt x="505856" y="1170429"/>
                </a:cubicBezTo>
                <a:cubicBezTo>
                  <a:pt x="498522" y="1174116"/>
                  <a:pt x="491080" y="1177802"/>
                  <a:pt x="483745" y="1185175"/>
                </a:cubicBezTo>
                <a:cubicBezTo>
                  <a:pt x="472636" y="1192548"/>
                  <a:pt x="457859" y="1199922"/>
                  <a:pt x="446750" y="1207295"/>
                </a:cubicBezTo>
                <a:cubicBezTo>
                  <a:pt x="435748" y="1214668"/>
                  <a:pt x="420972" y="1222135"/>
                  <a:pt x="409862" y="1233195"/>
                </a:cubicBezTo>
                <a:cubicBezTo>
                  <a:pt x="398753" y="1244255"/>
                  <a:pt x="383976" y="1251628"/>
                  <a:pt x="372975" y="1262687"/>
                </a:cubicBezTo>
                <a:cubicBezTo>
                  <a:pt x="361865" y="1270060"/>
                  <a:pt x="347088" y="1281120"/>
                  <a:pt x="335979" y="1288588"/>
                </a:cubicBezTo>
                <a:cubicBezTo>
                  <a:pt x="321202" y="1299647"/>
                  <a:pt x="310201" y="1307020"/>
                  <a:pt x="299091" y="1318080"/>
                </a:cubicBezTo>
                <a:cubicBezTo>
                  <a:pt x="291757" y="1321767"/>
                  <a:pt x="287982" y="1329140"/>
                  <a:pt x="280648" y="1332826"/>
                </a:cubicBezTo>
                <a:cubicBezTo>
                  <a:pt x="273313" y="1340199"/>
                  <a:pt x="265871" y="1343886"/>
                  <a:pt x="258537" y="1351353"/>
                </a:cubicBezTo>
                <a:cubicBezTo>
                  <a:pt x="247427" y="1362413"/>
                  <a:pt x="236318" y="1369786"/>
                  <a:pt x="228983" y="1380846"/>
                </a:cubicBezTo>
                <a:cubicBezTo>
                  <a:pt x="217874" y="1391905"/>
                  <a:pt x="206765" y="1399278"/>
                  <a:pt x="199430" y="1410433"/>
                </a:cubicBezTo>
                <a:cubicBezTo>
                  <a:pt x="191988" y="1417806"/>
                  <a:pt x="184654" y="1425179"/>
                  <a:pt x="180986" y="1428865"/>
                </a:cubicBezTo>
                <a:cubicBezTo>
                  <a:pt x="177211" y="1432552"/>
                  <a:pt x="169877" y="1439925"/>
                  <a:pt x="166210" y="1443611"/>
                </a:cubicBezTo>
                <a:cubicBezTo>
                  <a:pt x="162543" y="1447298"/>
                  <a:pt x="158767" y="1450985"/>
                  <a:pt x="155100" y="1458358"/>
                </a:cubicBezTo>
                <a:cubicBezTo>
                  <a:pt x="147766" y="1465731"/>
                  <a:pt x="143991" y="1473198"/>
                  <a:pt x="136657" y="1480571"/>
                </a:cubicBezTo>
                <a:cubicBezTo>
                  <a:pt x="129214" y="1491631"/>
                  <a:pt x="121880" y="1499004"/>
                  <a:pt x="114546" y="1510064"/>
                </a:cubicBezTo>
                <a:cubicBezTo>
                  <a:pt x="110770" y="1517437"/>
                  <a:pt x="103436" y="1524810"/>
                  <a:pt x="99769" y="1528496"/>
                </a:cubicBezTo>
                <a:cubicBezTo>
                  <a:pt x="95994" y="1535964"/>
                  <a:pt x="88659" y="1539651"/>
                  <a:pt x="84992" y="1547024"/>
                </a:cubicBezTo>
                <a:cubicBezTo>
                  <a:pt x="81217" y="1554397"/>
                  <a:pt x="73883" y="1565456"/>
                  <a:pt x="70216" y="1572829"/>
                </a:cubicBezTo>
                <a:cubicBezTo>
                  <a:pt x="70216" y="1576516"/>
                  <a:pt x="66441" y="1580202"/>
                  <a:pt x="66441" y="1580202"/>
                </a:cubicBezTo>
                <a:cubicBezTo>
                  <a:pt x="66441" y="1583889"/>
                  <a:pt x="62773" y="1587576"/>
                  <a:pt x="62773" y="1587576"/>
                </a:cubicBezTo>
                <a:cubicBezTo>
                  <a:pt x="59106" y="1591262"/>
                  <a:pt x="59106" y="1595043"/>
                  <a:pt x="59106" y="1602416"/>
                </a:cubicBezTo>
                <a:cubicBezTo>
                  <a:pt x="59106" y="1606103"/>
                  <a:pt x="55439" y="1609789"/>
                  <a:pt x="55439" y="1609789"/>
                </a:cubicBezTo>
                <a:cubicBezTo>
                  <a:pt x="55439" y="1613476"/>
                  <a:pt x="55439" y="1617162"/>
                  <a:pt x="51772" y="1620849"/>
                </a:cubicBezTo>
                <a:cubicBezTo>
                  <a:pt x="51772" y="1624535"/>
                  <a:pt x="51772" y="1628222"/>
                  <a:pt x="51772" y="1631909"/>
                </a:cubicBezTo>
                <a:cubicBezTo>
                  <a:pt x="51772" y="1635595"/>
                  <a:pt x="51772" y="1635595"/>
                  <a:pt x="51772" y="1639282"/>
                </a:cubicBezTo>
                <a:cubicBezTo>
                  <a:pt x="51772" y="1639282"/>
                  <a:pt x="51772" y="1639282"/>
                  <a:pt x="51772" y="1642968"/>
                </a:cubicBezTo>
                <a:cubicBezTo>
                  <a:pt x="51772" y="1642968"/>
                  <a:pt x="51772" y="1642968"/>
                  <a:pt x="51772" y="1642968"/>
                </a:cubicBezTo>
                <a:cubicBezTo>
                  <a:pt x="47997" y="1639282"/>
                  <a:pt x="47997" y="1635595"/>
                  <a:pt x="44330" y="1631909"/>
                </a:cubicBezTo>
                <a:cubicBezTo>
                  <a:pt x="36995" y="1613476"/>
                  <a:pt x="33220" y="1591357"/>
                  <a:pt x="29553" y="1572829"/>
                </a:cubicBezTo>
                <a:cubicBezTo>
                  <a:pt x="25886" y="1539651"/>
                  <a:pt x="25886" y="1510064"/>
                  <a:pt x="29553" y="1476885"/>
                </a:cubicBezTo>
                <a:cubicBezTo>
                  <a:pt x="29553" y="1469512"/>
                  <a:pt x="33220" y="1462044"/>
                  <a:pt x="33220" y="1454671"/>
                </a:cubicBezTo>
                <a:cubicBezTo>
                  <a:pt x="33220" y="1447298"/>
                  <a:pt x="36995" y="1439925"/>
                  <a:pt x="36995" y="1432552"/>
                </a:cubicBezTo>
                <a:cubicBezTo>
                  <a:pt x="36995" y="1428865"/>
                  <a:pt x="40662" y="1421492"/>
                  <a:pt x="40662" y="1417806"/>
                </a:cubicBezTo>
                <a:cubicBezTo>
                  <a:pt x="40662" y="1414119"/>
                  <a:pt x="44330" y="1410433"/>
                  <a:pt x="44330" y="1406746"/>
                </a:cubicBezTo>
                <a:cubicBezTo>
                  <a:pt x="47997" y="1395592"/>
                  <a:pt x="47997" y="1384532"/>
                  <a:pt x="51772" y="1373473"/>
                </a:cubicBezTo>
                <a:cubicBezTo>
                  <a:pt x="55439" y="1358726"/>
                  <a:pt x="59106" y="1347667"/>
                  <a:pt x="62773" y="1332826"/>
                </a:cubicBezTo>
                <a:cubicBezTo>
                  <a:pt x="66441" y="1325453"/>
                  <a:pt x="66441" y="1314393"/>
                  <a:pt x="70216" y="1307020"/>
                </a:cubicBezTo>
                <a:cubicBezTo>
                  <a:pt x="73883" y="1295961"/>
                  <a:pt x="73883" y="1288588"/>
                  <a:pt x="77550" y="1277433"/>
                </a:cubicBezTo>
                <a:cubicBezTo>
                  <a:pt x="81217" y="1262687"/>
                  <a:pt x="84992" y="1251628"/>
                  <a:pt x="88659" y="1236881"/>
                </a:cubicBezTo>
                <a:cubicBezTo>
                  <a:pt x="88659" y="1233195"/>
                  <a:pt x="88659" y="1233195"/>
                  <a:pt x="92327" y="1229508"/>
                </a:cubicBezTo>
                <a:cubicBezTo>
                  <a:pt x="95994" y="1222135"/>
                  <a:pt x="99769" y="1214668"/>
                  <a:pt x="99769" y="1207295"/>
                </a:cubicBezTo>
                <a:cubicBezTo>
                  <a:pt x="99769" y="1203608"/>
                  <a:pt x="103436" y="1199922"/>
                  <a:pt x="103436" y="1196235"/>
                </a:cubicBezTo>
                <a:cubicBezTo>
                  <a:pt x="107103" y="1188862"/>
                  <a:pt x="110770" y="1181489"/>
                  <a:pt x="114438" y="1174116"/>
                </a:cubicBezTo>
                <a:cubicBezTo>
                  <a:pt x="118213" y="1170429"/>
                  <a:pt x="118213" y="1163056"/>
                  <a:pt x="121880" y="1159370"/>
                </a:cubicBezTo>
                <a:cubicBezTo>
                  <a:pt x="121880" y="1155683"/>
                  <a:pt x="125547" y="1155683"/>
                  <a:pt x="125547" y="1151902"/>
                </a:cubicBezTo>
                <a:cubicBezTo>
                  <a:pt x="129214" y="1144529"/>
                  <a:pt x="132989" y="1137156"/>
                  <a:pt x="140324" y="1129783"/>
                </a:cubicBezTo>
                <a:cubicBezTo>
                  <a:pt x="143991" y="1122410"/>
                  <a:pt x="147766" y="1115037"/>
                  <a:pt x="151433" y="1107664"/>
                </a:cubicBezTo>
                <a:cubicBezTo>
                  <a:pt x="158767" y="1092917"/>
                  <a:pt x="169877" y="1078077"/>
                  <a:pt x="177211" y="1063331"/>
                </a:cubicBezTo>
                <a:cubicBezTo>
                  <a:pt x="177211" y="1059644"/>
                  <a:pt x="180986" y="1059644"/>
                  <a:pt x="180986" y="1055957"/>
                </a:cubicBezTo>
                <a:cubicBezTo>
                  <a:pt x="184654" y="1052271"/>
                  <a:pt x="188321" y="1044898"/>
                  <a:pt x="191988" y="1041211"/>
                </a:cubicBezTo>
                <a:cubicBezTo>
                  <a:pt x="195763" y="1033838"/>
                  <a:pt x="203097" y="1026371"/>
                  <a:pt x="206765" y="1018998"/>
                </a:cubicBezTo>
                <a:cubicBezTo>
                  <a:pt x="206765" y="1018998"/>
                  <a:pt x="203097" y="1022684"/>
                  <a:pt x="203097" y="1022684"/>
                </a:cubicBezTo>
                <a:cubicBezTo>
                  <a:pt x="210432" y="1011624"/>
                  <a:pt x="217874" y="1004251"/>
                  <a:pt x="225208" y="993192"/>
                </a:cubicBezTo>
                <a:cubicBezTo>
                  <a:pt x="228983" y="985819"/>
                  <a:pt x="236318" y="978446"/>
                  <a:pt x="239985" y="974759"/>
                </a:cubicBezTo>
                <a:cubicBezTo>
                  <a:pt x="251094" y="963605"/>
                  <a:pt x="258429" y="952545"/>
                  <a:pt x="269538" y="941486"/>
                </a:cubicBezTo>
                <a:cubicBezTo>
                  <a:pt x="276980" y="934113"/>
                  <a:pt x="284315" y="926740"/>
                  <a:pt x="287982" y="919366"/>
                </a:cubicBezTo>
                <a:cubicBezTo>
                  <a:pt x="295424" y="911993"/>
                  <a:pt x="299091" y="904526"/>
                  <a:pt x="306534" y="897152"/>
                </a:cubicBezTo>
                <a:cubicBezTo>
                  <a:pt x="317535" y="886093"/>
                  <a:pt x="328645" y="878720"/>
                  <a:pt x="335979" y="867660"/>
                </a:cubicBezTo>
                <a:cubicBezTo>
                  <a:pt x="350756" y="852914"/>
                  <a:pt x="365532" y="838073"/>
                  <a:pt x="380309" y="827014"/>
                </a:cubicBezTo>
                <a:cubicBezTo>
                  <a:pt x="387751" y="823327"/>
                  <a:pt x="391418" y="815954"/>
                  <a:pt x="398753" y="812268"/>
                </a:cubicBezTo>
                <a:cubicBezTo>
                  <a:pt x="406195" y="804894"/>
                  <a:pt x="413529" y="801208"/>
                  <a:pt x="417197" y="793835"/>
                </a:cubicBezTo>
                <a:cubicBezTo>
                  <a:pt x="424639" y="786462"/>
                  <a:pt x="435748" y="778994"/>
                  <a:pt x="443083" y="775308"/>
                </a:cubicBezTo>
                <a:cubicBezTo>
                  <a:pt x="450525" y="767935"/>
                  <a:pt x="457859" y="764248"/>
                  <a:pt x="465194" y="760561"/>
                </a:cubicBezTo>
                <a:cubicBezTo>
                  <a:pt x="472636" y="756875"/>
                  <a:pt x="476303" y="753188"/>
                  <a:pt x="483745" y="745815"/>
                </a:cubicBezTo>
                <a:cubicBezTo>
                  <a:pt x="487412" y="742129"/>
                  <a:pt x="487412" y="742129"/>
                  <a:pt x="491080" y="738442"/>
                </a:cubicBezTo>
                <a:cubicBezTo>
                  <a:pt x="502189" y="731069"/>
                  <a:pt x="513191" y="723696"/>
                  <a:pt x="524300" y="716228"/>
                </a:cubicBezTo>
                <a:cubicBezTo>
                  <a:pt x="531742" y="712542"/>
                  <a:pt x="542744" y="705169"/>
                  <a:pt x="550186" y="701482"/>
                </a:cubicBezTo>
                <a:cubicBezTo>
                  <a:pt x="557520" y="697796"/>
                  <a:pt x="564963" y="690423"/>
                  <a:pt x="575964" y="686736"/>
                </a:cubicBezTo>
                <a:cubicBezTo>
                  <a:pt x="583407" y="683050"/>
                  <a:pt x="590741" y="679363"/>
                  <a:pt x="598183" y="675677"/>
                </a:cubicBezTo>
                <a:cubicBezTo>
                  <a:pt x="601850" y="671990"/>
                  <a:pt x="605518" y="671990"/>
                  <a:pt x="609185" y="668303"/>
                </a:cubicBezTo>
                <a:cubicBezTo>
                  <a:pt x="620294" y="664617"/>
                  <a:pt x="631404" y="657244"/>
                  <a:pt x="642513" y="653463"/>
                </a:cubicBezTo>
                <a:cubicBezTo>
                  <a:pt x="642513" y="653463"/>
                  <a:pt x="642513" y="653463"/>
                  <a:pt x="646180" y="653463"/>
                </a:cubicBezTo>
                <a:cubicBezTo>
                  <a:pt x="653515" y="649776"/>
                  <a:pt x="660957" y="646090"/>
                  <a:pt x="671958" y="642403"/>
                </a:cubicBezTo>
                <a:cubicBezTo>
                  <a:pt x="679401" y="638717"/>
                  <a:pt x="686735" y="635030"/>
                  <a:pt x="694177" y="635030"/>
                </a:cubicBezTo>
                <a:cubicBezTo>
                  <a:pt x="701512" y="631344"/>
                  <a:pt x="708954" y="627657"/>
                  <a:pt x="719955" y="627657"/>
                </a:cubicBezTo>
                <a:cubicBezTo>
                  <a:pt x="731065" y="623970"/>
                  <a:pt x="742174" y="620284"/>
                  <a:pt x="753176" y="616597"/>
                </a:cubicBezTo>
                <a:cubicBezTo>
                  <a:pt x="756951" y="616597"/>
                  <a:pt x="756951" y="616597"/>
                  <a:pt x="760618" y="616597"/>
                </a:cubicBezTo>
                <a:cubicBezTo>
                  <a:pt x="767952" y="616597"/>
                  <a:pt x="775395" y="612911"/>
                  <a:pt x="779062" y="612911"/>
                </a:cubicBezTo>
                <a:cubicBezTo>
                  <a:pt x="786396" y="609224"/>
                  <a:pt x="793838" y="609224"/>
                  <a:pt x="801173" y="609224"/>
                </a:cubicBezTo>
                <a:cubicBezTo>
                  <a:pt x="808615" y="609224"/>
                  <a:pt x="819725" y="605538"/>
                  <a:pt x="827059" y="605538"/>
                </a:cubicBezTo>
                <a:cubicBezTo>
                  <a:pt x="834393" y="605538"/>
                  <a:pt x="845503" y="601851"/>
                  <a:pt x="852945" y="601851"/>
                </a:cubicBezTo>
                <a:cubicBezTo>
                  <a:pt x="863947" y="601851"/>
                  <a:pt x="875056" y="598165"/>
                  <a:pt x="886165" y="598165"/>
                </a:cubicBezTo>
                <a:cubicBezTo>
                  <a:pt x="889833" y="598165"/>
                  <a:pt x="897167" y="598165"/>
                  <a:pt x="900942" y="598165"/>
                </a:cubicBezTo>
                <a:cubicBezTo>
                  <a:pt x="908276" y="598165"/>
                  <a:pt x="915719" y="598165"/>
                  <a:pt x="919386" y="598165"/>
                </a:cubicBezTo>
                <a:cubicBezTo>
                  <a:pt x="930495" y="598165"/>
                  <a:pt x="941497" y="598165"/>
                  <a:pt x="952606" y="598165"/>
                </a:cubicBezTo>
                <a:cubicBezTo>
                  <a:pt x="963716" y="598165"/>
                  <a:pt x="974717" y="598165"/>
                  <a:pt x="989494" y="598165"/>
                </a:cubicBezTo>
                <a:cubicBezTo>
                  <a:pt x="1015380" y="598165"/>
                  <a:pt x="1041158" y="598165"/>
                  <a:pt x="1063377" y="598165"/>
                </a:cubicBezTo>
                <a:cubicBezTo>
                  <a:pt x="1081821" y="598165"/>
                  <a:pt x="1100265" y="598165"/>
                  <a:pt x="1118708" y="598165"/>
                </a:cubicBezTo>
                <a:cubicBezTo>
                  <a:pt x="1140927" y="598165"/>
                  <a:pt x="1163038" y="598165"/>
                  <a:pt x="1185149" y="598165"/>
                </a:cubicBezTo>
                <a:cubicBezTo>
                  <a:pt x="1199926" y="598165"/>
                  <a:pt x="1211035" y="598165"/>
                  <a:pt x="1225812" y="598165"/>
                </a:cubicBezTo>
                <a:cubicBezTo>
                  <a:pt x="1236921" y="598165"/>
                  <a:pt x="1244256" y="598165"/>
                  <a:pt x="1255365" y="594478"/>
                </a:cubicBezTo>
                <a:cubicBezTo>
                  <a:pt x="1262699" y="594478"/>
                  <a:pt x="1270142" y="594478"/>
                  <a:pt x="1277476" y="594478"/>
                </a:cubicBezTo>
                <a:cubicBezTo>
                  <a:pt x="1281251" y="594478"/>
                  <a:pt x="1284918" y="594478"/>
                  <a:pt x="1288586" y="594478"/>
                </a:cubicBezTo>
                <a:cubicBezTo>
                  <a:pt x="1303362" y="594478"/>
                  <a:pt x="1314472" y="590697"/>
                  <a:pt x="1329248" y="590697"/>
                </a:cubicBezTo>
                <a:cubicBezTo>
                  <a:pt x="1340250" y="590697"/>
                  <a:pt x="1351359" y="587011"/>
                  <a:pt x="1362469" y="587011"/>
                </a:cubicBezTo>
                <a:cubicBezTo>
                  <a:pt x="1377245" y="583324"/>
                  <a:pt x="1391914" y="583324"/>
                  <a:pt x="1406691" y="579637"/>
                </a:cubicBezTo>
                <a:cubicBezTo>
                  <a:pt x="1414133" y="579637"/>
                  <a:pt x="1425242" y="575951"/>
                  <a:pt x="1432577" y="572264"/>
                </a:cubicBezTo>
                <a:cubicBezTo>
                  <a:pt x="1439911" y="572264"/>
                  <a:pt x="1447353" y="568578"/>
                  <a:pt x="1454688" y="568578"/>
                </a:cubicBezTo>
                <a:cubicBezTo>
                  <a:pt x="1458463" y="568578"/>
                  <a:pt x="1462130" y="568578"/>
                  <a:pt x="1465797" y="564891"/>
                </a:cubicBezTo>
                <a:cubicBezTo>
                  <a:pt x="1480574" y="561205"/>
                  <a:pt x="1491683" y="557518"/>
                  <a:pt x="1506460" y="553832"/>
                </a:cubicBezTo>
                <a:cubicBezTo>
                  <a:pt x="1510127" y="553832"/>
                  <a:pt x="1513794" y="550145"/>
                  <a:pt x="1517461" y="550145"/>
                </a:cubicBezTo>
                <a:cubicBezTo>
                  <a:pt x="1521236" y="550145"/>
                  <a:pt x="1528571" y="546459"/>
                  <a:pt x="1532238" y="546459"/>
                </a:cubicBezTo>
                <a:cubicBezTo>
                  <a:pt x="1539680" y="542772"/>
                  <a:pt x="1547015" y="542772"/>
                  <a:pt x="1554457" y="539085"/>
                </a:cubicBezTo>
                <a:cubicBezTo>
                  <a:pt x="1558124" y="539085"/>
                  <a:pt x="1561791" y="535399"/>
                  <a:pt x="1565458" y="535399"/>
                </a:cubicBezTo>
                <a:cubicBezTo>
                  <a:pt x="1576568" y="531712"/>
                  <a:pt x="1587677" y="524245"/>
                  <a:pt x="1602454" y="520558"/>
                </a:cubicBezTo>
                <a:cubicBezTo>
                  <a:pt x="1609788" y="516872"/>
                  <a:pt x="1620898" y="513185"/>
                  <a:pt x="1628232" y="509499"/>
                </a:cubicBezTo>
                <a:cubicBezTo>
                  <a:pt x="1643009" y="502126"/>
                  <a:pt x="1654118" y="498439"/>
                  <a:pt x="1668895" y="491066"/>
                </a:cubicBezTo>
                <a:cubicBezTo>
                  <a:pt x="1676229" y="487379"/>
                  <a:pt x="1687338" y="483693"/>
                  <a:pt x="1694673" y="476320"/>
                </a:cubicBezTo>
                <a:cubicBezTo>
                  <a:pt x="1702115" y="472633"/>
                  <a:pt x="1713225" y="468947"/>
                  <a:pt x="1720559" y="461479"/>
                </a:cubicBezTo>
                <a:cubicBezTo>
                  <a:pt x="1731668" y="454106"/>
                  <a:pt x="1746445" y="446733"/>
                  <a:pt x="1757447" y="439360"/>
                </a:cubicBezTo>
                <a:cubicBezTo>
                  <a:pt x="1764889" y="435673"/>
                  <a:pt x="1772223" y="428300"/>
                  <a:pt x="1783333" y="424614"/>
                </a:cubicBezTo>
                <a:cubicBezTo>
                  <a:pt x="1805444" y="413554"/>
                  <a:pt x="1823887" y="398713"/>
                  <a:pt x="1846106" y="387654"/>
                </a:cubicBezTo>
                <a:cubicBezTo>
                  <a:pt x="1857216" y="380281"/>
                  <a:pt x="1864550" y="376594"/>
                  <a:pt x="1875660" y="369221"/>
                </a:cubicBezTo>
                <a:cubicBezTo>
                  <a:pt x="1882994" y="365535"/>
                  <a:pt x="1894103" y="358161"/>
                  <a:pt x="1901438" y="354475"/>
                </a:cubicBezTo>
                <a:cubicBezTo>
                  <a:pt x="1908880" y="350788"/>
                  <a:pt x="1916215" y="347102"/>
                  <a:pt x="1919882" y="339634"/>
                </a:cubicBezTo>
                <a:cubicBezTo>
                  <a:pt x="1930991" y="332261"/>
                  <a:pt x="1938433" y="324888"/>
                  <a:pt x="1949435" y="317515"/>
                </a:cubicBezTo>
                <a:cubicBezTo>
                  <a:pt x="1956877" y="310142"/>
                  <a:pt x="1964211" y="306455"/>
                  <a:pt x="1971654" y="299082"/>
                </a:cubicBezTo>
                <a:cubicBezTo>
                  <a:pt x="1978988" y="295396"/>
                  <a:pt x="1986430" y="288023"/>
                  <a:pt x="1990097" y="284336"/>
                </a:cubicBezTo>
                <a:cubicBezTo>
                  <a:pt x="2004874" y="273182"/>
                  <a:pt x="2019651" y="258436"/>
                  <a:pt x="2034427" y="247376"/>
                </a:cubicBezTo>
                <a:cubicBezTo>
                  <a:pt x="2038095" y="243690"/>
                  <a:pt x="2041762" y="240003"/>
                  <a:pt x="2045429" y="236317"/>
                </a:cubicBezTo>
                <a:cubicBezTo>
                  <a:pt x="2049204" y="232630"/>
                  <a:pt x="2052871" y="228944"/>
                  <a:pt x="2056538" y="225257"/>
                </a:cubicBezTo>
                <a:cubicBezTo>
                  <a:pt x="2056538" y="225257"/>
                  <a:pt x="2060205" y="221570"/>
                  <a:pt x="2060205" y="221570"/>
                </a:cubicBezTo>
                <a:cubicBezTo>
                  <a:pt x="2063981" y="221570"/>
                  <a:pt x="2071315" y="221570"/>
                  <a:pt x="2074982" y="217884"/>
                </a:cubicBezTo>
                <a:cubicBezTo>
                  <a:pt x="2078649" y="214103"/>
                  <a:pt x="2078649" y="214103"/>
                  <a:pt x="2082424" y="210416"/>
                </a:cubicBezTo>
                <a:cubicBezTo>
                  <a:pt x="2082424" y="210416"/>
                  <a:pt x="2086092" y="206730"/>
                  <a:pt x="2086092" y="206730"/>
                </a:cubicBezTo>
                <a:cubicBezTo>
                  <a:pt x="2086092" y="206730"/>
                  <a:pt x="2086092" y="203043"/>
                  <a:pt x="2089759" y="203043"/>
                </a:cubicBezTo>
                <a:cubicBezTo>
                  <a:pt x="2089759" y="210416"/>
                  <a:pt x="2093426" y="217884"/>
                  <a:pt x="2097201" y="225257"/>
                </a:cubicBezTo>
                <a:cubicBezTo>
                  <a:pt x="2100868" y="240003"/>
                  <a:pt x="2104535" y="254749"/>
                  <a:pt x="2108203" y="269495"/>
                </a:cubicBezTo>
                <a:cubicBezTo>
                  <a:pt x="2111978" y="276869"/>
                  <a:pt x="2111978" y="284336"/>
                  <a:pt x="2115645" y="291709"/>
                </a:cubicBezTo>
                <a:cubicBezTo>
                  <a:pt x="2115645" y="299082"/>
                  <a:pt x="2119312" y="306455"/>
                  <a:pt x="2119312" y="313828"/>
                </a:cubicBezTo>
                <a:cubicBezTo>
                  <a:pt x="2119312" y="321202"/>
                  <a:pt x="2122979" y="328575"/>
                  <a:pt x="2122979" y="339634"/>
                </a:cubicBezTo>
                <a:cubicBezTo>
                  <a:pt x="2122979" y="347102"/>
                  <a:pt x="2126647" y="354475"/>
                  <a:pt x="2126647" y="361848"/>
                </a:cubicBezTo>
                <a:cubicBezTo>
                  <a:pt x="2126647" y="369221"/>
                  <a:pt x="2130421" y="376594"/>
                  <a:pt x="2130421" y="383967"/>
                </a:cubicBezTo>
                <a:cubicBezTo>
                  <a:pt x="2130421" y="391340"/>
                  <a:pt x="2130421" y="402400"/>
                  <a:pt x="2134089" y="413554"/>
                </a:cubicBezTo>
                <a:cubicBezTo>
                  <a:pt x="2134089" y="417241"/>
                  <a:pt x="2134089" y="420927"/>
                  <a:pt x="2134089" y="424614"/>
                </a:cubicBezTo>
                <a:cubicBezTo>
                  <a:pt x="2134089" y="431987"/>
                  <a:pt x="2134089" y="435673"/>
                  <a:pt x="2134089" y="443046"/>
                </a:cubicBezTo>
                <a:cubicBezTo>
                  <a:pt x="2134089" y="454106"/>
                  <a:pt x="2134089" y="461479"/>
                  <a:pt x="2134089" y="472633"/>
                </a:cubicBezTo>
                <a:cubicBezTo>
                  <a:pt x="2134089" y="480006"/>
                  <a:pt x="2134089" y="491066"/>
                  <a:pt x="2134089" y="498439"/>
                </a:cubicBezTo>
                <a:cubicBezTo>
                  <a:pt x="2134089" y="502126"/>
                  <a:pt x="2134089" y="505812"/>
                  <a:pt x="2134089" y="509499"/>
                </a:cubicBezTo>
                <a:cubicBezTo>
                  <a:pt x="2134089" y="513185"/>
                  <a:pt x="2134089" y="516872"/>
                  <a:pt x="2134089" y="520558"/>
                </a:cubicBezTo>
                <a:cubicBezTo>
                  <a:pt x="2134089" y="527931"/>
                  <a:pt x="2134089" y="539085"/>
                  <a:pt x="2130421" y="546459"/>
                </a:cubicBezTo>
                <a:cubicBezTo>
                  <a:pt x="2130421" y="553832"/>
                  <a:pt x="2126647" y="564891"/>
                  <a:pt x="2126647" y="572264"/>
                </a:cubicBezTo>
                <a:cubicBezTo>
                  <a:pt x="2122979" y="583324"/>
                  <a:pt x="2122979" y="594478"/>
                  <a:pt x="2119312" y="605538"/>
                </a:cubicBezTo>
                <a:cubicBezTo>
                  <a:pt x="2119312" y="609224"/>
                  <a:pt x="2119312" y="609224"/>
                  <a:pt x="2119312" y="612911"/>
                </a:cubicBezTo>
                <a:cubicBezTo>
                  <a:pt x="2119312" y="620284"/>
                  <a:pt x="2115645" y="627657"/>
                  <a:pt x="2115645" y="635030"/>
                </a:cubicBezTo>
                <a:cubicBezTo>
                  <a:pt x="2111978" y="653463"/>
                  <a:pt x="2104535" y="671990"/>
                  <a:pt x="2100868" y="686736"/>
                </a:cubicBezTo>
                <a:cubicBezTo>
                  <a:pt x="2093426" y="705169"/>
                  <a:pt x="2089759" y="723696"/>
                  <a:pt x="2082424" y="745815"/>
                </a:cubicBezTo>
                <a:cubicBezTo>
                  <a:pt x="2074982" y="767935"/>
                  <a:pt x="2067648" y="786462"/>
                  <a:pt x="2060205" y="808581"/>
                </a:cubicBezTo>
                <a:cubicBezTo>
                  <a:pt x="2056538" y="819641"/>
                  <a:pt x="2052871" y="834387"/>
                  <a:pt x="2045429" y="845541"/>
                </a:cubicBezTo>
                <a:cubicBezTo>
                  <a:pt x="2041762" y="856601"/>
                  <a:pt x="2038095" y="867660"/>
                  <a:pt x="2034427" y="878720"/>
                </a:cubicBezTo>
                <a:cubicBezTo>
                  <a:pt x="2034427" y="878720"/>
                  <a:pt x="2034427" y="882406"/>
                  <a:pt x="2034427" y="882406"/>
                </a:cubicBezTo>
                <a:cubicBezTo>
                  <a:pt x="2034427" y="882406"/>
                  <a:pt x="2034427" y="886093"/>
                  <a:pt x="2030652" y="886093"/>
                </a:cubicBezTo>
                <a:cubicBezTo>
                  <a:pt x="2030652" y="889779"/>
                  <a:pt x="2030652" y="889779"/>
                  <a:pt x="2026985" y="893466"/>
                </a:cubicBezTo>
                <a:cubicBezTo>
                  <a:pt x="2026985" y="893466"/>
                  <a:pt x="2026985" y="897152"/>
                  <a:pt x="2026985" y="897152"/>
                </a:cubicBezTo>
                <a:cubicBezTo>
                  <a:pt x="2026985" y="897152"/>
                  <a:pt x="2026985" y="900839"/>
                  <a:pt x="2026985" y="900839"/>
                </a:cubicBezTo>
                <a:cubicBezTo>
                  <a:pt x="2026985" y="900839"/>
                  <a:pt x="2026985" y="900839"/>
                  <a:pt x="2026985" y="904620"/>
                </a:cubicBezTo>
                <a:cubicBezTo>
                  <a:pt x="2023318" y="911993"/>
                  <a:pt x="2019651" y="923053"/>
                  <a:pt x="2015876" y="930426"/>
                </a:cubicBezTo>
                <a:cubicBezTo>
                  <a:pt x="2008541" y="948859"/>
                  <a:pt x="2001207" y="963605"/>
                  <a:pt x="1993765" y="978446"/>
                </a:cubicBezTo>
                <a:cubicBezTo>
                  <a:pt x="1975321" y="1015311"/>
                  <a:pt x="1956877" y="1052271"/>
                  <a:pt x="1934658" y="1089136"/>
                </a:cubicBezTo>
                <a:cubicBezTo>
                  <a:pt x="1919882" y="1118723"/>
                  <a:pt x="1901438" y="1148215"/>
                  <a:pt x="1879327" y="1174116"/>
                </a:cubicBezTo>
                <a:cubicBezTo>
                  <a:pt x="1868217" y="1188862"/>
                  <a:pt x="1857216" y="1207295"/>
                  <a:pt x="1846106" y="1222135"/>
                </a:cubicBezTo>
                <a:cubicBezTo>
                  <a:pt x="1838664" y="1233195"/>
                  <a:pt x="1827663" y="1247941"/>
                  <a:pt x="1820220" y="1259001"/>
                </a:cubicBezTo>
                <a:cubicBezTo>
                  <a:pt x="1809111" y="1273747"/>
                  <a:pt x="1798109" y="1288588"/>
                  <a:pt x="1787000" y="1299647"/>
                </a:cubicBezTo>
                <a:cubicBezTo>
                  <a:pt x="1772223" y="1318080"/>
                  <a:pt x="1757447" y="1332826"/>
                  <a:pt x="1742670" y="1351353"/>
                </a:cubicBezTo>
                <a:cubicBezTo>
                  <a:pt x="1731668" y="1366100"/>
                  <a:pt x="1716892" y="1380846"/>
                  <a:pt x="1705782" y="1395592"/>
                </a:cubicBezTo>
                <a:cubicBezTo>
                  <a:pt x="1698448" y="1403060"/>
                  <a:pt x="1691006" y="1410433"/>
                  <a:pt x="1683671" y="1417806"/>
                </a:cubicBezTo>
                <a:cubicBezTo>
                  <a:pt x="1679896" y="1425179"/>
                  <a:pt x="1672562" y="1428865"/>
                  <a:pt x="1668895" y="1436238"/>
                </a:cubicBezTo>
                <a:cubicBezTo>
                  <a:pt x="1654118" y="1436238"/>
                  <a:pt x="1646676" y="1443611"/>
                  <a:pt x="1635674" y="1454671"/>
                </a:cubicBezTo>
                <a:close/>
                <a:moveTo>
                  <a:pt x="1827663" y="1343980"/>
                </a:moveTo>
                <a:cubicBezTo>
                  <a:pt x="1816553" y="1358726"/>
                  <a:pt x="1801777" y="1369786"/>
                  <a:pt x="1790775" y="1380846"/>
                </a:cubicBezTo>
                <a:cubicBezTo>
                  <a:pt x="1783333" y="1388219"/>
                  <a:pt x="1775998" y="1391905"/>
                  <a:pt x="1772223" y="1399373"/>
                </a:cubicBezTo>
                <a:cubicBezTo>
                  <a:pt x="1764889" y="1406746"/>
                  <a:pt x="1757447" y="1410433"/>
                  <a:pt x="1750112" y="1417806"/>
                </a:cubicBezTo>
                <a:cubicBezTo>
                  <a:pt x="1735336" y="1428865"/>
                  <a:pt x="1724226" y="1443611"/>
                  <a:pt x="1713225" y="1454671"/>
                </a:cubicBezTo>
                <a:cubicBezTo>
                  <a:pt x="1702115" y="1465825"/>
                  <a:pt x="1687338" y="1476885"/>
                  <a:pt x="1672562" y="1487944"/>
                </a:cubicBezTo>
                <a:cubicBezTo>
                  <a:pt x="1672562" y="1487944"/>
                  <a:pt x="1672562" y="1487944"/>
                  <a:pt x="1672562" y="1487944"/>
                </a:cubicBezTo>
                <a:cubicBezTo>
                  <a:pt x="1683671" y="1476885"/>
                  <a:pt x="1694673" y="1465825"/>
                  <a:pt x="1702115" y="1458358"/>
                </a:cubicBezTo>
                <a:cubicBezTo>
                  <a:pt x="1709449" y="1450985"/>
                  <a:pt x="1716892" y="1443611"/>
                  <a:pt x="1720559" y="1436238"/>
                </a:cubicBezTo>
                <a:cubicBezTo>
                  <a:pt x="1728001" y="1428865"/>
                  <a:pt x="1731668" y="1425179"/>
                  <a:pt x="1739003" y="1417806"/>
                </a:cubicBezTo>
                <a:cubicBezTo>
                  <a:pt x="1753779" y="1403060"/>
                  <a:pt x="1764889" y="1388219"/>
                  <a:pt x="1779665" y="1369786"/>
                </a:cubicBezTo>
                <a:cubicBezTo>
                  <a:pt x="1794442" y="1351353"/>
                  <a:pt x="1809219" y="1336607"/>
                  <a:pt x="1823995" y="1318080"/>
                </a:cubicBezTo>
                <a:cubicBezTo>
                  <a:pt x="1823995" y="1314393"/>
                  <a:pt x="1827663" y="1314393"/>
                  <a:pt x="1827663" y="1310707"/>
                </a:cubicBezTo>
                <a:cubicBezTo>
                  <a:pt x="1827663" y="1314393"/>
                  <a:pt x="1827663" y="1314393"/>
                  <a:pt x="1827663" y="1318080"/>
                </a:cubicBezTo>
                <a:cubicBezTo>
                  <a:pt x="1827663" y="1321767"/>
                  <a:pt x="1831330" y="1321767"/>
                  <a:pt x="1831330" y="1325453"/>
                </a:cubicBezTo>
                <a:cubicBezTo>
                  <a:pt x="1834997" y="1325453"/>
                  <a:pt x="1834997" y="1325453"/>
                  <a:pt x="1838664" y="1325453"/>
                </a:cubicBezTo>
                <a:cubicBezTo>
                  <a:pt x="1838664" y="1325453"/>
                  <a:pt x="1842439" y="1325453"/>
                  <a:pt x="1842439" y="1325453"/>
                </a:cubicBezTo>
                <a:cubicBezTo>
                  <a:pt x="1842439" y="1325453"/>
                  <a:pt x="1842439" y="1325453"/>
                  <a:pt x="1846106" y="1325453"/>
                </a:cubicBezTo>
                <a:cubicBezTo>
                  <a:pt x="1838772" y="1332826"/>
                  <a:pt x="1834997" y="1336607"/>
                  <a:pt x="1827663" y="1343980"/>
                </a:cubicBezTo>
                <a:close/>
                <a:moveTo>
                  <a:pt x="2100868" y="989505"/>
                </a:moveTo>
                <a:cubicBezTo>
                  <a:pt x="2089759" y="1004251"/>
                  <a:pt x="2082424" y="1018998"/>
                  <a:pt x="2071315" y="1033838"/>
                </a:cubicBezTo>
                <a:cubicBezTo>
                  <a:pt x="2063981" y="1048584"/>
                  <a:pt x="2052871" y="1063331"/>
                  <a:pt x="2045429" y="1078077"/>
                </a:cubicBezTo>
                <a:cubicBezTo>
                  <a:pt x="2041762" y="1085544"/>
                  <a:pt x="2038095" y="1089231"/>
                  <a:pt x="2034427" y="1096604"/>
                </a:cubicBezTo>
                <a:cubicBezTo>
                  <a:pt x="2030760" y="1100290"/>
                  <a:pt x="2026985" y="1107664"/>
                  <a:pt x="2023318" y="1111350"/>
                </a:cubicBezTo>
                <a:cubicBezTo>
                  <a:pt x="2023318" y="1111350"/>
                  <a:pt x="2023318" y="1111350"/>
                  <a:pt x="2023318" y="1115037"/>
                </a:cubicBezTo>
                <a:cubicBezTo>
                  <a:pt x="2019651" y="1118723"/>
                  <a:pt x="2015984" y="1118723"/>
                  <a:pt x="2008541" y="1122410"/>
                </a:cubicBezTo>
                <a:cubicBezTo>
                  <a:pt x="1993765" y="1129783"/>
                  <a:pt x="1978988" y="1137156"/>
                  <a:pt x="1967987" y="1144529"/>
                </a:cubicBezTo>
                <a:cubicBezTo>
                  <a:pt x="1964211" y="1148215"/>
                  <a:pt x="1956877" y="1151997"/>
                  <a:pt x="1953210" y="1155683"/>
                </a:cubicBezTo>
                <a:cubicBezTo>
                  <a:pt x="1949435" y="1159370"/>
                  <a:pt x="1945768" y="1163056"/>
                  <a:pt x="1942101" y="1166743"/>
                </a:cubicBezTo>
                <a:cubicBezTo>
                  <a:pt x="1938433" y="1170429"/>
                  <a:pt x="1938433" y="1170429"/>
                  <a:pt x="1934766" y="1174116"/>
                </a:cubicBezTo>
                <a:cubicBezTo>
                  <a:pt x="1934766" y="1177802"/>
                  <a:pt x="1930991" y="1177802"/>
                  <a:pt x="1930991" y="1181489"/>
                </a:cubicBezTo>
                <a:cubicBezTo>
                  <a:pt x="1930991" y="1181489"/>
                  <a:pt x="1927324" y="1185175"/>
                  <a:pt x="1927324" y="1185175"/>
                </a:cubicBezTo>
                <a:cubicBezTo>
                  <a:pt x="1927324" y="1185175"/>
                  <a:pt x="1927324" y="1185175"/>
                  <a:pt x="1923657" y="1188862"/>
                </a:cubicBezTo>
                <a:cubicBezTo>
                  <a:pt x="1919989" y="1192548"/>
                  <a:pt x="1919989" y="1192548"/>
                  <a:pt x="1916215" y="1196235"/>
                </a:cubicBezTo>
                <a:cubicBezTo>
                  <a:pt x="1916215" y="1196235"/>
                  <a:pt x="1912547" y="1196235"/>
                  <a:pt x="1912547" y="1199922"/>
                </a:cubicBezTo>
                <a:cubicBezTo>
                  <a:pt x="1912547" y="1199922"/>
                  <a:pt x="1912547" y="1203608"/>
                  <a:pt x="1912547" y="1203608"/>
                </a:cubicBezTo>
                <a:cubicBezTo>
                  <a:pt x="1912547" y="1203608"/>
                  <a:pt x="1916215" y="1203608"/>
                  <a:pt x="1916215" y="1199922"/>
                </a:cubicBezTo>
                <a:cubicBezTo>
                  <a:pt x="1916215" y="1199922"/>
                  <a:pt x="1916215" y="1199922"/>
                  <a:pt x="1919989" y="1199922"/>
                </a:cubicBezTo>
                <a:cubicBezTo>
                  <a:pt x="1919989" y="1199922"/>
                  <a:pt x="1923657" y="1196235"/>
                  <a:pt x="1923657" y="1196235"/>
                </a:cubicBezTo>
                <a:cubicBezTo>
                  <a:pt x="1930991" y="1192548"/>
                  <a:pt x="1938433" y="1188862"/>
                  <a:pt x="1945768" y="1185175"/>
                </a:cubicBezTo>
                <a:cubicBezTo>
                  <a:pt x="1953210" y="1181489"/>
                  <a:pt x="1960544" y="1177802"/>
                  <a:pt x="1964211" y="1174116"/>
                </a:cubicBezTo>
                <a:cubicBezTo>
                  <a:pt x="1967987" y="1170429"/>
                  <a:pt x="1975321" y="1170429"/>
                  <a:pt x="1978988" y="1166743"/>
                </a:cubicBezTo>
                <a:cubicBezTo>
                  <a:pt x="1978988" y="1166743"/>
                  <a:pt x="1975321" y="1170429"/>
                  <a:pt x="1975321" y="1170429"/>
                </a:cubicBezTo>
                <a:cubicBezTo>
                  <a:pt x="1967987" y="1181489"/>
                  <a:pt x="1956877" y="1192548"/>
                  <a:pt x="1949435" y="1203608"/>
                </a:cubicBezTo>
                <a:cubicBezTo>
                  <a:pt x="1942101" y="1211076"/>
                  <a:pt x="1934766" y="1222135"/>
                  <a:pt x="1930991" y="1229508"/>
                </a:cubicBezTo>
                <a:cubicBezTo>
                  <a:pt x="1927324" y="1236881"/>
                  <a:pt x="1919989" y="1240568"/>
                  <a:pt x="1916215" y="1247941"/>
                </a:cubicBezTo>
                <a:cubicBezTo>
                  <a:pt x="1908880" y="1255314"/>
                  <a:pt x="1905213" y="1262687"/>
                  <a:pt x="1897771" y="1266374"/>
                </a:cubicBezTo>
                <a:cubicBezTo>
                  <a:pt x="1894103" y="1270060"/>
                  <a:pt x="1894103" y="1270060"/>
                  <a:pt x="1890436" y="1273841"/>
                </a:cubicBezTo>
                <a:cubicBezTo>
                  <a:pt x="1890436" y="1273841"/>
                  <a:pt x="1890436" y="1273841"/>
                  <a:pt x="1890436" y="1273841"/>
                </a:cubicBezTo>
                <a:cubicBezTo>
                  <a:pt x="1882994" y="1277528"/>
                  <a:pt x="1875660" y="1281215"/>
                  <a:pt x="1871993" y="1284901"/>
                </a:cubicBezTo>
                <a:cubicBezTo>
                  <a:pt x="1868217" y="1288588"/>
                  <a:pt x="1864550" y="1288588"/>
                  <a:pt x="1864550" y="1292274"/>
                </a:cubicBezTo>
                <a:cubicBezTo>
                  <a:pt x="1864550" y="1292274"/>
                  <a:pt x="1860883" y="1295961"/>
                  <a:pt x="1860883" y="1295961"/>
                </a:cubicBezTo>
                <a:cubicBezTo>
                  <a:pt x="1860883" y="1295961"/>
                  <a:pt x="1857216" y="1299647"/>
                  <a:pt x="1857216" y="1299647"/>
                </a:cubicBezTo>
                <a:cubicBezTo>
                  <a:pt x="1857216" y="1299647"/>
                  <a:pt x="1853549" y="1303334"/>
                  <a:pt x="1853549" y="1303334"/>
                </a:cubicBezTo>
                <a:cubicBezTo>
                  <a:pt x="1849774" y="1303334"/>
                  <a:pt x="1849774" y="1303334"/>
                  <a:pt x="1846106" y="1303334"/>
                </a:cubicBezTo>
                <a:cubicBezTo>
                  <a:pt x="1846106" y="1303334"/>
                  <a:pt x="1842439" y="1303334"/>
                  <a:pt x="1842439" y="1303334"/>
                </a:cubicBezTo>
                <a:cubicBezTo>
                  <a:pt x="1842439" y="1303334"/>
                  <a:pt x="1838772" y="1303334"/>
                  <a:pt x="1838772" y="1303334"/>
                </a:cubicBezTo>
                <a:cubicBezTo>
                  <a:pt x="1834997" y="1303334"/>
                  <a:pt x="1834997" y="1307020"/>
                  <a:pt x="1831330" y="1307020"/>
                </a:cubicBezTo>
                <a:cubicBezTo>
                  <a:pt x="1831330" y="1307020"/>
                  <a:pt x="1831330" y="1307020"/>
                  <a:pt x="1831330" y="1307020"/>
                </a:cubicBezTo>
                <a:cubicBezTo>
                  <a:pt x="1834997" y="1303334"/>
                  <a:pt x="1834997" y="1303334"/>
                  <a:pt x="1838772" y="1299647"/>
                </a:cubicBezTo>
                <a:cubicBezTo>
                  <a:pt x="1846106" y="1292274"/>
                  <a:pt x="1853549" y="1281215"/>
                  <a:pt x="1857216" y="1273747"/>
                </a:cubicBezTo>
                <a:cubicBezTo>
                  <a:pt x="1864550" y="1262687"/>
                  <a:pt x="1871993" y="1255314"/>
                  <a:pt x="1879327" y="1244255"/>
                </a:cubicBezTo>
                <a:cubicBezTo>
                  <a:pt x="1882994" y="1236881"/>
                  <a:pt x="1890436" y="1229508"/>
                  <a:pt x="1894103" y="1222135"/>
                </a:cubicBezTo>
                <a:cubicBezTo>
                  <a:pt x="1905213" y="1207295"/>
                  <a:pt x="1916215" y="1192548"/>
                  <a:pt x="1923657" y="1174116"/>
                </a:cubicBezTo>
                <a:cubicBezTo>
                  <a:pt x="1930991" y="1163056"/>
                  <a:pt x="1934766" y="1155683"/>
                  <a:pt x="1942101" y="1144529"/>
                </a:cubicBezTo>
                <a:cubicBezTo>
                  <a:pt x="1949543" y="1137156"/>
                  <a:pt x="1953210" y="1126096"/>
                  <a:pt x="1960544" y="1115037"/>
                </a:cubicBezTo>
                <a:cubicBezTo>
                  <a:pt x="1964211" y="1107664"/>
                  <a:pt x="1967987" y="1100290"/>
                  <a:pt x="1975321" y="1089231"/>
                </a:cubicBezTo>
                <a:cubicBezTo>
                  <a:pt x="1978988" y="1081763"/>
                  <a:pt x="1982763" y="1074390"/>
                  <a:pt x="1986430" y="1067017"/>
                </a:cubicBezTo>
                <a:cubicBezTo>
                  <a:pt x="1990097" y="1059644"/>
                  <a:pt x="1993765" y="1048584"/>
                  <a:pt x="2001207" y="1041211"/>
                </a:cubicBezTo>
                <a:cubicBezTo>
                  <a:pt x="2004874" y="1041211"/>
                  <a:pt x="2012316" y="1041211"/>
                  <a:pt x="2015984" y="1041211"/>
                </a:cubicBezTo>
                <a:cubicBezTo>
                  <a:pt x="2019651" y="1041211"/>
                  <a:pt x="2023318" y="1041211"/>
                  <a:pt x="2026985" y="1037525"/>
                </a:cubicBezTo>
                <a:cubicBezTo>
                  <a:pt x="2030760" y="1037525"/>
                  <a:pt x="2030760" y="1037525"/>
                  <a:pt x="2034427" y="1033838"/>
                </a:cubicBezTo>
                <a:cubicBezTo>
                  <a:pt x="2034427" y="1033838"/>
                  <a:pt x="2038095" y="1033838"/>
                  <a:pt x="2038095" y="1033838"/>
                </a:cubicBezTo>
                <a:cubicBezTo>
                  <a:pt x="2038095" y="1033838"/>
                  <a:pt x="2038095" y="1033838"/>
                  <a:pt x="2041762" y="1033838"/>
                </a:cubicBezTo>
                <a:cubicBezTo>
                  <a:pt x="2045537" y="1033838"/>
                  <a:pt x="2045537" y="1030152"/>
                  <a:pt x="2049204" y="1030152"/>
                </a:cubicBezTo>
                <a:cubicBezTo>
                  <a:pt x="2049204" y="1030152"/>
                  <a:pt x="2052871" y="1026465"/>
                  <a:pt x="2052871" y="1026465"/>
                </a:cubicBezTo>
                <a:cubicBezTo>
                  <a:pt x="2056538" y="1022779"/>
                  <a:pt x="2060313" y="1018998"/>
                  <a:pt x="2063981" y="1015311"/>
                </a:cubicBezTo>
                <a:cubicBezTo>
                  <a:pt x="2071315" y="1011624"/>
                  <a:pt x="2074982" y="1004251"/>
                  <a:pt x="2082424" y="1000565"/>
                </a:cubicBezTo>
                <a:cubicBezTo>
                  <a:pt x="2089759" y="993192"/>
                  <a:pt x="2097201" y="989505"/>
                  <a:pt x="2100868" y="982132"/>
                </a:cubicBezTo>
                <a:cubicBezTo>
                  <a:pt x="2104535" y="978446"/>
                  <a:pt x="2108311" y="978446"/>
                  <a:pt x="2108311" y="974759"/>
                </a:cubicBezTo>
                <a:cubicBezTo>
                  <a:pt x="2104535" y="985819"/>
                  <a:pt x="2100868" y="985819"/>
                  <a:pt x="2100868" y="989505"/>
                </a:cubicBezTo>
                <a:close/>
                <a:moveTo>
                  <a:pt x="2196862" y="775402"/>
                </a:moveTo>
                <a:cubicBezTo>
                  <a:pt x="2193195" y="779089"/>
                  <a:pt x="2193195" y="786462"/>
                  <a:pt x="2193195" y="790148"/>
                </a:cubicBezTo>
                <a:cubicBezTo>
                  <a:pt x="2193195" y="793835"/>
                  <a:pt x="2189528" y="797521"/>
                  <a:pt x="2189528" y="797521"/>
                </a:cubicBezTo>
                <a:cubicBezTo>
                  <a:pt x="2185753" y="812268"/>
                  <a:pt x="2178419" y="823327"/>
                  <a:pt x="2174751" y="838168"/>
                </a:cubicBezTo>
                <a:cubicBezTo>
                  <a:pt x="2170976" y="852914"/>
                  <a:pt x="2163642" y="863974"/>
                  <a:pt x="2159975" y="878720"/>
                </a:cubicBezTo>
                <a:cubicBezTo>
                  <a:pt x="2159975" y="878720"/>
                  <a:pt x="2159975" y="878720"/>
                  <a:pt x="2159975" y="882406"/>
                </a:cubicBezTo>
                <a:cubicBezTo>
                  <a:pt x="2159975" y="886093"/>
                  <a:pt x="2156200" y="889779"/>
                  <a:pt x="2156200" y="893466"/>
                </a:cubicBezTo>
                <a:cubicBezTo>
                  <a:pt x="2156200" y="893466"/>
                  <a:pt x="2156200" y="893466"/>
                  <a:pt x="2156200" y="893466"/>
                </a:cubicBezTo>
                <a:cubicBezTo>
                  <a:pt x="2152533" y="900934"/>
                  <a:pt x="2148865" y="908307"/>
                  <a:pt x="2145198" y="915680"/>
                </a:cubicBezTo>
                <a:cubicBezTo>
                  <a:pt x="2145198" y="915680"/>
                  <a:pt x="2145198" y="915680"/>
                  <a:pt x="2145198" y="915680"/>
                </a:cubicBezTo>
                <a:cubicBezTo>
                  <a:pt x="2141423" y="919366"/>
                  <a:pt x="2137756" y="919366"/>
                  <a:pt x="2137756" y="923053"/>
                </a:cubicBezTo>
                <a:cubicBezTo>
                  <a:pt x="2130421" y="926740"/>
                  <a:pt x="2126754" y="934113"/>
                  <a:pt x="2119312" y="937799"/>
                </a:cubicBezTo>
                <a:cubicBezTo>
                  <a:pt x="2108203" y="948859"/>
                  <a:pt x="2093534" y="956232"/>
                  <a:pt x="2082424" y="967386"/>
                </a:cubicBezTo>
                <a:cubicBezTo>
                  <a:pt x="2071315" y="974759"/>
                  <a:pt x="2060205" y="985819"/>
                  <a:pt x="2052871" y="996878"/>
                </a:cubicBezTo>
                <a:cubicBezTo>
                  <a:pt x="2049204" y="1000565"/>
                  <a:pt x="2041762" y="1007938"/>
                  <a:pt x="2034427" y="1011624"/>
                </a:cubicBezTo>
                <a:cubicBezTo>
                  <a:pt x="2026985" y="1018998"/>
                  <a:pt x="2019651" y="1022684"/>
                  <a:pt x="2012209" y="1030152"/>
                </a:cubicBezTo>
                <a:cubicBezTo>
                  <a:pt x="2012209" y="1030152"/>
                  <a:pt x="2012209" y="1030152"/>
                  <a:pt x="2008541" y="1030152"/>
                </a:cubicBezTo>
                <a:cubicBezTo>
                  <a:pt x="2012209" y="1022684"/>
                  <a:pt x="2015984" y="1015311"/>
                  <a:pt x="2019651" y="1007938"/>
                </a:cubicBezTo>
                <a:cubicBezTo>
                  <a:pt x="2038095" y="971073"/>
                  <a:pt x="2056538" y="934113"/>
                  <a:pt x="2071315" y="897152"/>
                </a:cubicBezTo>
                <a:cubicBezTo>
                  <a:pt x="2071315" y="897152"/>
                  <a:pt x="2071315" y="897152"/>
                  <a:pt x="2071315" y="897152"/>
                </a:cubicBezTo>
                <a:cubicBezTo>
                  <a:pt x="2071315" y="897152"/>
                  <a:pt x="2071315" y="897152"/>
                  <a:pt x="2071315" y="897152"/>
                </a:cubicBezTo>
                <a:cubicBezTo>
                  <a:pt x="2071315" y="897152"/>
                  <a:pt x="2071315" y="897152"/>
                  <a:pt x="2071315" y="897152"/>
                </a:cubicBezTo>
                <a:cubicBezTo>
                  <a:pt x="2071315" y="897152"/>
                  <a:pt x="2071315" y="897152"/>
                  <a:pt x="2071315" y="897152"/>
                </a:cubicBezTo>
                <a:cubicBezTo>
                  <a:pt x="2071315" y="897152"/>
                  <a:pt x="2071315" y="897152"/>
                  <a:pt x="2071315" y="897152"/>
                </a:cubicBezTo>
                <a:cubicBezTo>
                  <a:pt x="2071315" y="897152"/>
                  <a:pt x="2071315" y="893466"/>
                  <a:pt x="2071315" y="893466"/>
                </a:cubicBezTo>
                <a:cubicBezTo>
                  <a:pt x="2071315" y="889779"/>
                  <a:pt x="2074982" y="886093"/>
                  <a:pt x="2074982" y="882406"/>
                </a:cubicBezTo>
                <a:cubicBezTo>
                  <a:pt x="2074982" y="882406"/>
                  <a:pt x="2074982" y="882406"/>
                  <a:pt x="2074982" y="878720"/>
                </a:cubicBezTo>
                <a:cubicBezTo>
                  <a:pt x="2074982" y="878720"/>
                  <a:pt x="2074982" y="875033"/>
                  <a:pt x="2074982" y="875033"/>
                </a:cubicBezTo>
                <a:cubicBezTo>
                  <a:pt x="2074982" y="875033"/>
                  <a:pt x="2074982" y="878720"/>
                  <a:pt x="2074982" y="878720"/>
                </a:cubicBezTo>
                <a:cubicBezTo>
                  <a:pt x="2074982" y="878720"/>
                  <a:pt x="2074982"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78757" y="875033"/>
                  <a:pt x="2078757" y="875033"/>
                </a:cubicBezTo>
                <a:cubicBezTo>
                  <a:pt x="2078757" y="875033"/>
                  <a:pt x="2082424" y="875033"/>
                  <a:pt x="2082424" y="871347"/>
                </a:cubicBezTo>
                <a:cubicBezTo>
                  <a:pt x="2086092" y="867660"/>
                  <a:pt x="2089759" y="867660"/>
                  <a:pt x="2093534" y="863974"/>
                </a:cubicBezTo>
                <a:cubicBezTo>
                  <a:pt x="2100868" y="860287"/>
                  <a:pt x="2108203" y="856601"/>
                  <a:pt x="2111978" y="849227"/>
                </a:cubicBezTo>
                <a:cubicBezTo>
                  <a:pt x="2126754" y="838168"/>
                  <a:pt x="2137756" y="827014"/>
                  <a:pt x="2152533" y="815954"/>
                </a:cubicBezTo>
                <a:cubicBezTo>
                  <a:pt x="2163642" y="804894"/>
                  <a:pt x="2174751" y="790148"/>
                  <a:pt x="2185753" y="779089"/>
                </a:cubicBezTo>
                <a:cubicBezTo>
                  <a:pt x="2189528" y="775402"/>
                  <a:pt x="2193195" y="767935"/>
                  <a:pt x="2196862" y="764248"/>
                </a:cubicBezTo>
                <a:cubicBezTo>
                  <a:pt x="2196862" y="771621"/>
                  <a:pt x="2196862" y="775402"/>
                  <a:pt x="2196862" y="775402"/>
                </a:cubicBezTo>
                <a:close/>
                <a:moveTo>
                  <a:pt x="2252194" y="564891"/>
                </a:moveTo>
                <a:cubicBezTo>
                  <a:pt x="2252194" y="564891"/>
                  <a:pt x="2252194" y="568578"/>
                  <a:pt x="2252194" y="568578"/>
                </a:cubicBezTo>
                <a:cubicBezTo>
                  <a:pt x="2252194" y="572264"/>
                  <a:pt x="2252194" y="575951"/>
                  <a:pt x="2252194" y="579637"/>
                </a:cubicBezTo>
                <a:cubicBezTo>
                  <a:pt x="2248527" y="601851"/>
                  <a:pt x="2244859" y="623970"/>
                  <a:pt x="2241192" y="642403"/>
                </a:cubicBezTo>
                <a:cubicBezTo>
                  <a:pt x="2237525" y="653557"/>
                  <a:pt x="2233750" y="664617"/>
                  <a:pt x="2230083" y="675677"/>
                </a:cubicBezTo>
                <a:cubicBezTo>
                  <a:pt x="2226415" y="683050"/>
                  <a:pt x="2226415" y="690423"/>
                  <a:pt x="2222748" y="697796"/>
                </a:cubicBezTo>
                <a:cubicBezTo>
                  <a:pt x="2218973" y="701482"/>
                  <a:pt x="2215306" y="701482"/>
                  <a:pt x="2211639" y="705169"/>
                </a:cubicBezTo>
                <a:cubicBezTo>
                  <a:pt x="2204197" y="712542"/>
                  <a:pt x="2200529" y="716323"/>
                  <a:pt x="2196862" y="723696"/>
                </a:cubicBezTo>
                <a:cubicBezTo>
                  <a:pt x="2185753" y="738442"/>
                  <a:pt x="2174751" y="749502"/>
                  <a:pt x="2163642" y="764248"/>
                </a:cubicBezTo>
                <a:cubicBezTo>
                  <a:pt x="2152533" y="779089"/>
                  <a:pt x="2141423" y="790148"/>
                  <a:pt x="2130421" y="801208"/>
                </a:cubicBezTo>
                <a:cubicBezTo>
                  <a:pt x="2122979" y="808581"/>
                  <a:pt x="2119312" y="812268"/>
                  <a:pt x="2111978" y="819641"/>
                </a:cubicBezTo>
                <a:cubicBezTo>
                  <a:pt x="2104535" y="827014"/>
                  <a:pt x="2100868" y="830700"/>
                  <a:pt x="2093426" y="838073"/>
                </a:cubicBezTo>
                <a:cubicBezTo>
                  <a:pt x="2089759" y="841854"/>
                  <a:pt x="2089759" y="845541"/>
                  <a:pt x="2086092" y="845541"/>
                </a:cubicBezTo>
                <a:cubicBezTo>
                  <a:pt x="2089759" y="834387"/>
                  <a:pt x="2093426" y="827014"/>
                  <a:pt x="2097201" y="815954"/>
                </a:cubicBezTo>
                <a:cubicBezTo>
                  <a:pt x="2104535" y="797521"/>
                  <a:pt x="2108203" y="779089"/>
                  <a:pt x="2115645" y="764248"/>
                </a:cubicBezTo>
                <a:cubicBezTo>
                  <a:pt x="2122979" y="745815"/>
                  <a:pt x="2130421" y="723696"/>
                  <a:pt x="2134089" y="705169"/>
                </a:cubicBezTo>
                <a:cubicBezTo>
                  <a:pt x="2141423" y="686736"/>
                  <a:pt x="2145198" y="671990"/>
                  <a:pt x="2148865" y="653557"/>
                </a:cubicBezTo>
                <a:cubicBezTo>
                  <a:pt x="2148865" y="653557"/>
                  <a:pt x="2148865" y="653557"/>
                  <a:pt x="2152533" y="649776"/>
                </a:cubicBezTo>
                <a:cubicBezTo>
                  <a:pt x="2156200" y="646090"/>
                  <a:pt x="2159975" y="646090"/>
                  <a:pt x="2159975" y="642403"/>
                </a:cubicBezTo>
                <a:cubicBezTo>
                  <a:pt x="2163642" y="638717"/>
                  <a:pt x="2167309" y="638717"/>
                  <a:pt x="2167309" y="635030"/>
                </a:cubicBezTo>
                <a:cubicBezTo>
                  <a:pt x="2170976" y="631344"/>
                  <a:pt x="2174751" y="627657"/>
                  <a:pt x="2178419" y="627657"/>
                </a:cubicBezTo>
                <a:cubicBezTo>
                  <a:pt x="2182086" y="620284"/>
                  <a:pt x="2189420" y="616597"/>
                  <a:pt x="2193195" y="609224"/>
                </a:cubicBezTo>
                <a:cubicBezTo>
                  <a:pt x="2196862" y="601851"/>
                  <a:pt x="2204197" y="598165"/>
                  <a:pt x="2207972" y="590792"/>
                </a:cubicBezTo>
                <a:cubicBezTo>
                  <a:pt x="2211639" y="583324"/>
                  <a:pt x="2218973" y="579637"/>
                  <a:pt x="2222748" y="575951"/>
                </a:cubicBezTo>
                <a:cubicBezTo>
                  <a:pt x="2226415" y="568578"/>
                  <a:pt x="2233750" y="564891"/>
                  <a:pt x="2237525" y="557518"/>
                </a:cubicBezTo>
                <a:cubicBezTo>
                  <a:pt x="2241192" y="553832"/>
                  <a:pt x="2244859" y="550145"/>
                  <a:pt x="2248527" y="546459"/>
                </a:cubicBezTo>
                <a:cubicBezTo>
                  <a:pt x="2252194" y="557518"/>
                  <a:pt x="2252194" y="561205"/>
                  <a:pt x="2252194" y="564891"/>
                </a:cubicBezTo>
                <a:close/>
                <a:moveTo>
                  <a:pt x="2255969" y="457793"/>
                </a:moveTo>
                <a:cubicBezTo>
                  <a:pt x="2255969" y="476320"/>
                  <a:pt x="2255969" y="491066"/>
                  <a:pt x="2255969" y="509499"/>
                </a:cubicBezTo>
                <a:cubicBezTo>
                  <a:pt x="2255969" y="509499"/>
                  <a:pt x="2255969" y="509499"/>
                  <a:pt x="2252194" y="513185"/>
                </a:cubicBezTo>
                <a:cubicBezTo>
                  <a:pt x="2248527" y="516872"/>
                  <a:pt x="2248527" y="520558"/>
                  <a:pt x="2244859" y="520558"/>
                </a:cubicBezTo>
                <a:cubicBezTo>
                  <a:pt x="2241192" y="528026"/>
                  <a:pt x="2233750" y="531712"/>
                  <a:pt x="2230083" y="539085"/>
                </a:cubicBezTo>
                <a:cubicBezTo>
                  <a:pt x="2226415" y="546459"/>
                  <a:pt x="2218973" y="550145"/>
                  <a:pt x="2215306" y="557518"/>
                </a:cubicBezTo>
                <a:cubicBezTo>
                  <a:pt x="2211639" y="564891"/>
                  <a:pt x="2204197" y="568578"/>
                  <a:pt x="2200529" y="575951"/>
                </a:cubicBezTo>
                <a:cubicBezTo>
                  <a:pt x="2193195" y="583324"/>
                  <a:pt x="2189420" y="590792"/>
                  <a:pt x="2185753" y="598165"/>
                </a:cubicBezTo>
                <a:cubicBezTo>
                  <a:pt x="2182086" y="605538"/>
                  <a:pt x="2178419" y="612911"/>
                  <a:pt x="2174751" y="620284"/>
                </a:cubicBezTo>
                <a:cubicBezTo>
                  <a:pt x="2170976" y="627657"/>
                  <a:pt x="2167309" y="631344"/>
                  <a:pt x="2167309" y="638717"/>
                </a:cubicBezTo>
                <a:cubicBezTo>
                  <a:pt x="2167309" y="635030"/>
                  <a:pt x="2167309" y="631344"/>
                  <a:pt x="2170976" y="627657"/>
                </a:cubicBezTo>
                <a:cubicBezTo>
                  <a:pt x="2170976" y="623970"/>
                  <a:pt x="2174751" y="616597"/>
                  <a:pt x="2174751" y="612911"/>
                </a:cubicBezTo>
                <a:cubicBezTo>
                  <a:pt x="2174751" y="609224"/>
                  <a:pt x="2174751" y="605538"/>
                  <a:pt x="2178419" y="601851"/>
                </a:cubicBezTo>
                <a:cubicBezTo>
                  <a:pt x="2182086" y="590792"/>
                  <a:pt x="2182086" y="579637"/>
                  <a:pt x="2182086" y="568578"/>
                </a:cubicBezTo>
                <a:cubicBezTo>
                  <a:pt x="2182086" y="561205"/>
                  <a:pt x="2182086" y="553832"/>
                  <a:pt x="2185753" y="550145"/>
                </a:cubicBezTo>
                <a:cubicBezTo>
                  <a:pt x="2185753" y="546459"/>
                  <a:pt x="2185753" y="542772"/>
                  <a:pt x="2185753" y="539085"/>
                </a:cubicBezTo>
                <a:cubicBezTo>
                  <a:pt x="2185753" y="527931"/>
                  <a:pt x="2185753" y="516872"/>
                  <a:pt x="2189420" y="505812"/>
                </a:cubicBezTo>
                <a:cubicBezTo>
                  <a:pt x="2189420" y="502126"/>
                  <a:pt x="2189420" y="502126"/>
                  <a:pt x="2189420" y="498439"/>
                </a:cubicBezTo>
                <a:cubicBezTo>
                  <a:pt x="2193195" y="494752"/>
                  <a:pt x="2193195" y="494752"/>
                  <a:pt x="2196862" y="491066"/>
                </a:cubicBezTo>
                <a:cubicBezTo>
                  <a:pt x="2200529" y="483693"/>
                  <a:pt x="2207972" y="480006"/>
                  <a:pt x="2211639" y="472633"/>
                </a:cubicBezTo>
                <a:cubicBezTo>
                  <a:pt x="2218973" y="461479"/>
                  <a:pt x="2230083" y="450419"/>
                  <a:pt x="2237417" y="439360"/>
                </a:cubicBezTo>
                <a:cubicBezTo>
                  <a:pt x="2248527" y="428300"/>
                  <a:pt x="2255969" y="413554"/>
                  <a:pt x="2266970" y="402400"/>
                </a:cubicBezTo>
                <a:cubicBezTo>
                  <a:pt x="2266970" y="406086"/>
                  <a:pt x="2266970" y="409868"/>
                  <a:pt x="2266970" y="413554"/>
                </a:cubicBezTo>
                <a:cubicBezTo>
                  <a:pt x="2255969" y="420927"/>
                  <a:pt x="2255969" y="439360"/>
                  <a:pt x="2255969" y="457793"/>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36" name="Freeform: Shape 35">
            <a:extLst>
              <a:ext uri="{FF2B5EF4-FFF2-40B4-BE49-F238E27FC236}">
                <a16:creationId xmlns:a16="http://schemas.microsoft.com/office/drawing/2014/main" id="{9326958D-7D30-4B2B-8CCC-B40FC62C3219}"/>
              </a:ext>
            </a:extLst>
          </p:cNvPr>
          <p:cNvSpPr/>
          <p:nvPr/>
        </p:nvSpPr>
        <p:spPr>
          <a:xfrm>
            <a:off x="2573090" y="1234299"/>
            <a:ext cx="1736225" cy="1503626"/>
          </a:xfrm>
          <a:custGeom>
            <a:avLst/>
            <a:gdLst>
              <a:gd name="connsiteX0" fmla="*/ 1886698 w 2314967"/>
              <a:gd name="connsiteY0" fmla="*/ 1868209 h 2004835"/>
              <a:gd name="connsiteX1" fmla="*/ 1890342 w 2314967"/>
              <a:gd name="connsiteY1" fmla="*/ 1868209 h 2004835"/>
              <a:gd name="connsiteX2" fmla="*/ 1882947 w 2314967"/>
              <a:gd name="connsiteY2" fmla="*/ 1871922 h 2004835"/>
              <a:gd name="connsiteX3" fmla="*/ 1886698 w 2314967"/>
              <a:gd name="connsiteY3" fmla="*/ 1868209 h 2004835"/>
              <a:gd name="connsiteX4" fmla="*/ 1894093 w 2314967"/>
              <a:gd name="connsiteY4" fmla="*/ 1864490 h 2004835"/>
              <a:gd name="connsiteX5" fmla="*/ 1894093 w 2314967"/>
              <a:gd name="connsiteY5" fmla="*/ 1864497 h 2004835"/>
              <a:gd name="connsiteX6" fmla="*/ 1890342 w 2314967"/>
              <a:gd name="connsiteY6" fmla="*/ 1868209 h 2004835"/>
              <a:gd name="connsiteX7" fmla="*/ 1857118 w 2314967"/>
              <a:gd name="connsiteY7" fmla="*/ 1768525 h 2004835"/>
              <a:gd name="connsiteX8" fmla="*/ 1882947 w 2314967"/>
              <a:gd name="connsiteY8" fmla="*/ 1827649 h 2004835"/>
              <a:gd name="connsiteX9" fmla="*/ 1894093 w 2314967"/>
              <a:gd name="connsiteY9" fmla="*/ 1849739 h 2004835"/>
              <a:gd name="connsiteX10" fmla="*/ 1897737 w 2314967"/>
              <a:gd name="connsiteY10" fmla="*/ 1860877 h 2004835"/>
              <a:gd name="connsiteX11" fmla="*/ 1894093 w 2314967"/>
              <a:gd name="connsiteY11" fmla="*/ 1864490 h 2004835"/>
              <a:gd name="connsiteX12" fmla="*/ 1894093 w 2314967"/>
              <a:gd name="connsiteY12" fmla="*/ 1857164 h 2004835"/>
              <a:gd name="connsiteX13" fmla="*/ 1890342 w 2314967"/>
              <a:gd name="connsiteY13" fmla="*/ 1853452 h 2004835"/>
              <a:gd name="connsiteX14" fmla="*/ 1882947 w 2314967"/>
              <a:gd name="connsiteY14" fmla="*/ 1853452 h 2004835"/>
              <a:gd name="connsiteX15" fmla="*/ 1880429 w 2314967"/>
              <a:gd name="connsiteY15" fmla="*/ 1854299 h 2004835"/>
              <a:gd name="connsiteX16" fmla="*/ 1879303 w 2314967"/>
              <a:gd name="connsiteY16" fmla="*/ 1849739 h 2004835"/>
              <a:gd name="connsiteX17" fmla="*/ 1875552 w 2314967"/>
              <a:gd name="connsiteY17" fmla="*/ 1831268 h 2004835"/>
              <a:gd name="connsiteX18" fmla="*/ 1868264 w 2314967"/>
              <a:gd name="connsiteY18" fmla="*/ 1801753 h 2004835"/>
              <a:gd name="connsiteX19" fmla="*/ 1857118 w 2314967"/>
              <a:gd name="connsiteY19" fmla="*/ 1768525 h 2004835"/>
              <a:gd name="connsiteX20" fmla="*/ 2291325 w 2314967"/>
              <a:gd name="connsiteY20" fmla="*/ 1348360 h 2004835"/>
              <a:gd name="connsiteX21" fmla="*/ 2289138 w 2314967"/>
              <a:gd name="connsiteY21" fmla="*/ 1366072 h 2004835"/>
              <a:gd name="connsiteX22" fmla="*/ 2285387 w 2314967"/>
              <a:gd name="connsiteY22" fmla="*/ 1391968 h 2004835"/>
              <a:gd name="connsiteX23" fmla="*/ 2285387 w 2314967"/>
              <a:gd name="connsiteY23" fmla="*/ 1399301 h 2004835"/>
              <a:gd name="connsiteX24" fmla="*/ 2285387 w 2314967"/>
              <a:gd name="connsiteY24" fmla="*/ 1406726 h 2004835"/>
              <a:gd name="connsiteX25" fmla="*/ 2285387 w 2314967"/>
              <a:gd name="connsiteY25" fmla="*/ 1417771 h 2004835"/>
              <a:gd name="connsiteX26" fmla="*/ 2281743 w 2314967"/>
              <a:gd name="connsiteY26" fmla="*/ 1421484 h 2004835"/>
              <a:gd name="connsiteX27" fmla="*/ 2278099 w 2314967"/>
              <a:gd name="connsiteY27" fmla="*/ 1443667 h 2004835"/>
              <a:gd name="connsiteX28" fmla="*/ 2274348 w 2314967"/>
              <a:gd name="connsiteY28" fmla="*/ 1469470 h 2004835"/>
              <a:gd name="connsiteX29" fmla="*/ 2263309 w 2314967"/>
              <a:gd name="connsiteY29" fmla="*/ 1502698 h 2004835"/>
              <a:gd name="connsiteX30" fmla="*/ 2252163 w 2314967"/>
              <a:gd name="connsiteY30" fmla="*/ 1528594 h 2004835"/>
              <a:gd name="connsiteX31" fmla="*/ 2237480 w 2314967"/>
              <a:gd name="connsiteY31" fmla="*/ 1554397 h 2004835"/>
              <a:gd name="connsiteX32" fmla="*/ 2207900 w 2314967"/>
              <a:gd name="connsiteY32" fmla="*/ 1602383 h 2004835"/>
              <a:gd name="connsiteX33" fmla="*/ 2193110 w 2314967"/>
              <a:gd name="connsiteY33" fmla="*/ 1624566 h 2004835"/>
              <a:gd name="connsiteX34" fmla="*/ 2185715 w 2314967"/>
              <a:gd name="connsiteY34" fmla="*/ 1635611 h 2004835"/>
              <a:gd name="connsiteX35" fmla="*/ 2178320 w 2314967"/>
              <a:gd name="connsiteY35" fmla="*/ 1646657 h 2004835"/>
              <a:gd name="connsiteX36" fmla="*/ 2174676 w 2314967"/>
              <a:gd name="connsiteY36" fmla="*/ 1654082 h 2004835"/>
              <a:gd name="connsiteX37" fmla="*/ 2171032 w 2314967"/>
              <a:gd name="connsiteY37" fmla="*/ 1661507 h 2004835"/>
              <a:gd name="connsiteX38" fmla="*/ 2159886 w 2314967"/>
              <a:gd name="connsiteY38" fmla="*/ 1672552 h 2004835"/>
              <a:gd name="connsiteX39" fmla="*/ 2156242 w 2314967"/>
              <a:gd name="connsiteY39" fmla="*/ 1676265 h 2004835"/>
              <a:gd name="connsiteX40" fmla="*/ 2148847 w 2314967"/>
              <a:gd name="connsiteY40" fmla="*/ 1679885 h 2004835"/>
              <a:gd name="connsiteX41" fmla="*/ 2145096 w 2314967"/>
              <a:gd name="connsiteY41" fmla="*/ 1683598 h 2004835"/>
              <a:gd name="connsiteX42" fmla="*/ 2148847 w 2314967"/>
              <a:gd name="connsiteY42" fmla="*/ 1676265 h 2004835"/>
              <a:gd name="connsiteX43" fmla="*/ 2159886 w 2314967"/>
              <a:gd name="connsiteY43" fmla="*/ 1661507 h 2004835"/>
              <a:gd name="connsiteX44" fmla="*/ 2171032 w 2314967"/>
              <a:gd name="connsiteY44" fmla="*/ 1646749 h 2004835"/>
              <a:gd name="connsiteX45" fmla="*/ 2185715 w 2314967"/>
              <a:gd name="connsiteY45" fmla="*/ 1620854 h 2004835"/>
              <a:gd name="connsiteX46" fmla="*/ 2200505 w 2314967"/>
              <a:gd name="connsiteY46" fmla="*/ 1598670 h 2004835"/>
              <a:gd name="connsiteX47" fmla="*/ 2230085 w 2314967"/>
              <a:gd name="connsiteY47" fmla="*/ 1550684 h 2004835"/>
              <a:gd name="connsiteX48" fmla="*/ 2237480 w 2314967"/>
              <a:gd name="connsiteY48" fmla="*/ 1535927 h 2004835"/>
              <a:gd name="connsiteX49" fmla="*/ 2244875 w 2314967"/>
              <a:gd name="connsiteY49" fmla="*/ 1513743 h 2004835"/>
              <a:gd name="connsiteX50" fmla="*/ 2255914 w 2314967"/>
              <a:gd name="connsiteY50" fmla="*/ 1476895 h 2004835"/>
              <a:gd name="connsiteX51" fmla="*/ 2263309 w 2314967"/>
              <a:gd name="connsiteY51" fmla="*/ 1443667 h 2004835"/>
              <a:gd name="connsiteX52" fmla="*/ 2270704 w 2314967"/>
              <a:gd name="connsiteY52" fmla="*/ 1388256 h 2004835"/>
              <a:gd name="connsiteX53" fmla="*/ 2285188 w 2314967"/>
              <a:gd name="connsiteY53" fmla="*/ 1351396 h 2004835"/>
              <a:gd name="connsiteX54" fmla="*/ 2300177 w 2314967"/>
              <a:gd name="connsiteY54" fmla="*/ 1319671 h 2004835"/>
              <a:gd name="connsiteX55" fmla="*/ 2300177 w 2314967"/>
              <a:gd name="connsiteY55" fmla="*/ 1343982 h 2004835"/>
              <a:gd name="connsiteX56" fmla="*/ 2291325 w 2314967"/>
              <a:gd name="connsiteY56" fmla="*/ 1348360 h 2004835"/>
              <a:gd name="connsiteX57" fmla="*/ 2292782 w 2314967"/>
              <a:gd name="connsiteY57" fmla="*/ 1336557 h 2004835"/>
              <a:gd name="connsiteX58" fmla="*/ 2313730 w 2314967"/>
              <a:gd name="connsiteY58" fmla="*/ 1251008 h 2004835"/>
              <a:gd name="connsiteX59" fmla="*/ 2314967 w 2314967"/>
              <a:gd name="connsiteY59" fmla="*/ 1255342 h 2004835"/>
              <a:gd name="connsiteX60" fmla="*/ 2314967 w 2314967"/>
              <a:gd name="connsiteY60" fmla="*/ 1259055 h 2004835"/>
              <a:gd name="connsiteX61" fmla="*/ 2291568 w 2314967"/>
              <a:gd name="connsiteY61" fmla="*/ 1219639 h 2004835"/>
              <a:gd name="connsiteX62" fmla="*/ 2292782 w 2314967"/>
              <a:gd name="connsiteY62" fmla="*/ 1222114 h 2004835"/>
              <a:gd name="connsiteX63" fmla="*/ 2296533 w 2314967"/>
              <a:gd name="connsiteY63" fmla="*/ 1229447 h 2004835"/>
              <a:gd name="connsiteX64" fmla="*/ 2300177 w 2314967"/>
              <a:gd name="connsiteY64" fmla="*/ 1236872 h 2004835"/>
              <a:gd name="connsiteX65" fmla="*/ 2303928 w 2314967"/>
              <a:gd name="connsiteY65" fmla="*/ 1251630 h 2004835"/>
              <a:gd name="connsiteX66" fmla="*/ 2307572 w 2314967"/>
              <a:gd name="connsiteY66" fmla="*/ 1266388 h 2004835"/>
              <a:gd name="connsiteX67" fmla="*/ 2307572 w 2314967"/>
              <a:gd name="connsiteY67" fmla="*/ 1277526 h 2004835"/>
              <a:gd name="connsiteX68" fmla="*/ 2305723 w 2314967"/>
              <a:gd name="connsiteY68" fmla="*/ 1307006 h 2004835"/>
              <a:gd name="connsiteX69" fmla="*/ 2300177 w 2314967"/>
              <a:gd name="connsiteY69" fmla="*/ 1319671 h 2004835"/>
              <a:gd name="connsiteX70" fmla="*/ 2300177 w 2314967"/>
              <a:gd name="connsiteY70" fmla="*/ 1307041 h 2004835"/>
              <a:gd name="connsiteX71" fmla="*/ 2300177 w 2314967"/>
              <a:gd name="connsiteY71" fmla="*/ 1295903 h 2004835"/>
              <a:gd name="connsiteX72" fmla="*/ 2300177 w 2314967"/>
              <a:gd name="connsiteY72" fmla="*/ 1284858 h 2004835"/>
              <a:gd name="connsiteX73" fmla="*/ 2300177 w 2314967"/>
              <a:gd name="connsiteY73" fmla="*/ 1273813 h 2004835"/>
              <a:gd name="connsiteX74" fmla="*/ 2296533 w 2314967"/>
              <a:gd name="connsiteY74" fmla="*/ 1262675 h 2004835"/>
              <a:gd name="connsiteX75" fmla="*/ 2292782 w 2314967"/>
              <a:gd name="connsiteY75" fmla="*/ 1244297 h 2004835"/>
              <a:gd name="connsiteX76" fmla="*/ 2292782 w 2314967"/>
              <a:gd name="connsiteY76" fmla="*/ 1247917 h 2004835"/>
              <a:gd name="connsiteX77" fmla="*/ 2289138 w 2314967"/>
              <a:gd name="connsiteY77" fmla="*/ 1233159 h 2004835"/>
              <a:gd name="connsiteX78" fmla="*/ 2289138 w 2314967"/>
              <a:gd name="connsiteY78" fmla="*/ 1225827 h 2004835"/>
              <a:gd name="connsiteX79" fmla="*/ 2289138 w 2314967"/>
              <a:gd name="connsiteY79" fmla="*/ 1222114 h 2004835"/>
              <a:gd name="connsiteX80" fmla="*/ 2274348 w 2314967"/>
              <a:gd name="connsiteY80" fmla="*/ 1162990 h 2004835"/>
              <a:gd name="connsiteX81" fmla="*/ 2285387 w 2314967"/>
              <a:gd name="connsiteY81" fmla="*/ 1192599 h 2004835"/>
              <a:gd name="connsiteX82" fmla="*/ 2292782 w 2314967"/>
              <a:gd name="connsiteY82" fmla="*/ 1218402 h 2004835"/>
              <a:gd name="connsiteX83" fmla="*/ 2291568 w 2314967"/>
              <a:gd name="connsiteY83" fmla="*/ 1219639 h 2004835"/>
              <a:gd name="connsiteX84" fmla="*/ 2289138 w 2314967"/>
              <a:gd name="connsiteY84" fmla="*/ 1214689 h 2004835"/>
              <a:gd name="connsiteX85" fmla="*/ 2285494 w 2314967"/>
              <a:gd name="connsiteY85" fmla="*/ 1211069 h 2004835"/>
              <a:gd name="connsiteX86" fmla="*/ 2278099 w 2314967"/>
              <a:gd name="connsiteY86" fmla="*/ 1177841 h 2004835"/>
              <a:gd name="connsiteX87" fmla="*/ 2274348 w 2314967"/>
              <a:gd name="connsiteY87" fmla="*/ 1162990 h 2004835"/>
              <a:gd name="connsiteX88" fmla="*/ 2263209 w 2314967"/>
              <a:gd name="connsiteY88" fmla="*/ 1125955 h 2004835"/>
              <a:gd name="connsiteX89" fmla="*/ 2266953 w 2314967"/>
              <a:gd name="connsiteY89" fmla="*/ 1137187 h 2004835"/>
              <a:gd name="connsiteX90" fmla="*/ 2274348 w 2314967"/>
              <a:gd name="connsiteY90" fmla="*/ 1162990 h 2004835"/>
              <a:gd name="connsiteX91" fmla="*/ 2266953 w 2314967"/>
              <a:gd name="connsiteY91" fmla="*/ 1140900 h 2004835"/>
              <a:gd name="connsiteX92" fmla="*/ 1089213 w 2314967"/>
              <a:gd name="connsiteY92" fmla="*/ 1111384 h 2004835"/>
              <a:gd name="connsiteX93" fmla="*/ 1096608 w 2314967"/>
              <a:gd name="connsiteY93" fmla="*/ 1111384 h 2004835"/>
              <a:gd name="connsiteX94" fmla="*/ 1100252 w 2314967"/>
              <a:gd name="connsiteY94" fmla="*/ 1111384 h 2004835"/>
              <a:gd name="connsiteX95" fmla="*/ 1103896 w 2314967"/>
              <a:gd name="connsiteY95" fmla="*/ 1115004 h 2004835"/>
              <a:gd name="connsiteX96" fmla="*/ 1122437 w 2314967"/>
              <a:gd name="connsiteY96" fmla="*/ 1122429 h 2004835"/>
              <a:gd name="connsiteX97" fmla="*/ 1144515 w 2314967"/>
              <a:gd name="connsiteY97" fmla="*/ 1129762 h 2004835"/>
              <a:gd name="connsiteX98" fmla="*/ 1166700 w 2314967"/>
              <a:gd name="connsiteY98" fmla="*/ 1140900 h 2004835"/>
              <a:gd name="connsiteX99" fmla="*/ 1177739 w 2314967"/>
              <a:gd name="connsiteY99" fmla="*/ 1144612 h 2004835"/>
              <a:gd name="connsiteX100" fmla="*/ 1188885 w 2314967"/>
              <a:gd name="connsiteY100" fmla="*/ 1148232 h 2004835"/>
              <a:gd name="connsiteX101" fmla="*/ 1222109 w 2314967"/>
              <a:gd name="connsiteY101" fmla="*/ 1155657 h 2004835"/>
              <a:gd name="connsiteX102" fmla="*/ 1258977 w 2314967"/>
              <a:gd name="connsiteY102" fmla="*/ 1162990 h 2004835"/>
              <a:gd name="connsiteX103" fmla="*/ 1321782 w 2314967"/>
              <a:gd name="connsiteY103" fmla="*/ 1170415 h 2004835"/>
              <a:gd name="connsiteX104" fmla="*/ 1388230 w 2314967"/>
              <a:gd name="connsiteY104" fmla="*/ 1174128 h 2004835"/>
              <a:gd name="connsiteX105" fmla="*/ 1421454 w 2314967"/>
              <a:gd name="connsiteY105" fmla="*/ 1177841 h 2004835"/>
              <a:gd name="connsiteX106" fmla="*/ 1454678 w 2314967"/>
              <a:gd name="connsiteY106" fmla="*/ 1185173 h 2004835"/>
              <a:gd name="connsiteX107" fmla="*/ 1487902 w 2314967"/>
              <a:gd name="connsiteY107" fmla="*/ 1192599 h 2004835"/>
              <a:gd name="connsiteX108" fmla="*/ 1517482 w 2314967"/>
              <a:gd name="connsiteY108" fmla="*/ 1199931 h 2004835"/>
              <a:gd name="connsiteX109" fmla="*/ 1580179 w 2314967"/>
              <a:gd name="connsiteY109" fmla="*/ 1214689 h 2004835"/>
              <a:gd name="connsiteX110" fmla="*/ 1617154 w 2314967"/>
              <a:gd name="connsiteY110" fmla="*/ 1225827 h 2004835"/>
              <a:gd name="connsiteX111" fmla="*/ 1642983 w 2314967"/>
              <a:gd name="connsiteY111" fmla="*/ 1233159 h 2004835"/>
              <a:gd name="connsiteX112" fmla="*/ 1676207 w 2314967"/>
              <a:gd name="connsiteY112" fmla="*/ 1240585 h 2004835"/>
              <a:gd name="connsiteX113" fmla="*/ 1709431 w 2314967"/>
              <a:gd name="connsiteY113" fmla="*/ 1247917 h 2004835"/>
              <a:gd name="connsiteX114" fmla="*/ 1727865 w 2314967"/>
              <a:gd name="connsiteY114" fmla="*/ 1251630 h 2004835"/>
              <a:gd name="connsiteX115" fmla="*/ 1742656 w 2314967"/>
              <a:gd name="connsiteY115" fmla="*/ 1255342 h 2004835"/>
              <a:gd name="connsiteX116" fmla="*/ 1757446 w 2314967"/>
              <a:gd name="connsiteY116" fmla="*/ 1262675 h 2004835"/>
              <a:gd name="connsiteX117" fmla="*/ 1772236 w 2314967"/>
              <a:gd name="connsiteY117" fmla="*/ 1270100 h 2004835"/>
              <a:gd name="connsiteX118" fmla="*/ 1801816 w 2314967"/>
              <a:gd name="connsiteY118" fmla="*/ 1284858 h 2004835"/>
              <a:gd name="connsiteX119" fmla="*/ 1831289 w 2314967"/>
              <a:gd name="connsiteY119" fmla="*/ 1299616 h 2004835"/>
              <a:gd name="connsiteX120" fmla="*/ 1860869 w 2314967"/>
              <a:gd name="connsiteY120" fmla="*/ 1314374 h 2004835"/>
              <a:gd name="connsiteX121" fmla="*/ 1894093 w 2314967"/>
              <a:gd name="connsiteY121" fmla="*/ 1332844 h 2004835"/>
              <a:gd name="connsiteX122" fmla="*/ 1919922 w 2314967"/>
              <a:gd name="connsiteY122" fmla="*/ 1351315 h 2004835"/>
              <a:gd name="connsiteX123" fmla="*/ 1945751 w 2314967"/>
              <a:gd name="connsiteY123" fmla="*/ 1369785 h 2004835"/>
              <a:gd name="connsiteX124" fmla="*/ 1971580 w 2314967"/>
              <a:gd name="connsiteY124" fmla="*/ 1391968 h 2004835"/>
              <a:gd name="connsiteX125" fmla="*/ 1993765 w 2314967"/>
              <a:gd name="connsiteY125" fmla="*/ 1414059 h 2004835"/>
              <a:gd name="connsiteX126" fmla="*/ 2015950 w 2314967"/>
              <a:gd name="connsiteY126" fmla="*/ 1439954 h 2004835"/>
              <a:gd name="connsiteX127" fmla="*/ 2034384 w 2314967"/>
              <a:gd name="connsiteY127" fmla="*/ 1465757 h 2004835"/>
              <a:gd name="connsiteX128" fmla="*/ 2052818 w 2314967"/>
              <a:gd name="connsiteY128" fmla="*/ 1491653 h 2004835"/>
              <a:gd name="connsiteX129" fmla="*/ 2071253 w 2314967"/>
              <a:gd name="connsiteY129" fmla="*/ 1521169 h 2004835"/>
              <a:gd name="connsiteX130" fmla="*/ 2089794 w 2314967"/>
              <a:gd name="connsiteY130" fmla="*/ 1550684 h 2004835"/>
              <a:gd name="connsiteX131" fmla="*/ 2104477 w 2314967"/>
              <a:gd name="connsiteY131" fmla="*/ 1580293 h 2004835"/>
              <a:gd name="connsiteX132" fmla="*/ 2119267 w 2314967"/>
              <a:gd name="connsiteY132" fmla="*/ 1609808 h 2004835"/>
              <a:gd name="connsiteX133" fmla="*/ 2134057 w 2314967"/>
              <a:gd name="connsiteY133" fmla="*/ 1639324 h 2004835"/>
              <a:gd name="connsiteX134" fmla="*/ 2141452 w 2314967"/>
              <a:gd name="connsiteY134" fmla="*/ 1654082 h 2004835"/>
              <a:gd name="connsiteX135" fmla="*/ 2145096 w 2314967"/>
              <a:gd name="connsiteY135" fmla="*/ 1661507 h 2004835"/>
              <a:gd name="connsiteX136" fmla="*/ 2145096 w 2314967"/>
              <a:gd name="connsiteY136" fmla="*/ 1665127 h 2004835"/>
              <a:gd name="connsiteX137" fmla="*/ 2145096 w 2314967"/>
              <a:gd name="connsiteY137" fmla="*/ 1672552 h 2004835"/>
              <a:gd name="connsiteX138" fmla="*/ 2145096 w 2314967"/>
              <a:gd name="connsiteY138" fmla="*/ 1676265 h 2004835"/>
              <a:gd name="connsiteX139" fmla="*/ 2145096 w 2314967"/>
              <a:gd name="connsiteY139" fmla="*/ 1683598 h 2004835"/>
              <a:gd name="connsiteX140" fmla="*/ 2141452 w 2314967"/>
              <a:gd name="connsiteY140" fmla="*/ 1683598 h 2004835"/>
              <a:gd name="connsiteX141" fmla="*/ 2137808 w 2314967"/>
              <a:gd name="connsiteY141" fmla="*/ 1683598 h 2004835"/>
              <a:gd name="connsiteX142" fmla="*/ 2130413 w 2314967"/>
              <a:gd name="connsiteY142" fmla="*/ 1687310 h 2004835"/>
              <a:gd name="connsiteX143" fmla="*/ 2123018 w 2314967"/>
              <a:gd name="connsiteY143" fmla="*/ 1691023 h 2004835"/>
              <a:gd name="connsiteX144" fmla="*/ 2119267 w 2314967"/>
              <a:gd name="connsiteY144" fmla="*/ 1691023 h 2004835"/>
              <a:gd name="connsiteX145" fmla="*/ 2119267 w 2314967"/>
              <a:gd name="connsiteY145" fmla="*/ 1687310 h 2004835"/>
              <a:gd name="connsiteX146" fmla="*/ 2111872 w 2314967"/>
              <a:gd name="connsiteY146" fmla="*/ 1687310 h 2004835"/>
              <a:gd name="connsiteX147" fmla="*/ 2104584 w 2314967"/>
              <a:gd name="connsiteY147" fmla="*/ 1683598 h 2004835"/>
              <a:gd name="connsiteX148" fmla="*/ 2100833 w 2314967"/>
              <a:gd name="connsiteY148" fmla="*/ 1679885 h 2004835"/>
              <a:gd name="connsiteX149" fmla="*/ 2097189 w 2314967"/>
              <a:gd name="connsiteY149" fmla="*/ 1672552 h 2004835"/>
              <a:gd name="connsiteX150" fmla="*/ 2097189 w 2314967"/>
              <a:gd name="connsiteY150" fmla="*/ 1668840 h 2004835"/>
              <a:gd name="connsiteX151" fmla="*/ 2093438 w 2314967"/>
              <a:gd name="connsiteY151" fmla="*/ 1661507 h 2004835"/>
              <a:gd name="connsiteX152" fmla="*/ 2086043 w 2314967"/>
              <a:gd name="connsiteY152" fmla="*/ 1646657 h 2004835"/>
              <a:gd name="connsiteX153" fmla="*/ 2071360 w 2314967"/>
              <a:gd name="connsiteY153" fmla="*/ 1617141 h 2004835"/>
              <a:gd name="connsiteX154" fmla="*/ 2056569 w 2314967"/>
              <a:gd name="connsiteY154" fmla="*/ 1587625 h 2004835"/>
              <a:gd name="connsiteX155" fmla="*/ 2041779 w 2314967"/>
              <a:gd name="connsiteY155" fmla="*/ 1558110 h 2004835"/>
              <a:gd name="connsiteX156" fmla="*/ 2012199 w 2314967"/>
              <a:gd name="connsiteY156" fmla="*/ 1506411 h 2004835"/>
              <a:gd name="connsiteX157" fmla="*/ 1993765 w 2314967"/>
              <a:gd name="connsiteY157" fmla="*/ 1480515 h 2004835"/>
              <a:gd name="connsiteX158" fmla="*/ 1975331 w 2314967"/>
              <a:gd name="connsiteY158" fmla="*/ 1454712 h 2004835"/>
              <a:gd name="connsiteX159" fmla="*/ 1953146 w 2314967"/>
              <a:gd name="connsiteY159" fmla="*/ 1428816 h 2004835"/>
              <a:gd name="connsiteX160" fmla="*/ 1930961 w 2314967"/>
              <a:gd name="connsiteY160" fmla="*/ 1406726 h 2004835"/>
              <a:gd name="connsiteX161" fmla="*/ 1908883 w 2314967"/>
              <a:gd name="connsiteY161" fmla="*/ 1388256 h 2004835"/>
              <a:gd name="connsiteX162" fmla="*/ 1883054 w 2314967"/>
              <a:gd name="connsiteY162" fmla="*/ 1369785 h 2004835"/>
              <a:gd name="connsiteX163" fmla="*/ 1857118 w 2314967"/>
              <a:gd name="connsiteY163" fmla="*/ 1351315 h 2004835"/>
              <a:gd name="connsiteX164" fmla="*/ 1835040 w 2314967"/>
              <a:gd name="connsiteY164" fmla="*/ 1336557 h 2004835"/>
              <a:gd name="connsiteX165" fmla="*/ 1809211 w 2314967"/>
              <a:gd name="connsiteY165" fmla="*/ 1321799 h 2004835"/>
              <a:gd name="connsiteX166" fmla="*/ 1779631 w 2314967"/>
              <a:gd name="connsiteY166" fmla="*/ 1307041 h 2004835"/>
              <a:gd name="connsiteX167" fmla="*/ 1750051 w 2314967"/>
              <a:gd name="connsiteY167" fmla="*/ 1292283 h 2004835"/>
              <a:gd name="connsiteX168" fmla="*/ 1720578 w 2314967"/>
              <a:gd name="connsiteY168" fmla="*/ 1281145 h 2004835"/>
              <a:gd name="connsiteX169" fmla="*/ 1690997 w 2314967"/>
              <a:gd name="connsiteY169" fmla="*/ 1273813 h 2004835"/>
              <a:gd name="connsiteX170" fmla="*/ 1661525 w 2314967"/>
              <a:gd name="connsiteY170" fmla="*/ 1266388 h 2004835"/>
              <a:gd name="connsiteX171" fmla="*/ 1628193 w 2314967"/>
              <a:gd name="connsiteY171" fmla="*/ 1259055 h 2004835"/>
              <a:gd name="connsiteX172" fmla="*/ 1591325 w 2314967"/>
              <a:gd name="connsiteY172" fmla="*/ 1247917 h 2004835"/>
              <a:gd name="connsiteX173" fmla="*/ 1561745 w 2314967"/>
              <a:gd name="connsiteY173" fmla="*/ 1240585 h 2004835"/>
              <a:gd name="connsiteX174" fmla="*/ 1506443 w 2314967"/>
              <a:gd name="connsiteY174" fmla="*/ 1225827 h 2004835"/>
              <a:gd name="connsiteX175" fmla="*/ 1476863 w 2314967"/>
              <a:gd name="connsiteY175" fmla="*/ 1218402 h 2004835"/>
              <a:gd name="connsiteX176" fmla="*/ 1443639 w 2314967"/>
              <a:gd name="connsiteY176" fmla="*/ 1210976 h 2004835"/>
              <a:gd name="connsiteX177" fmla="*/ 1410415 w 2314967"/>
              <a:gd name="connsiteY177" fmla="*/ 1203644 h 2004835"/>
              <a:gd name="connsiteX178" fmla="*/ 1377191 w 2314967"/>
              <a:gd name="connsiteY178" fmla="*/ 1199931 h 2004835"/>
              <a:gd name="connsiteX179" fmla="*/ 1343967 w 2314967"/>
              <a:gd name="connsiteY179" fmla="*/ 1196218 h 2004835"/>
              <a:gd name="connsiteX180" fmla="*/ 1310743 w 2314967"/>
              <a:gd name="connsiteY180" fmla="*/ 1192599 h 2004835"/>
              <a:gd name="connsiteX181" fmla="*/ 1247939 w 2314967"/>
              <a:gd name="connsiteY181" fmla="*/ 1185173 h 2004835"/>
              <a:gd name="connsiteX182" fmla="*/ 1181490 w 2314967"/>
              <a:gd name="connsiteY182" fmla="*/ 1174128 h 2004835"/>
              <a:gd name="connsiteX183" fmla="*/ 1166700 w 2314967"/>
              <a:gd name="connsiteY183" fmla="*/ 1170415 h 2004835"/>
              <a:gd name="connsiteX184" fmla="*/ 1148266 w 2314967"/>
              <a:gd name="connsiteY184" fmla="*/ 1166703 h 2004835"/>
              <a:gd name="connsiteX185" fmla="*/ 1143834 w 2314967"/>
              <a:gd name="connsiteY185" fmla="*/ 1165212 h 2004835"/>
              <a:gd name="connsiteX186" fmla="*/ 1140871 w 2314967"/>
              <a:gd name="connsiteY186" fmla="*/ 1162990 h 2004835"/>
              <a:gd name="connsiteX187" fmla="*/ 1137227 w 2314967"/>
              <a:gd name="connsiteY187" fmla="*/ 1162990 h 2004835"/>
              <a:gd name="connsiteX188" fmla="*/ 1143834 w 2314967"/>
              <a:gd name="connsiteY188" fmla="*/ 1165212 h 2004835"/>
              <a:gd name="connsiteX189" fmla="*/ 1170451 w 2314967"/>
              <a:gd name="connsiteY189" fmla="*/ 1185173 h 2004835"/>
              <a:gd name="connsiteX190" fmla="*/ 1218358 w 2314967"/>
              <a:gd name="connsiteY190" fmla="*/ 1225827 h 2004835"/>
              <a:gd name="connsiteX191" fmla="*/ 1244295 w 2314967"/>
              <a:gd name="connsiteY191" fmla="*/ 1244297 h 2004835"/>
              <a:gd name="connsiteX192" fmla="*/ 1266373 w 2314967"/>
              <a:gd name="connsiteY192" fmla="*/ 1259055 h 2004835"/>
              <a:gd name="connsiteX193" fmla="*/ 1288558 w 2314967"/>
              <a:gd name="connsiteY193" fmla="*/ 1270100 h 2004835"/>
              <a:gd name="connsiteX194" fmla="*/ 1310743 w 2314967"/>
              <a:gd name="connsiteY194" fmla="*/ 1281145 h 2004835"/>
              <a:gd name="connsiteX195" fmla="*/ 1355006 w 2314967"/>
              <a:gd name="connsiteY195" fmla="*/ 1303329 h 2004835"/>
              <a:gd name="connsiteX196" fmla="*/ 1410415 w 2314967"/>
              <a:gd name="connsiteY196" fmla="*/ 1332844 h 2004835"/>
              <a:gd name="connsiteX197" fmla="*/ 1469468 w 2314967"/>
              <a:gd name="connsiteY197" fmla="*/ 1366072 h 2004835"/>
              <a:gd name="connsiteX198" fmla="*/ 1499048 w 2314967"/>
              <a:gd name="connsiteY198" fmla="*/ 1380830 h 2004835"/>
              <a:gd name="connsiteX199" fmla="*/ 1513731 w 2314967"/>
              <a:gd name="connsiteY199" fmla="*/ 1388256 h 2004835"/>
              <a:gd name="connsiteX200" fmla="*/ 1524877 w 2314967"/>
              <a:gd name="connsiteY200" fmla="*/ 1395588 h 2004835"/>
              <a:gd name="connsiteX201" fmla="*/ 1532272 w 2314967"/>
              <a:gd name="connsiteY201" fmla="*/ 1399301 h 2004835"/>
              <a:gd name="connsiteX202" fmla="*/ 1558101 w 2314967"/>
              <a:gd name="connsiteY202" fmla="*/ 1417771 h 2004835"/>
              <a:gd name="connsiteX203" fmla="*/ 1583930 w 2314967"/>
              <a:gd name="connsiteY203" fmla="*/ 1439954 h 2004835"/>
              <a:gd name="connsiteX204" fmla="*/ 1609759 w 2314967"/>
              <a:gd name="connsiteY204" fmla="*/ 1462045 h 2004835"/>
              <a:gd name="connsiteX205" fmla="*/ 1635588 w 2314967"/>
              <a:gd name="connsiteY205" fmla="*/ 1484228 h 2004835"/>
              <a:gd name="connsiteX206" fmla="*/ 1687354 w 2314967"/>
              <a:gd name="connsiteY206" fmla="*/ 1532214 h 2004835"/>
              <a:gd name="connsiteX207" fmla="*/ 1735260 w 2314967"/>
              <a:gd name="connsiteY207" fmla="*/ 1580200 h 2004835"/>
              <a:gd name="connsiteX208" fmla="*/ 1775880 w 2314967"/>
              <a:gd name="connsiteY208" fmla="*/ 1628186 h 2004835"/>
              <a:gd name="connsiteX209" fmla="*/ 1787026 w 2314967"/>
              <a:gd name="connsiteY209" fmla="*/ 1639324 h 2004835"/>
              <a:gd name="connsiteX210" fmla="*/ 1794421 w 2314967"/>
              <a:gd name="connsiteY210" fmla="*/ 1650369 h 2004835"/>
              <a:gd name="connsiteX211" fmla="*/ 1812855 w 2314967"/>
              <a:gd name="connsiteY211" fmla="*/ 1676265 h 2004835"/>
              <a:gd name="connsiteX212" fmla="*/ 1831289 w 2314967"/>
              <a:gd name="connsiteY212" fmla="*/ 1709493 h 2004835"/>
              <a:gd name="connsiteX213" fmla="*/ 1838684 w 2314967"/>
              <a:gd name="connsiteY213" fmla="*/ 1724251 h 2004835"/>
              <a:gd name="connsiteX214" fmla="*/ 1846079 w 2314967"/>
              <a:gd name="connsiteY214" fmla="*/ 1739009 h 2004835"/>
              <a:gd name="connsiteX215" fmla="*/ 1849723 w 2314967"/>
              <a:gd name="connsiteY215" fmla="*/ 1753767 h 2004835"/>
              <a:gd name="connsiteX216" fmla="*/ 1857118 w 2314967"/>
              <a:gd name="connsiteY216" fmla="*/ 1768525 h 2004835"/>
              <a:gd name="connsiteX217" fmla="*/ 1842328 w 2314967"/>
              <a:gd name="connsiteY217" fmla="*/ 1739009 h 2004835"/>
              <a:gd name="connsiteX218" fmla="*/ 1827645 w 2314967"/>
              <a:gd name="connsiteY218" fmla="*/ 1713206 h 2004835"/>
              <a:gd name="connsiteX219" fmla="*/ 1816499 w 2314967"/>
              <a:gd name="connsiteY219" fmla="*/ 1698355 h 2004835"/>
              <a:gd name="connsiteX220" fmla="*/ 1805460 w 2314967"/>
              <a:gd name="connsiteY220" fmla="*/ 1679978 h 2004835"/>
              <a:gd name="connsiteX221" fmla="*/ 1779631 w 2314967"/>
              <a:gd name="connsiteY221" fmla="*/ 1646657 h 2004835"/>
              <a:gd name="connsiteX222" fmla="*/ 1735260 w 2314967"/>
              <a:gd name="connsiteY222" fmla="*/ 1595051 h 2004835"/>
              <a:gd name="connsiteX223" fmla="*/ 1713183 w 2314967"/>
              <a:gd name="connsiteY223" fmla="*/ 1572867 h 2004835"/>
              <a:gd name="connsiteX224" fmla="*/ 1690997 w 2314967"/>
              <a:gd name="connsiteY224" fmla="*/ 1550684 h 2004835"/>
              <a:gd name="connsiteX225" fmla="*/ 1661417 w 2314967"/>
              <a:gd name="connsiteY225" fmla="*/ 1521169 h 2004835"/>
              <a:gd name="connsiteX226" fmla="*/ 1628193 w 2314967"/>
              <a:gd name="connsiteY226" fmla="*/ 1491653 h 2004835"/>
              <a:gd name="connsiteX227" fmla="*/ 1576535 w 2314967"/>
              <a:gd name="connsiteY227" fmla="*/ 1451000 h 2004835"/>
              <a:gd name="connsiteX228" fmla="*/ 1550706 w 2314967"/>
              <a:gd name="connsiteY228" fmla="*/ 1432529 h 2004835"/>
              <a:gd name="connsiteX229" fmla="*/ 1524877 w 2314967"/>
              <a:gd name="connsiteY229" fmla="*/ 1417771 h 2004835"/>
              <a:gd name="connsiteX230" fmla="*/ 1487902 w 2314967"/>
              <a:gd name="connsiteY230" fmla="*/ 1399301 h 2004835"/>
              <a:gd name="connsiteX231" fmla="*/ 1451034 w 2314967"/>
              <a:gd name="connsiteY231" fmla="*/ 1380830 h 2004835"/>
              <a:gd name="connsiteX232" fmla="*/ 1421454 w 2314967"/>
              <a:gd name="connsiteY232" fmla="*/ 1366072 h 2004835"/>
              <a:gd name="connsiteX233" fmla="*/ 1395625 w 2314967"/>
              <a:gd name="connsiteY233" fmla="*/ 1351315 h 2004835"/>
              <a:gd name="connsiteX234" fmla="*/ 1366045 w 2314967"/>
              <a:gd name="connsiteY234" fmla="*/ 1336557 h 2004835"/>
              <a:gd name="connsiteX235" fmla="*/ 1332821 w 2314967"/>
              <a:gd name="connsiteY235" fmla="*/ 1321799 h 2004835"/>
              <a:gd name="connsiteX236" fmla="*/ 1273768 w 2314967"/>
              <a:gd name="connsiteY236" fmla="*/ 1292283 h 2004835"/>
              <a:gd name="connsiteX237" fmla="*/ 1258977 w 2314967"/>
              <a:gd name="connsiteY237" fmla="*/ 1284858 h 2004835"/>
              <a:gd name="connsiteX238" fmla="*/ 1244187 w 2314967"/>
              <a:gd name="connsiteY238" fmla="*/ 1273813 h 2004835"/>
              <a:gd name="connsiteX239" fmla="*/ 1218358 w 2314967"/>
              <a:gd name="connsiteY239" fmla="*/ 1255342 h 2004835"/>
              <a:gd name="connsiteX240" fmla="*/ 1196280 w 2314967"/>
              <a:gd name="connsiteY240" fmla="*/ 1236872 h 2004835"/>
              <a:gd name="connsiteX241" fmla="*/ 1170451 w 2314967"/>
              <a:gd name="connsiteY241" fmla="*/ 1214689 h 2004835"/>
              <a:gd name="connsiteX242" fmla="*/ 1148266 w 2314967"/>
              <a:gd name="connsiteY242" fmla="*/ 1196218 h 2004835"/>
              <a:gd name="connsiteX243" fmla="*/ 1122437 w 2314967"/>
              <a:gd name="connsiteY243" fmla="*/ 1174128 h 2004835"/>
              <a:gd name="connsiteX244" fmla="*/ 1100252 w 2314967"/>
              <a:gd name="connsiteY244" fmla="*/ 1151945 h 2004835"/>
              <a:gd name="connsiteX245" fmla="*/ 1089213 w 2314967"/>
              <a:gd name="connsiteY245" fmla="*/ 1140900 h 2004835"/>
              <a:gd name="connsiteX246" fmla="*/ 1085462 w 2314967"/>
              <a:gd name="connsiteY246" fmla="*/ 1137187 h 2004835"/>
              <a:gd name="connsiteX247" fmla="*/ 1081818 w 2314967"/>
              <a:gd name="connsiteY247" fmla="*/ 1133474 h 2004835"/>
              <a:gd name="connsiteX248" fmla="*/ 1078067 w 2314967"/>
              <a:gd name="connsiteY248" fmla="*/ 1122429 h 2004835"/>
              <a:gd name="connsiteX249" fmla="*/ 1081818 w 2314967"/>
              <a:gd name="connsiteY249" fmla="*/ 1115004 h 2004835"/>
              <a:gd name="connsiteX250" fmla="*/ 1089213 w 2314967"/>
              <a:gd name="connsiteY250" fmla="*/ 1111384 h 2004835"/>
              <a:gd name="connsiteX251" fmla="*/ 1978975 w 2314967"/>
              <a:gd name="connsiteY251" fmla="*/ 553836 h 2004835"/>
              <a:gd name="connsiteX252" fmla="*/ 1990014 w 2314967"/>
              <a:gd name="connsiteY252" fmla="*/ 576019 h 2004835"/>
              <a:gd name="connsiteX253" fmla="*/ 1990014 w 2314967"/>
              <a:gd name="connsiteY253" fmla="*/ 583351 h 2004835"/>
              <a:gd name="connsiteX254" fmla="*/ 1990014 w 2314967"/>
              <a:gd name="connsiteY254" fmla="*/ 587064 h 2004835"/>
              <a:gd name="connsiteX255" fmla="*/ 1986370 w 2314967"/>
              <a:gd name="connsiteY255" fmla="*/ 612867 h 2004835"/>
              <a:gd name="connsiteX256" fmla="*/ 1982726 w 2314967"/>
              <a:gd name="connsiteY256" fmla="*/ 638763 h 2004835"/>
              <a:gd name="connsiteX257" fmla="*/ 1978975 w 2314967"/>
              <a:gd name="connsiteY257" fmla="*/ 653520 h 2004835"/>
              <a:gd name="connsiteX258" fmla="*/ 1978975 w 2314967"/>
              <a:gd name="connsiteY258" fmla="*/ 660946 h 2004835"/>
              <a:gd name="connsiteX259" fmla="*/ 1975331 w 2314967"/>
              <a:gd name="connsiteY259" fmla="*/ 668278 h 2004835"/>
              <a:gd name="connsiteX260" fmla="*/ 1967427 w 2314967"/>
              <a:gd name="connsiteY260" fmla="*/ 676133 h 2004835"/>
              <a:gd name="connsiteX261" fmla="*/ 1960755 w 2314967"/>
              <a:gd name="connsiteY261" fmla="*/ 675864 h 2004835"/>
              <a:gd name="connsiteX262" fmla="*/ 1960541 w 2314967"/>
              <a:gd name="connsiteY262" fmla="*/ 675704 h 2004835"/>
              <a:gd name="connsiteX263" fmla="*/ 1956790 w 2314967"/>
              <a:gd name="connsiteY263" fmla="*/ 675704 h 2004835"/>
              <a:gd name="connsiteX264" fmla="*/ 1960755 w 2314967"/>
              <a:gd name="connsiteY264" fmla="*/ 675864 h 2004835"/>
              <a:gd name="connsiteX265" fmla="*/ 1975331 w 2314967"/>
              <a:gd name="connsiteY265" fmla="*/ 686749 h 2004835"/>
              <a:gd name="connsiteX266" fmla="*/ 1990121 w 2314967"/>
              <a:gd name="connsiteY266" fmla="*/ 697794 h 2004835"/>
              <a:gd name="connsiteX267" fmla="*/ 1997409 w 2314967"/>
              <a:gd name="connsiteY267" fmla="*/ 705219 h 2004835"/>
              <a:gd name="connsiteX268" fmla="*/ 2023345 w 2314967"/>
              <a:gd name="connsiteY268" fmla="*/ 727402 h 2004835"/>
              <a:gd name="connsiteX269" fmla="*/ 2049174 w 2314967"/>
              <a:gd name="connsiteY269" fmla="*/ 753205 h 2004835"/>
              <a:gd name="connsiteX270" fmla="*/ 2060213 w 2314967"/>
              <a:gd name="connsiteY270" fmla="*/ 764251 h 2004835"/>
              <a:gd name="connsiteX271" fmla="*/ 2063857 w 2314967"/>
              <a:gd name="connsiteY271" fmla="*/ 767963 h 2004835"/>
              <a:gd name="connsiteX272" fmla="*/ 2067609 w 2314967"/>
              <a:gd name="connsiteY272" fmla="*/ 771676 h 2004835"/>
              <a:gd name="connsiteX273" fmla="*/ 2071253 w 2314967"/>
              <a:gd name="connsiteY273" fmla="*/ 775389 h 2004835"/>
              <a:gd name="connsiteX274" fmla="*/ 2086043 w 2314967"/>
              <a:gd name="connsiteY274" fmla="*/ 793859 h 2004835"/>
              <a:gd name="connsiteX275" fmla="*/ 2086043 w 2314967"/>
              <a:gd name="connsiteY275" fmla="*/ 790146 h 2004835"/>
              <a:gd name="connsiteX276" fmla="*/ 2089794 w 2314967"/>
              <a:gd name="connsiteY276" fmla="*/ 775389 h 2004835"/>
              <a:gd name="connsiteX277" fmla="*/ 2097082 w 2314967"/>
              <a:gd name="connsiteY277" fmla="*/ 753205 h 2004835"/>
              <a:gd name="connsiteX278" fmla="*/ 2108228 w 2314967"/>
              <a:gd name="connsiteY278" fmla="*/ 727402 h 2004835"/>
              <a:gd name="connsiteX279" fmla="*/ 2111872 w 2314967"/>
              <a:gd name="connsiteY279" fmla="*/ 716264 h 2004835"/>
              <a:gd name="connsiteX280" fmla="*/ 2115623 w 2314967"/>
              <a:gd name="connsiteY280" fmla="*/ 708932 h 2004835"/>
              <a:gd name="connsiteX281" fmla="*/ 2111872 w 2314967"/>
              <a:gd name="connsiteY281" fmla="*/ 705219 h 2004835"/>
              <a:gd name="connsiteX282" fmla="*/ 2093438 w 2314967"/>
              <a:gd name="connsiteY282" fmla="*/ 679323 h 2004835"/>
              <a:gd name="connsiteX283" fmla="*/ 2078648 w 2314967"/>
              <a:gd name="connsiteY283" fmla="*/ 660946 h 2004835"/>
              <a:gd name="connsiteX284" fmla="*/ 2067609 w 2314967"/>
              <a:gd name="connsiteY284" fmla="*/ 646095 h 2004835"/>
              <a:gd name="connsiteX285" fmla="*/ 2063857 w 2314967"/>
              <a:gd name="connsiteY285" fmla="*/ 653520 h 2004835"/>
              <a:gd name="connsiteX286" fmla="*/ 2063857 w 2314967"/>
              <a:gd name="connsiteY286" fmla="*/ 660946 h 2004835"/>
              <a:gd name="connsiteX287" fmla="*/ 2060213 w 2314967"/>
              <a:gd name="connsiteY287" fmla="*/ 668278 h 2004835"/>
              <a:gd name="connsiteX288" fmla="*/ 2052818 w 2314967"/>
              <a:gd name="connsiteY288" fmla="*/ 690461 h 2004835"/>
              <a:gd name="connsiteX289" fmla="*/ 2049174 w 2314967"/>
              <a:gd name="connsiteY289" fmla="*/ 701507 h 2004835"/>
              <a:gd name="connsiteX290" fmla="*/ 2041779 w 2314967"/>
              <a:gd name="connsiteY290" fmla="*/ 716264 h 2004835"/>
              <a:gd name="connsiteX291" fmla="*/ 2038028 w 2314967"/>
              <a:gd name="connsiteY291" fmla="*/ 719977 h 2004835"/>
              <a:gd name="connsiteX292" fmla="*/ 2034384 w 2314967"/>
              <a:gd name="connsiteY292" fmla="*/ 719977 h 2004835"/>
              <a:gd name="connsiteX293" fmla="*/ 2023345 w 2314967"/>
              <a:gd name="connsiteY293" fmla="*/ 719977 h 2004835"/>
              <a:gd name="connsiteX294" fmla="*/ 2015950 w 2314967"/>
              <a:gd name="connsiteY294" fmla="*/ 712552 h 2004835"/>
              <a:gd name="connsiteX295" fmla="*/ 2015950 w 2314967"/>
              <a:gd name="connsiteY295" fmla="*/ 701507 h 2004835"/>
              <a:gd name="connsiteX296" fmla="*/ 2015950 w 2314967"/>
              <a:gd name="connsiteY296" fmla="*/ 697794 h 2004835"/>
              <a:gd name="connsiteX297" fmla="*/ 2015950 w 2314967"/>
              <a:gd name="connsiteY297" fmla="*/ 694174 h 2004835"/>
              <a:gd name="connsiteX298" fmla="*/ 2015950 w 2314967"/>
              <a:gd name="connsiteY298" fmla="*/ 690461 h 2004835"/>
              <a:gd name="connsiteX299" fmla="*/ 2019594 w 2314967"/>
              <a:gd name="connsiteY299" fmla="*/ 683036 h 2004835"/>
              <a:gd name="connsiteX300" fmla="*/ 2023345 w 2314967"/>
              <a:gd name="connsiteY300" fmla="*/ 675704 h 2004835"/>
              <a:gd name="connsiteX301" fmla="*/ 2034384 w 2314967"/>
              <a:gd name="connsiteY301" fmla="*/ 660946 h 2004835"/>
              <a:gd name="connsiteX302" fmla="*/ 2049174 w 2314967"/>
              <a:gd name="connsiteY302" fmla="*/ 642475 h 2004835"/>
              <a:gd name="connsiteX303" fmla="*/ 2056569 w 2314967"/>
              <a:gd name="connsiteY303" fmla="*/ 635050 h 2004835"/>
              <a:gd name="connsiteX304" fmla="*/ 2034384 w 2314967"/>
              <a:gd name="connsiteY304" fmla="*/ 609247 h 2004835"/>
              <a:gd name="connsiteX305" fmla="*/ 2023345 w 2314967"/>
              <a:gd name="connsiteY305" fmla="*/ 594396 h 2004835"/>
              <a:gd name="connsiteX306" fmla="*/ 2012199 w 2314967"/>
              <a:gd name="connsiteY306" fmla="*/ 583351 h 2004835"/>
              <a:gd name="connsiteX307" fmla="*/ 1997409 w 2314967"/>
              <a:gd name="connsiteY307" fmla="*/ 568593 h 2004835"/>
              <a:gd name="connsiteX308" fmla="*/ 1978975 w 2314967"/>
              <a:gd name="connsiteY308" fmla="*/ 553836 h 2004835"/>
              <a:gd name="connsiteX309" fmla="*/ 1479794 w 2314967"/>
              <a:gd name="connsiteY309" fmla="*/ 514757 h 2004835"/>
              <a:gd name="connsiteX310" fmla="*/ 1480507 w 2314967"/>
              <a:gd name="connsiteY310" fmla="*/ 516895 h 2004835"/>
              <a:gd name="connsiteX311" fmla="*/ 1478723 w 2314967"/>
              <a:gd name="connsiteY311" fmla="*/ 516895 h 2004835"/>
              <a:gd name="connsiteX312" fmla="*/ 1908883 w 2314967"/>
              <a:gd name="connsiteY312" fmla="*/ 502137 h 2004835"/>
              <a:gd name="connsiteX313" fmla="*/ 1908883 w 2314967"/>
              <a:gd name="connsiteY313" fmla="*/ 509562 h 2004835"/>
              <a:gd name="connsiteX314" fmla="*/ 1905132 w 2314967"/>
              <a:gd name="connsiteY314" fmla="*/ 513182 h 2004835"/>
              <a:gd name="connsiteX315" fmla="*/ 1894093 w 2314967"/>
              <a:gd name="connsiteY315" fmla="*/ 572306 h 2004835"/>
              <a:gd name="connsiteX316" fmla="*/ 1886698 w 2314967"/>
              <a:gd name="connsiteY316" fmla="*/ 601822 h 2004835"/>
              <a:gd name="connsiteX317" fmla="*/ 1882947 w 2314967"/>
              <a:gd name="connsiteY317" fmla="*/ 616579 h 2004835"/>
              <a:gd name="connsiteX318" fmla="*/ 1879303 w 2314967"/>
              <a:gd name="connsiteY318" fmla="*/ 624005 h 2004835"/>
              <a:gd name="connsiteX319" fmla="*/ 1875659 w 2314967"/>
              <a:gd name="connsiteY319" fmla="*/ 627625 h 2004835"/>
              <a:gd name="connsiteX320" fmla="*/ 1897737 w 2314967"/>
              <a:gd name="connsiteY320" fmla="*/ 638763 h 2004835"/>
              <a:gd name="connsiteX321" fmla="*/ 1908883 w 2314967"/>
              <a:gd name="connsiteY321" fmla="*/ 646095 h 2004835"/>
              <a:gd name="connsiteX322" fmla="*/ 1927317 w 2314967"/>
              <a:gd name="connsiteY322" fmla="*/ 657233 h 2004835"/>
              <a:gd name="connsiteX323" fmla="*/ 1923566 w 2314967"/>
              <a:gd name="connsiteY323" fmla="*/ 653520 h 2004835"/>
              <a:gd name="connsiteX324" fmla="*/ 1923566 w 2314967"/>
              <a:gd name="connsiteY324" fmla="*/ 646095 h 2004835"/>
              <a:gd name="connsiteX325" fmla="*/ 1923566 w 2314967"/>
              <a:gd name="connsiteY325" fmla="*/ 638763 h 2004835"/>
              <a:gd name="connsiteX326" fmla="*/ 1923566 w 2314967"/>
              <a:gd name="connsiteY326" fmla="*/ 635050 h 2004835"/>
              <a:gd name="connsiteX327" fmla="*/ 1927317 w 2314967"/>
              <a:gd name="connsiteY327" fmla="*/ 627625 h 2004835"/>
              <a:gd name="connsiteX328" fmla="*/ 1930961 w 2314967"/>
              <a:gd name="connsiteY328" fmla="*/ 616579 h 2004835"/>
              <a:gd name="connsiteX329" fmla="*/ 1942107 w 2314967"/>
              <a:gd name="connsiteY329" fmla="*/ 590777 h 2004835"/>
              <a:gd name="connsiteX330" fmla="*/ 1949502 w 2314967"/>
              <a:gd name="connsiteY330" fmla="*/ 579639 h 2004835"/>
              <a:gd name="connsiteX331" fmla="*/ 1956790 w 2314967"/>
              <a:gd name="connsiteY331" fmla="*/ 572306 h 2004835"/>
              <a:gd name="connsiteX332" fmla="*/ 1964185 w 2314967"/>
              <a:gd name="connsiteY332" fmla="*/ 561168 h 2004835"/>
              <a:gd name="connsiteX333" fmla="*/ 1971580 w 2314967"/>
              <a:gd name="connsiteY333" fmla="*/ 550123 h 2004835"/>
              <a:gd name="connsiteX334" fmla="*/ 1956790 w 2314967"/>
              <a:gd name="connsiteY334" fmla="*/ 535365 h 2004835"/>
              <a:gd name="connsiteX335" fmla="*/ 1916171 w 2314967"/>
              <a:gd name="connsiteY335" fmla="*/ 505849 h 2004835"/>
              <a:gd name="connsiteX336" fmla="*/ 1908883 w 2314967"/>
              <a:gd name="connsiteY336" fmla="*/ 502137 h 2004835"/>
              <a:gd name="connsiteX337" fmla="*/ 1846079 w 2314967"/>
              <a:gd name="connsiteY337" fmla="*/ 454151 h 2004835"/>
              <a:gd name="connsiteX338" fmla="*/ 1846079 w 2314967"/>
              <a:gd name="connsiteY338" fmla="*/ 457863 h 2004835"/>
              <a:gd name="connsiteX339" fmla="*/ 1838684 w 2314967"/>
              <a:gd name="connsiteY339" fmla="*/ 479954 h 2004835"/>
              <a:gd name="connsiteX340" fmla="*/ 1823894 w 2314967"/>
              <a:gd name="connsiteY340" fmla="*/ 527940 h 2004835"/>
              <a:gd name="connsiteX341" fmla="*/ 1810362 w 2314967"/>
              <a:gd name="connsiteY341" fmla="*/ 555030 h 2004835"/>
              <a:gd name="connsiteX342" fmla="*/ 1809104 w 2314967"/>
              <a:gd name="connsiteY342" fmla="*/ 557548 h 2004835"/>
              <a:gd name="connsiteX343" fmla="*/ 1805460 w 2314967"/>
              <a:gd name="connsiteY343" fmla="*/ 564881 h 2004835"/>
              <a:gd name="connsiteX344" fmla="*/ 1801709 w 2314967"/>
              <a:gd name="connsiteY344" fmla="*/ 572306 h 2004835"/>
              <a:gd name="connsiteX345" fmla="*/ 1798065 w 2314967"/>
              <a:gd name="connsiteY345" fmla="*/ 583351 h 2004835"/>
              <a:gd name="connsiteX346" fmla="*/ 1812855 w 2314967"/>
              <a:gd name="connsiteY346" fmla="*/ 590777 h 2004835"/>
              <a:gd name="connsiteX347" fmla="*/ 1835040 w 2314967"/>
              <a:gd name="connsiteY347" fmla="*/ 601822 h 2004835"/>
              <a:gd name="connsiteX348" fmla="*/ 1846079 w 2314967"/>
              <a:gd name="connsiteY348" fmla="*/ 605534 h 2004835"/>
              <a:gd name="connsiteX349" fmla="*/ 1860869 w 2314967"/>
              <a:gd name="connsiteY349" fmla="*/ 612867 h 2004835"/>
              <a:gd name="connsiteX350" fmla="*/ 1860869 w 2314967"/>
              <a:gd name="connsiteY350" fmla="*/ 605534 h 2004835"/>
              <a:gd name="connsiteX351" fmla="*/ 1860869 w 2314967"/>
              <a:gd name="connsiteY351" fmla="*/ 601822 h 2004835"/>
              <a:gd name="connsiteX352" fmla="*/ 1864513 w 2314967"/>
              <a:gd name="connsiteY352" fmla="*/ 587064 h 2004835"/>
              <a:gd name="connsiteX353" fmla="*/ 1875552 w 2314967"/>
              <a:gd name="connsiteY353" fmla="*/ 561168 h 2004835"/>
              <a:gd name="connsiteX354" fmla="*/ 1886698 w 2314967"/>
              <a:gd name="connsiteY354" fmla="*/ 535365 h 2004835"/>
              <a:gd name="connsiteX355" fmla="*/ 1894093 w 2314967"/>
              <a:gd name="connsiteY355" fmla="*/ 520607 h 2004835"/>
              <a:gd name="connsiteX356" fmla="*/ 1901488 w 2314967"/>
              <a:gd name="connsiteY356" fmla="*/ 505849 h 2004835"/>
              <a:gd name="connsiteX357" fmla="*/ 1908883 w 2314967"/>
              <a:gd name="connsiteY357" fmla="*/ 494712 h 2004835"/>
              <a:gd name="connsiteX358" fmla="*/ 1905132 w 2314967"/>
              <a:gd name="connsiteY358" fmla="*/ 491092 h 2004835"/>
              <a:gd name="connsiteX359" fmla="*/ 1882947 w 2314967"/>
              <a:gd name="connsiteY359" fmla="*/ 476334 h 2004835"/>
              <a:gd name="connsiteX360" fmla="*/ 1846079 w 2314967"/>
              <a:gd name="connsiteY360" fmla="*/ 454151 h 2004835"/>
              <a:gd name="connsiteX361" fmla="*/ 18434 w 2314967"/>
              <a:gd name="connsiteY361" fmla="*/ 424635 h 2004835"/>
              <a:gd name="connsiteX362" fmla="*/ 18434 w 2314967"/>
              <a:gd name="connsiteY362" fmla="*/ 468909 h 2004835"/>
              <a:gd name="connsiteX363" fmla="*/ 22185 w 2314967"/>
              <a:gd name="connsiteY363" fmla="*/ 457863 h 2004835"/>
              <a:gd name="connsiteX364" fmla="*/ 18434 w 2314967"/>
              <a:gd name="connsiteY364" fmla="*/ 424635 h 2004835"/>
              <a:gd name="connsiteX365" fmla="*/ 1757446 w 2314967"/>
              <a:gd name="connsiteY365" fmla="*/ 417210 h 2004835"/>
              <a:gd name="connsiteX366" fmla="*/ 1750051 w 2314967"/>
              <a:gd name="connsiteY366" fmla="*/ 439393 h 2004835"/>
              <a:gd name="connsiteX367" fmla="*/ 1746407 w 2314967"/>
              <a:gd name="connsiteY367" fmla="*/ 465196 h 2004835"/>
              <a:gd name="connsiteX368" fmla="*/ 1735260 w 2314967"/>
              <a:gd name="connsiteY368" fmla="*/ 516895 h 2004835"/>
              <a:gd name="connsiteX369" fmla="*/ 1724222 w 2314967"/>
              <a:gd name="connsiteY369" fmla="*/ 550123 h 2004835"/>
              <a:gd name="connsiteX370" fmla="*/ 1720578 w 2314967"/>
              <a:gd name="connsiteY370" fmla="*/ 557548 h 2004835"/>
              <a:gd name="connsiteX371" fmla="*/ 1750051 w 2314967"/>
              <a:gd name="connsiteY371" fmla="*/ 568593 h 2004835"/>
              <a:gd name="connsiteX372" fmla="*/ 1779631 w 2314967"/>
              <a:gd name="connsiteY372" fmla="*/ 579639 h 2004835"/>
              <a:gd name="connsiteX373" fmla="*/ 1787026 w 2314967"/>
              <a:gd name="connsiteY373" fmla="*/ 583351 h 2004835"/>
              <a:gd name="connsiteX374" fmla="*/ 1787026 w 2314967"/>
              <a:gd name="connsiteY374" fmla="*/ 572306 h 2004835"/>
              <a:gd name="connsiteX375" fmla="*/ 1787026 w 2314967"/>
              <a:gd name="connsiteY375" fmla="*/ 542790 h 2004835"/>
              <a:gd name="connsiteX376" fmla="*/ 1790670 w 2314967"/>
              <a:gd name="connsiteY376" fmla="*/ 513182 h 2004835"/>
              <a:gd name="connsiteX377" fmla="*/ 1801709 w 2314967"/>
              <a:gd name="connsiteY377" fmla="*/ 483666 h 2004835"/>
              <a:gd name="connsiteX378" fmla="*/ 1812855 w 2314967"/>
              <a:gd name="connsiteY378" fmla="*/ 454151 h 2004835"/>
              <a:gd name="connsiteX379" fmla="*/ 1816499 w 2314967"/>
              <a:gd name="connsiteY379" fmla="*/ 443013 h 2004835"/>
              <a:gd name="connsiteX380" fmla="*/ 1805460 w 2314967"/>
              <a:gd name="connsiteY380" fmla="*/ 439393 h 2004835"/>
              <a:gd name="connsiteX381" fmla="*/ 1783275 w 2314967"/>
              <a:gd name="connsiteY381" fmla="*/ 428255 h 2004835"/>
              <a:gd name="connsiteX382" fmla="*/ 1764841 w 2314967"/>
              <a:gd name="connsiteY382" fmla="*/ 420922 h 2004835"/>
              <a:gd name="connsiteX383" fmla="*/ 1757446 w 2314967"/>
              <a:gd name="connsiteY383" fmla="*/ 417210 h 2004835"/>
              <a:gd name="connsiteX384" fmla="*/ 1019014 w 2314967"/>
              <a:gd name="connsiteY384" fmla="*/ 406165 h 2004835"/>
              <a:gd name="connsiteX385" fmla="*/ 1019014 w 2314967"/>
              <a:gd name="connsiteY385" fmla="*/ 417210 h 2004835"/>
              <a:gd name="connsiteX386" fmla="*/ 1019014 w 2314967"/>
              <a:gd name="connsiteY386" fmla="*/ 424635 h 2004835"/>
              <a:gd name="connsiteX387" fmla="*/ 1019014 w 2314967"/>
              <a:gd name="connsiteY387" fmla="*/ 428255 h 2004835"/>
              <a:gd name="connsiteX388" fmla="*/ 1019014 w 2314967"/>
              <a:gd name="connsiteY388" fmla="*/ 435680 h 2004835"/>
              <a:gd name="connsiteX389" fmla="*/ 1015370 w 2314967"/>
              <a:gd name="connsiteY389" fmla="*/ 446725 h 2004835"/>
              <a:gd name="connsiteX390" fmla="*/ 1011619 w 2314967"/>
              <a:gd name="connsiteY390" fmla="*/ 454151 h 2004835"/>
              <a:gd name="connsiteX391" fmla="*/ 1015370 w 2314967"/>
              <a:gd name="connsiteY391" fmla="*/ 468909 h 2004835"/>
              <a:gd name="connsiteX392" fmla="*/ 1004224 w 2314967"/>
              <a:gd name="connsiteY392" fmla="*/ 498424 h 2004835"/>
              <a:gd name="connsiteX393" fmla="*/ 993185 w 2314967"/>
              <a:gd name="connsiteY393" fmla="*/ 527940 h 2004835"/>
              <a:gd name="connsiteX394" fmla="*/ 989434 w 2314967"/>
              <a:gd name="connsiteY394" fmla="*/ 542790 h 2004835"/>
              <a:gd name="connsiteX395" fmla="*/ 985790 w 2314967"/>
              <a:gd name="connsiteY395" fmla="*/ 550123 h 2004835"/>
              <a:gd name="connsiteX396" fmla="*/ 996829 w 2314967"/>
              <a:gd name="connsiteY396" fmla="*/ 550123 h 2004835"/>
              <a:gd name="connsiteX397" fmla="*/ 1055989 w 2314967"/>
              <a:gd name="connsiteY397" fmla="*/ 546410 h 2004835"/>
              <a:gd name="connsiteX398" fmla="*/ 1067028 w 2314967"/>
              <a:gd name="connsiteY398" fmla="*/ 546410 h 2004835"/>
              <a:gd name="connsiteX399" fmla="*/ 1067028 w 2314967"/>
              <a:gd name="connsiteY399" fmla="*/ 542790 h 2004835"/>
              <a:gd name="connsiteX400" fmla="*/ 1063277 w 2314967"/>
              <a:gd name="connsiteY400" fmla="*/ 535365 h 2004835"/>
              <a:gd name="connsiteX401" fmla="*/ 1059633 w 2314967"/>
              <a:gd name="connsiteY401" fmla="*/ 524320 h 2004835"/>
              <a:gd name="connsiteX402" fmla="*/ 1059633 w 2314967"/>
              <a:gd name="connsiteY402" fmla="*/ 509562 h 2004835"/>
              <a:gd name="connsiteX403" fmla="*/ 1059633 w 2314967"/>
              <a:gd name="connsiteY403" fmla="*/ 502137 h 2004835"/>
              <a:gd name="connsiteX404" fmla="*/ 1059633 w 2314967"/>
              <a:gd name="connsiteY404" fmla="*/ 494712 h 2004835"/>
              <a:gd name="connsiteX405" fmla="*/ 1059633 w 2314967"/>
              <a:gd name="connsiteY405" fmla="*/ 487379 h 2004835"/>
              <a:gd name="connsiteX406" fmla="*/ 1059633 w 2314967"/>
              <a:gd name="connsiteY406" fmla="*/ 479954 h 2004835"/>
              <a:gd name="connsiteX407" fmla="*/ 1063277 w 2314967"/>
              <a:gd name="connsiteY407" fmla="*/ 461483 h 2004835"/>
              <a:gd name="connsiteX408" fmla="*/ 1074423 w 2314967"/>
              <a:gd name="connsiteY408" fmla="*/ 431968 h 2004835"/>
              <a:gd name="connsiteX409" fmla="*/ 1085462 w 2314967"/>
              <a:gd name="connsiteY409" fmla="*/ 406165 h 2004835"/>
              <a:gd name="connsiteX410" fmla="*/ 1070672 w 2314967"/>
              <a:gd name="connsiteY410" fmla="*/ 406165 h 2004835"/>
              <a:gd name="connsiteX411" fmla="*/ 1019014 w 2314967"/>
              <a:gd name="connsiteY411" fmla="*/ 406165 h 2004835"/>
              <a:gd name="connsiteX412" fmla="*/ 911947 w 2314967"/>
              <a:gd name="connsiteY412" fmla="*/ 398739 h 2004835"/>
              <a:gd name="connsiteX413" fmla="*/ 911947 w 2314967"/>
              <a:gd name="connsiteY413" fmla="*/ 402452 h 2004835"/>
              <a:gd name="connsiteX414" fmla="*/ 908303 w 2314967"/>
              <a:gd name="connsiteY414" fmla="*/ 409784 h 2004835"/>
              <a:gd name="connsiteX415" fmla="*/ 904552 w 2314967"/>
              <a:gd name="connsiteY415" fmla="*/ 420922 h 2004835"/>
              <a:gd name="connsiteX416" fmla="*/ 893513 w 2314967"/>
              <a:gd name="connsiteY416" fmla="*/ 446725 h 2004835"/>
              <a:gd name="connsiteX417" fmla="*/ 889762 w 2314967"/>
              <a:gd name="connsiteY417" fmla="*/ 454151 h 2004835"/>
              <a:gd name="connsiteX418" fmla="*/ 882367 w 2314967"/>
              <a:gd name="connsiteY418" fmla="*/ 487379 h 2004835"/>
              <a:gd name="connsiteX419" fmla="*/ 878723 w 2314967"/>
              <a:gd name="connsiteY419" fmla="*/ 502137 h 2004835"/>
              <a:gd name="connsiteX420" fmla="*/ 871328 w 2314967"/>
              <a:gd name="connsiteY420" fmla="*/ 505849 h 2004835"/>
              <a:gd name="connsiteX421" fmla="*/ 867684 w 2314967"/>
              <a:gd name="connsiteY421" fmla="*/ 516895 h 2004835"/>
              <a:gd name="connsiteX422" fmla="*/ 863933 w 2314967"/>
              <a:gd name="connsiteY422" fmla="*/ 524320 h 2004835"/>
              <a:gd name="connsiteX423" fmla="*/ 856538 w 2314967"/>
              <a:gd name="connsiteY423" fmla="*/ 535365 h 2004835"/>
              <a:gd name="connsiteX424" fmla="*/ 845499 w 2314967"/>
              <a:gd name="connsiteY424" fmla="*/ 546410 h 2004835"/>
              <a:gd name="connsiteX425" fmla="*/ 904552 w 2314967"/>
              <a:gd name="connsiteY425" fmla="*/ 546410 h 2004835"/>
              <a:gd name="connsiteX426" fmla="*/ 922986 w 2314967"/>
              <a:gd name="connsiteY426" fmla="*/ 546410 h 2004835"/>
              <a:gd name="connsiteX427" fmla="*/ 941527 w 2314967"/>
              <a:gd name="connsiteY427" fmla="*/ 546410 h 2004835"/>
              <a:gd name="connsiteX428" fmla="*/ 941527 w 2314967"/>
              <a:gd name="connsiteY428" fmla="*/ 542790 h 2004835"/>
              <a:gd name="connsiteX429" fmla="*/ 941527 w 2314967"/>
              <a:gd name="connsiteY429" fmla="*/ 539078 h 2004835"/>
              <a:gd name="connsiteX430" fmla="*/ 941527 w 2314967"/>
              <a:gd name="connsiteY430" fmla="*/ 535365 h 2004835"/>
              <a:gd name="connsiteX431" fmla="*/ 945171 w 2314967"/>
              <a:gd name="connsiteY431" fmla="*/ 527940 h 2004835"/>
              <a:gd name="connsiteX432" fmla="*/ 948922 w 2314967"/>
              <a:gd name="connsiteY432" fmla="*/ 520607 h 2004835"/>
              <a:gd name="connsiteX433" fmla="*/ 956210 w 2314967"/>
              <a:gd name="connsiteY433" fmla="*/ 502137 h 2004835"/>
              <a:gd name="connsiteX434" fmla="*/ 978395 w 2314967"/>
              <a:gd name="connsiteY434" fmla="*/ 446725 h 2004835"/>
              <a:gd name="connsiteX435" fmla="*/ 993185 w 2314967"/>
              <a:gd name="connsiteY435" fmla="*/ 417210 h 2004835"/>
              <a:gd name="connsiteX436" fmla="*/ 1000580 w 2314967"/>
              <a:gd name="connsiteY436" fmla="*/ 402452 h 2004835"/>
              <a:gd name="connsiteX437" fmla="*/ 1004224 w 2314967"/>
              <a:gd name="connsiteY437" fmla="*/ 398739 h 2004835"/>
              <a:gd name="connsiteX438" fmla="*/ 1000580 w 2314967"/>
              <a:gd name="connsiteY438" fmla="*/ 398739 h 2004835"/>
              <a:gd name="connsiteX439" fmla="*/ 971000 w 2314967"/>
              <a:gd name="connsiteY439" fmla="*/ 398739 h 2004835"/>
              <a:gd name="connsiteX440" fmla="*/ 952566 w 2314967"/>
              <a:gd name="connsiteY440" fmla="*/ 398739 h 2004835"/>
              <a:gd name="connsiteX441" fmla="*/ 934132 w 2314967"/>
              <a:gd name="connsiteY441" fmla="*/ 398739 h 2004835"/>
              <a:gd name="connsiteX442" fmla="*/ 911947 w 2314967"/>
              <a:gd name="connsiteY442" fmla="*/ 398739 h 2004835"/>
              <a:gd name="connsiteX443" fmla="*/ 1196280 w 2314967"/>
              <a:gd name="connsiteY443" fmla="*/ 395027 h 2004835"/>
              <a:gd name="connsiteX444" fmla="*/ 1133476 w 2314967"/>
              <a:gd name="connsiteY444" fmla="*/ 398739 h 2004835"/>
              <a:gd name="connsiteX445" fmla="*/ 1122437 w 2314967"/>
              <a:gd name="connsiteY445" fmla="*/ 398739 h 2004835"/>
              <a:gd name="connsiteX446" fmla="*/ 1122437 w 2314967"/>
              <a:gd name="connsiteY446" fmla="*/ 402452 h 2004835"/>
              <a:gd name="connsiteX447" fmla="*/ 1111291 w 2314967"/>
              <a:gd name="connsiteY447" fmla="*/ 424635 h 2004835"/>
              <a:gd name="connsiteX448" fmla="*/ 1081818 w 2314967"/>
              <a:gd name="connsiteY448" fmla="*/ 479954 h 2004835"/>
              <a:gd name="connsiteX449" fmla="*/ 1074423 w 2314967"/>
              <a:gd name="connsiteY449" fmla="*/ 509562 h 2004835"/>
              <a:gd name="connsiteX450" fmla="*/ 1067028 w 2314967"/>
              <a:gd name="connsiteY450" fmla="*/ 535365 h 2004835"/>
              <a:gd name="connsiteX451" fmla="*/ 1067028 w 2314967"/>
              <a:gd name="connsiteY451" fmla="*/ 539078 h 2004835"/>
              <a:gd name="connsiteX452" fmla="*/ 1078067 w 2314967"/>
              <a:gd name="connsiteY452" fmla="*/ 539078 h 2004835"/>
              <a:gd name="connsiteX453" fmla="*/ 1115042 w 2314967"/>
              <a:gd name="connsiteY453" fmla="*/ 535365 h 2004835"/>
              <a:gd name="connsiteX454" fmla="*/ 1140871 w 2314967"/>
              <a:gd name="connsiteY454" fmla="*/ 531652 h 2004835"/>
              <a:gd name="connsiteX455" fmla="*/ 1144515 w 2314967"/>
              <a:gd name="connsiteY455" fmla="*/ 524320 h 2004835"/>
              <a:gd name="connsiteX456" fmla="*/ 1151910 w 2314967"/>
              <a:gd name="connsiteY456" fmla="*/ 502137 h 2004835"/>
              <a:gd name="connsiteX457" fmla="*/ 1170451 w 2314967"/>
              <a:gd name="connsiteY457" fmla="*/ 443106 h 2004835"/>
              <a:gd name="connsiteX458" fmla="*/ 1177739 w 2314967"/>
              <a:gd name="connsiteY458" fmla="*/ 428255 h 2004835"/>
              <a:gd name="connsiteX459" fmla="*/ 1185134 w 2314967"/>
              <a:gd name="connsiteY459" fmla="*/ 417210 h 2004835"/>
              <a:gd name="connsiteX460" fmla="*/ 1196280 w 2314967"/>
              <a:gd name="connsiteY460" fmla="*/ 406165 h 2004835"/>
              <a:gd name="connsiteX461" fmla="*/ 1199924 w 2314967"/>
              <a:gd name="connsiteY461" fmla="*/ 398739 h 2004835"/>
              <a:gd name="connsiteX462" fmla="*/ 1203675 w 2314967"/>
              <a:gd name="connsiteY462" fmla="*/ 395027 h 2004835"/>
              <a:gd name="connsiteX463" fmla="*/ 1196280 w 2314967"/>
              <a:gd name="connsiteY463" fmla="*/ 395027 h 2004835"/>
              <a:gd name="connsiteX464" fmla="*/ 767904 w 2314967"/>
              <a:gd name="connsiteY464" fmla="*/ 387694 h 2004835"/>
              <a:gd name="connsiteX465" fmla="*/ 771656 w 2314967"/>
              <a:gd name="connsiteY465" fmla="*/ 402452 h 2004835"/>
              <a:gd name="connsiteX466" fmla="*/ 771656 w 2314967"/>
              <a:gd name="connsiteY466" fmla="*/ 409784 h 2004835"/>
              <a:gd name="connsiteX467" fmla="*/ 771656 w 2314967"/>
              <a:gd name="connsiteY467" fmla="*/ 424635 h 2004835"/>
              <a:gd name="connsiteX468" fmla="*/ 771656 w 2314967"/>
              <a:gd name="connsiteY468" fmla="*/ 431968 h 2004835"/>
              <a:gd name="connsiteX469" fmla="*/ 771656 w 2314967"/>
              <a:gd name="connsiteY469" fmla="*/ 439393 h 2004835"/>
              <a:gd name="connsiteX470" fmla="*/ 767904 w 2314967"/>
              <a:gd name="connsiteY470" fmla="*/ 446725 h 2004835"/>
              <a:gd name="connsiteX471" fmla="*/ 764260 w 2314967"/>
              <a:gd name="connsiteY471" fmla="*/ 454151 h 2004835"/>
              <a:gd name="connsiteX472" fmla="*/ 742075 w 2314967"/>
              <a:gd name="connsiteY472" fmla="*/ 509469 h 2004835"/>
              <a:gd name="connsiteX473" fmla="*/ 731036 w 2314967"/>
              <a:gd name="connsiteY473" fmla="*/ 539078 h 2004835"/>
              <a:gd name="connsiteX474" fmla="*/ 727392 w 2314967"/>
              <a:gd name="connsiteY474" fmla="*/ 550123 h 2004835"/>
              <a:gd name="connsiteX475" fmla="*/ 731036 w 2314967"/>
              <a:gd name="connsiteY475" fmla="*/ 550123 h 2004835"/>
              <a:gd name="connsiteX476" fmla="*/ 742075 w 2314967"/>
              <a:gd name="connsiteY476" fmla="*/ 550123 h 2004835"/>
              <a:gd name="connsiteX477" fmla="*/ 760617 w 2314967"/>
              <a:gd name="connsiteY477" fmla="*/ 550123 h 2004835"/>
              <a:gd name="connsiteX478" fmla="*/ 790090 w 2314967"/>
              <a:gd name="connsiteY478" fmla="*/ 550123 h 2004835"/>
              <a:gd name="connsiteX479" fmla="*/ 823314 w 2314967"/>
              <a:gd name="connsiteY479" fmla="*/ 550123 h 2004835"/>
              <a:gd name="connsiteX480" fmla="*/ 827065 w 2314967"/>
              <a:gd name="connsiteY480" fmla="*/ 550123 h 2004835"/>
              <a:gd name="connsiteX481" fmla="*/ 834460 w 2314967"/>
              <a:gd name="connsiteY481" fmla="*/ 550123 h 2004835"/>
              <a:gd name="connsiteX482" fmla="*/ 841855 w 2314967"/>
              <a:gd name="connsiteY482" fmla="*/ 527940 h 2004835"/>
              <a:gd name="connsiteX483" fmla="*/ 849143 w 2314967"/>
              <a:gd name="connsiteY483" fmla="*/ 498424 h 2004835"/>
              <a:gd name="connsiteX484" fmla="*/ 863933 w 2314967"/>
              <a:gd name="connsiteY484" fmla="*/ 435680 h 2004835"/>
              <a:gd name="connsiteX485" fmla="*/ 863933 w 2314967"/>
              <a:gd name="connsiteY485" fmla="*/ 431968 h 2004835"/>
              <a:gd name="connsiteX486" fmla="*/ 863933 w 2314967"/>
              <a:gd name="connsiteY486" fmla="*/ 424635 h 2004835"/>
              <a:gd name="connsiteX487" fmla="*/ 871328 w 2314967"/>
              <a:gd name="connsiteY487" fmla="*/ 398739 h 2004835"/>
              <a:gd name="connsiteX488" fmla="*/ 871328 w 2314967"/>
              <a:gd name="connsiteY488" fmla="*/ 395027 h 2004835"/>
              <a:gd name="connsiteX489" fmla="*/ 838104 w 2314967"/>
              <a:gd name="connsiteY489" fmla="*/ 391407 h 2004835"/>
              <a:gd name="connsiteX490" fmla="*/ 827065 w 2314967"/>
              <a:gd name="connsiteY490" fmla="*/ 391407 h 2004835"/>
              <a:gd name="connsiteX491" fmla="*/ 808524 w 2314967"/>
              <a:gd name="connsiteY491" fmla="*/ 391407 h 2004835"/>
              <a:gd name="connsiteX492" fmla="*/ 767904 w 2314967"/>
              <a:gd name="connsiteY492" fmla="*/ 387694 h 2004835"/>
              <a:gd name="connsiteX493" fmla="*/ 1668812 w 2314967"/>
              <a:gd name="connsiteY493" fmla="*/ 383982 h 2004835"/>
              <a:gd name="connsiteX494" fmla="*/ 1661417 w 2314967"/>
              <a:gd name="connsiteY494" fmla="*/ 398739 h 2004835"/>
              <a:gd name="connsiteX495" fmla="*/ 1657773 w 2314967"/>
              <a:gd name="connsiteY495" fmla="*/ 413497 h 2004835"/>
              <a:gd name="connsiteX496" fmla="*/ 1650378 w 2314967"/>
              <a:gd name="connsiteY496" fmla="*/ 431968 h 2004835"/>
              <a:gd name="connsiteX497" fmla="*/ 1628193 w 2314967"/>
              <a:gd name="connsiteY497" fmla="*/ 483666 h 2004835"/>
              <a:gd name="connsiteX498" fmla="*/ 1617154 w 2314967"/>
              <a:gd name="connsiteY498" fmla="*/ 509469 h 2004835"/>
              <a:gd name="connsiteX499" fmla="*/ 1613510 w 2314967"/>
              <a:gd name="connsiteY499" fmla="*/ 520607 h 2004835"/>
              <a:gd name="connsiteX500" fmla="*/ 1609759 w 2314967"/>
              <a:gd name="connsiteY500" fmla="*/ 535365 h 2004835"/>
              <a:gd name="connsiteX501" fmla="*/ 1642983 w 2314967"/>
              <a:gd name="connsiteY501" fmla="*/ 542698 h 2004835"/>
              <a:gd name="connsiteX502" fmla="*/ 1672563 w 2314967"/>
              <a:gd name="connsiteY502" fmla="*/ 550123 h 2004835"/>
              <a:gd name="connsiteX503" fmla="*/ 1690997 w 2314967"/>
              <a:gd name="connsiteY503" fmla="*/ 557548 h 2004835"/>
              <a:gd name="connsiteX504" fmla="*/ 1694641 w 2314967"/>
              <a:gd name="connsiteY504" fmla="*/ 546410 h 2004835"/>
              <a:gd name="connsiteX505" fmla="*/ 1705788 w 2314967"/>
              <a:gd name="connsiteY505" fmla="*/ 509469 h 2004835"/>
              <a:gd name="connsiteX506" fmla="*/ 1724222 w 2314967"/>
              <a:gd name="connsiteY506" fmla="*/ 454151 h 2004835"/>
              <a:gd name="connsiteX507" fmla="*/ 1727973 w 2314967"/>
              <a:gd name="connsiteY507" fmla="*/ 446725 h 2004835"/>
              <a:gd name="connsiteX508" fmla="*/ 1731617 w 2314967"/>
              <a:gd name="connsiteY508" fmla="*/ 439393 h 2004835"/>
              <a:gd name="connsiteX509" fmla="*/ 1735260 w 2314967"/>
              <a:gd name="connsiteY509" fmla="*/ 431968 h 2004835"/>
              <a:gd name="connsiteX510" fmla="*/ 1739012 w 2314967"/>
              <a:gd name="connsiteY510" fmla="*/ 424635 h 2004835"/>
              <a:gd name="connsiteX511" fmla="*/ 1746407 w 2314967"/>
              <a:gd name="connsiteY511" fmla="*/ 417210 h 2004835"/>
              <a:gd name="connsiteX512" fmla="*/ 1742656 w 2314967"/>
              <a:gd name="connsiteY512" fmla="*/ 413497 h 2004835"/>
              <a:gd name="connsiteX513" fmla="*/ 1724222 w 2314967"/>
              <a:gd name="connsiteY513" fmla="*/ 406165 h 2004835"/>
              <a:gd name="connsiteX514" fmla="*/ 1713183 w 2314967"/>
              <a:gd name="connsiteY514" fmla="*/ 402452 h 2004835"/>
              <a:gd name="connsiteX515" fmla="*/ 1705788 w 2314967"/>
              <a:gd name="connsiteY515" fmla="*/ 398739 h 2004835"/>
              <a:gd name="connsiteX516" fmla="*/ 1687354 w 2314967"/>
              <a:gd name="connsiteY516" fmla="*/ 391407 h 2004835"/>
              <a:gd name="connsiteX517" fmla="*/ 1676207 w 2314967"/>
              <a:gd name="connsiteY517" fmla="*/ 387694 h 2004835"/>
              <a:gd name="connsiteX518" fmla="*/ 1668812 w 2314967"/>
              <a:gd name="connsiteY518" fmla="*/ 383982 h 2004835"/>
              <a:gd name="connsiteX519" fmla="*/ 1281163 w 2314967"/>
              <a:gd name="connsiteY519" fmla="*/ 380269 h 2004835"/>
              <a:gd name="connsiteX520" fmla="*/ 1255334 w 2314967"/>
              <a:gd name="connsiteY520" fmla="*/ 383982 h 2004835"/>
              <a:gd name="connsiteX521" fmla="*/ 1207319 w 2314967"/>
              <a:gd name="connsiteY521" fmla="*/ 391407 h 2004835"/>
              <a:gd name="connsiteX522" fmla="*/ 1207319 w 2314967"/>
              <a:gd name="connsiteY522" fmla="*/ 398739 h 2004835"/>
              <a:gd name="connsiteX523" fmla="*/ 1207319 w 2314967"/>
              <a:gd name="connsiteY523" fmla="*/ 406165 h 2004835"/>
              <a:gd name="connsiteX524" fmla="*/ 1207319 w 2314967"/>
              <a:gd name="connsiteY524" fmla="*/ 413497 h 2004835"/>
              <a:gd name="connsiteX525" fmla="*/ 1203675 w 2314967"/>
              <a:gd name="connsiteY525" fmla="*/ 439393 h 2004835"/>
              <a:gd name="connsiteX526" fmla="*/ 1188885 w 2314967"/>
              <a:gd name="connsiteY526" fmla="*/ 502137 h 2004835"/>
              <a:gd name="connsiteX527" fmla="*/ 1181490 w 2314967"/>
              <a:gd name="connsiteY527" fmla="*/ 524320 h 2004835"/>
              <a:gd name="connsiteX528" fmla="*/ 1185134 w 2314967"/>
              <a:gd name="connsiteY528" fmla="*/ 524320 h 2004835"/>
              <a:gd name="connsiteX529" fmla="*/ 1214714 w 2314967"/>
              <a:gd name="connsiteY529" fmla="*/ 520607 h 2004835"/>
              <a:gd name="connsiteX530" fmla="*/ 1244295 w 2314967"/>
              <a:gd name="connsiteY530" fmla="*/ 516895 h 2004835"/>
              <a:gd name="connsiteX531" fmla="*/ 1266373 w 2314967"/>
              <a:gd name="connsiteY531" fmla="*/ 513182 h 2004835"/>
              <a:gd name="connsiteX532" fmla="*/ 1277519 w 2314967"/>
              <a:gd name="connsiteY532" fmla="*/ 513182 h 2004835"/>
              <a:gd name="connsiteX533" fmla="*/ 1273768 w 2314967"/>
              <a:gd name="connsiteY533" fmla="*/ 509562 h 2004835"/>
              <a:gd name="connsiteX534" fmla="*/ 1270124 w 2314967"/>
              <a:gd name="connsiteY534" fmla="*/ 505849 h 2004835"/>
              <a:gd name="connsiteX535" fmla="*/ 1266373 w 2314967"/>
              <a:gd name="connsiteY535" fmla="*/ 498424 h 2004835"/>
              <a:gd name="connsiteX536" fmla="*/ 1266373 w 2314967"/>
              <a:gd name="connsiteY536" fmla="*/ 491092 h 2004835"/>
              <a:gd name="connsiteX537" fmla="*/ 1266373 w 2314967"/>
              <a:gd name="connsiteY537" fmla="*/ 479954 h 2004835"/>
              <a:gd name="connsiteX538" fmla="*/ 1266373 w 2314967"/>
              <a:gd name="connsiteY538" fmla="*/ 465196 h 2004835"/>
              <a:gd name="connsiteX539" fmla="*/ 1277519 w 2314967"/>
              <a:gd name="connsiteY539" fmla="*/ 406165 h 2004835"/>
              <a:gd name="connsiteX540" fmla="*/ 1281163 w 2314967"/>
              <a:gd name="connsiteY540" fmla="*/ 380269 h 2004835"/>
              <a:gd name="connsiteX541" fmla="*/ 675627 w 2314967"/>
              <a:gd name="connsiteY541" fmla="*/ 372936 h 2004835"/>
              <a:gd name="connsiteX542" fmla="*/ 675627 w 2314967"/>
              <a:gd name="connsiteY542" fmla="*/ 376556 h 2004835"/>
              <a:gd name="connsiteX543" fmla="*/ 675627 w 2314967"/>
              <a:gd name="connsiteY543" fmla="*/ 380269 h 2004835"/>
              <a:gd name="connsiteX544" fmla="*/ 675627 w 2314967"/>
              <a:gd name="connsiteY544" fmla="*/ 387694 h 2004835"/>
              <a:gd name="connsiteX545" fmla="*/ 671983 w 2314967"/>
              <a:gd name="connsiteY545" fmla="*/ 395027 h 2004835"/>
              <a:gd name="connsiteX546" fmla="*/ 664588 w 2314967"/>
              <a:gd name="connsiteY546" fmla="*/ 409877 h 2004835"/>
              <a:gd name="connsiteX547" fmla="*/ 649798 w 2314967"/>
              <a:gd name="connsiteY547" fmla="*/ 428255 h 2004835"/>
              <a:gd name="connsiteX548" fmla="*/ 638759 w 2314967"/>
              <a:gd name="connsiteY548" fmla="*/ 454151 h 2004835"/>
              <a:gd name="connsiteX549" fmla="*/ 623969 w 2314967"/>
              <a:gd name="connsiteY549" fmla="*/ 483666 h 2004835"/>
              <a:gd name="connsiteX550" fmla="*/ 609179 w 2314967"/>
              <a:gd name="connsiteY550" fmla="*/ 509562 h 2004835"/>
              <a:gd name="connsiteX551" fmla="*/ 605535 w 2314967"/>
              <a:gd name="connsiteY551" fmla="*/ 516895 h 2004835"/>
              <a:gd name="connsiteX552" fmla="*/ 601784 w 2314967"/>
              <a:gd name="connsiteY552" fmla="*/ 520607 h 2004835"/>
              <a:gd name="connsiteX553" fmla="*/ 631364 w 2314967"/>
              <a:gd name="connsiteY553" fmla="*/ 527940 h 2004835"/>
              <a:gd name="connsiteX554" fmla="*/ 649798 w 2314967"/>
              <a:gd name="connsiteY554" fmla="*/ 531652 h 2004835"/>
              <a:gd name="connsiteX555" fmla="*/ 657193 w 2314967"/>
              <a:gd name="connsiteY555" fmla="*/ 531652 h 2004835"/>
              <a:gd name="connsiteX556" fmla="*/ 694061 w 2314967"/>
              <a:gd name="connsiteY556" fmla="*/ 539078 h 2004835"/>
              <a:gd name="connsiteX557" fmla="*/ 697812 w 2314967"/>
              <a:gd name="connsiteY557" fmla="*/ 531652 h 2004835"/>
              <a:gd name="connsiteX558" fmla="*/ 705207 w 2314967"/>
              <a:gd name="connsiteY558" fmla="*/ 513182 h 2004835"/>
              <a:gd name="connsiteX559" fmla="*/ 716246 w 2314967"/>
              <a:gd name="connsiteY559" fmla="*/ 487379 h 2004835"/>
              <a:gd name="connsiteX560" fmla="*/ 727392 w 2314967"/>
              <a:gd name="connsiteY560" fmla="*/ 461483 h 2004835"/>
              <a:gd name="connsiteX561" fmla="*/ 742075 w 2314967"/>
              <a:gd name="connsiteY561" fmla="*/ 431968 h 2004835"/>
              <a:gd name="connsiteX562" fmla="*/ 756865 w 2314967"/>
              <a:gd name="connsiteY562" fmla="*/ 406165 h 2004835"/>
              <a:gd name="connsiteX563" fmla="*/ 760617 w 2314967"/>
              <a:gd name="connsiteY563" fmla="*/ 398739 h 2004835"/>
              <a:gd name="connsiteX564" fmla="*/ 764260 w 2314967"/>
              <a:gd name="connsiteY564" fmla="*/ 391407 h 2004835"/>
              <a:gd name="connsiteX565" fmla="*/ 767904 w 2314967"/>
              <a:gd name="connsiteY565" fmla="*/ 383982 h 2004835"/>
              <a:gd name="connsiteX566" fmla="*/ 745826 w 2314967"/>
              <a:gd name="connsiteY566" fmla="*/ 380269 h 2004835"/>
              <a:gd name="connsiteX567" fmla="*/ 683022 w 2314967"/>
              <a:gd name="connsiteY567" fmla="*/ 372936 h 2004835"/>
              <a:gd name="connsiteX568" fmla="*/ 675627 w 2314967"/>
              <a:gd name="connsiteY568" fmla="*/ 372936 h 2004835"/>
              <a:gd name="connsiteX569" fmla="*/ 1425205 w 2314967"/>
              <a:gd name="connsiteY569" fmla="*/ 369224 h 2004835"/>
              <a:gd name="connsiteX570" fmla="*/ 1425205 w 2314967"/>
              <a:gd name="connsiteY570" fmla="*/ 376556 h 2004835"/>
              <a:gd name="connsiteX571" fmla="*/ 1421454 w 2314967"/>
              <a:gd name="connsiteY571" fmla="*/ 391407 h 2004835"/>
              <a:gd name="connsiteX572" fmla="*/ 1417810 w 2314967"/>
              <a:gd name="connsiteY572" fmla="*/ 420922 h 2004835"/>
              <a:gd name="connsiteX573" fmla="*/ 1410415 w 2314967"/>
              <a:gd name="connsiteY573" fmla="*/ 446725 h 2004835"/>
              <a:gd name="connsiteX574" fmla="*/ 1403020 w 2314967"/>
              <a:gd name="connsiteY574" fmla="*/ 465196 h 2004835"/>
              <a:gd name="connsiteX575" fmla="*/ 1388230 w 2314967"/>
              <a:gd name="connsiteY575" fmla="*/ 502137 h 2004835"/>
              <a:gd name="connsiteX576" fmla="*/ 1388230 w 2314967"/>
              <a:gd name="connsiteY576" fmla="*/ 509562 h 2004835"/>
              <a:gd name="connsiteX577" fmla="*/ 1395625 w 2314967"/>
              <a:gd name="connsiteY577" fmla="*/ 509562 h 2004835"/>
              <a:gd name="connsiteX578" fmla="*/ 1410415 w 2314967"/>
              <a:gd name="connsiteY578" fmla="*/ 509562 h 2004835"/>
              <a:gd name="connsiteX579" fmla="*/ 1443639 w 2314967"/>
              <a:gd name="connsiteY579" fmla="*/ 513182 h 2004835"/>
              <a:gd name="connsiteX580" fmla="*/ 1476863 w 2314967"/>
              <a:gd name="connsiteY580" fmla="*/ 516895 h 2004835"/>
              <a:gd name="connsiteX581" fmla="*/ 1478723 w 2314967"/>
              <a:gd name="connsiteY581" fmla="*/ 516895 h 2004835"/>
              <a:gd name="connsiteX582" fmla="*/ 1476863 w 2314967"/>
              <a:gd name="connsiteY582" fmla="*/ 520607 h 2004835"/>
              <a:gd name="connsiteX583" fmla="*/ 1502692 w 2314967"/>
              <a:gd name="connsiteY583" fmla="*/ 524320 h 2004835"/>
              <a:gd name="connsiteX584" fmla="*/ 1565496 w 2314967"/>
              <a:gd name="connsiteY584" fmla="*/ 531652 h 2004835"/>
              <a:gd name="connsiteX585" fmla="*/ 1594969 w 2314967"/>
              <a:gd name="connsiteY585" fmla="*/ 535365 h 2004835"/>
              <a:gd name="connsiteX586" fmla="*/ 1594969 w 2314967"/>
              <a:gd name="connsiteY586" fmla="*/ 531652 h 2004835"/>
              <a:gd name="connsiteX587" fmla="*/ 1594969 w 2314967"/>
              <a:gd name="connsiteY587" fmla="*/ 524320 h 2004835"/>
              <a:gd name="connsiteX588" fmla="*/ 1594969 w 2314967"/>
              <a:gd name="connsiteY588" fmla="*/ 516895 h 2004835"/>
              <a:gd name="connsiteX589" fmla="*/ 1594969 w 2314967"/>
              <a:gd name="connsiteY589" fmla="*/ 509562 h 2004835"/>
              <a:gd name="connsiteX590" fmla="*/ 1594969 w 2314967"/>
              <a:gd name="connsiteY590" fmla="*/ 502137 h 2004835"/>
              <a:gd name="connsiteX591" fmla="*/ 1594969 w 2314967"/>
              <a:gd name="connsiteY591" fmla="*/ 494712 h 2004835"/>
              <a:gd name="connsiteX592" fmla="*/ 1594969 w 2314967"/>
              <a:gd name="connsiteY592" fmla="*/ 483666 h 2004835"/>
              <a:gd name="connsiteX593" fmla="*/ 1594969 w 2314967"/>
              <a:gd name="connsiteY593" fmla="*/ 476241 h 2004835"/>
              <a:gd name="connsiteX594" fmla="*/ 1598720 w 2314967"/>
              <a:gd name="connsiteY594" fmla="*/ 465196 h 2004835"/>
              <a:gd name="connsiteX595" fmla="*/ 1609759 w 2314967"/>
              <a:gd name="connsiteY595" fmla="*/ 439393 h 2004835"/>
              <a:gd name="connsiteX596" fmla="*/ 1620798 w 2314967"/>
              <a:gd name="connsiteY596" fmla="*/ 413497 h 2004835"/>
              <a:gd name="connsiteX597" fmla="*/ 1631944 w 2314967"/>
              <a:gd name="connsiteY597" fmla="*/ 387694 h 2004835"/>
              <a:gd name="connsiteX598" fmla="*/ 1635588 w 2314967"/>
              <a:gd name="connsiteY598" fmla="*/ 383982 h 2004835"/>
              <a:gd name="connsiteX599" fmla="*/ 1631944 w 2314967"/>
              <a:gd name="connsiteY599" fmla="*/ 383982 h 2004835"/>
              <a:gd name="connsiteX600" fmla="*/ 1620798 w 2314967"/>
              <a:gd name="connsiteY600" fmla="*/ 380269 h 2004835"/>
              <a:gd name="connsiteX601" fmla="*/ 1598720 w 2314967"/>
              <a:gd name="connsiteY601" fmla="*/ 376556 h 2004835"/>
              <a:gd name="connsiteX602" fmla="*/ 1576535 w 2314967"/>
              <a:gd name="connsiteY602" fmla="*/ 372936 h 2004835"/>
              <a:gd name="connsiteX603" fmla="*/ 1554350 w 2314967"/>
              <a:gd name="connsiteY603" fmla="*/ 369224 h 2004835"/>
              <a:gd name="connsiteX604" fmla="*/ 1543311 w 2314967"/>
              <a:gd name="connsiteY604" fmla="*/ 369224 h 2004835"/>
              <a:gd name="connsiteX605" fmla="*/ 1543311 w 2314967"/>
              <a:gd name="connsiteY605" fmla="*/ 372936 h 2004835"/>
              <a:gd name="connsiteX606" fmla="*/ 1539667 w 2314967"/>
              <a:gd name="connsiteY606" fmla="*/ 383982 h 2004835"/>
              <a:gd name="connsiteX607" fmla="*/ 1532272 w 2314967"/>
              <a:gd name="connsiteY607" fmla="*/ 406165 h 2004835"/>
              <a:gd name="connsiteX608" fmla="*/ 1499048 w 2314967"/>
              <a:gd name="connsiteY608" fmla="*/ 468909 h 2004835"/>
              <a:gd name="connsiteX609" fmla="*/ 1487902 w 2314967"/>
              <a:gd name="connsiteY609" fmla="*/ 494712 h 2004835"/>
              <a:gd name="connsiteX610" fmla="*/ 1484258 w 2314967"/>
              <a:gd name="connsiteY610" fmla="*/ 505849 h 2004835"/>
              <a:gd name="connsiteX611" fmla="*/ 1479794 w 2314967"/>
              <a:gd name="connsiteY611" fmla="*/ 514757 h 2004835"/>
              <a:gd name="connsiteX612" fmla="*/ 1473112 w 2314967"/>
              <a:gd name="connsiteY612" fmla="*/ 494712 h 2004835"/>
              <a:gd name="connsiteX613" fmla="*/ 1473112 w 2314967"/>
              <a:gd name="connsiteY613" fmla="*/ 483666 h 2004835"/>
              <a:gd name="connsiteX614" fmla="*/ 1473112 w 2314967"/>
              <a:gd name="connsiteY614" fmla="*/ 476334 h 2004835"/>
              <a:gd name="connsiteX615" fmla="*/ 1473112 w 2314967"/>
              <a:gd name="connsiteY615" fmla="*/ 472621 h 2004835"/>
              <a:gd name="connsiteX616" fmla="*/ 1473112 w 2314967"/>
              <a:gd name="connsiteY616" fmla="*/ 465196 h 2004835"/>
              <a:gd name="connsiteX617" fmla="*/ 1476863 w 2314967"/>
              <a:gd name="connsiteY617" fmla="*/ 454151 h 2004835"/>
              <a:gd name="connsiteX618" fmla="*/ 1480507 w 2314967"/>
              <a:gd name="connsiteY618" fmla="*/ 439393 h 2004835"/>
              <a:gd name="connsiteX619" fmla="*/ 1491653 w 2314967"/>
              <a:gd name="connsiteY619" fmla="*/ 413497 h 2004835"/>
              <a:gd name="connsiteX620" fmla="*/ 1506336 w 2314967"/>
              <a:gd name="connsiteY620" fmla="*/ 369224 h 2004835"/>
              <a:gd name="connsiteX621" fmla="*/ 1487902 w 2314967"/>
              <a:gd name="connsiteY621" fmla="*/ 369224 h 2004835"/>
              <a:gd name="connsiteX622" fmla="*/ 1465824 w 2314967"/>
              <a:gd name="connsiteY622" fmla="*/ 369224 h 2004835"/>
              <a:gd name="connsiteX623" fmla="*/ 1425205 w 2314967"/>
              <a:gd name="connsiteY623" fmla="*/ 369224 h 2004835"/>
              <a:gd name="connsiteX624" fmla="*/ 1414059 w 2314967"/>
              <a:gd name="connsiteY624" fmla="*/ 361798 h 2004835"/>
              <a:gd name="connsiteX625" fmla="*/ 1366045 w 2314967"/>
              <a:gd name="connsiteY625" fmla="*/ 365511 h 2004835"/>
              <a:gd name="connsiteX626" fmla="*/ 1321782 w 2314967"/>
              <a:gd name="connsiteY626" fmla="*/ 369224 h 2004835"/>
              <a:gd name="connsiteX627" fmla="*/ 1318138 w 2314967"/>
              <a:gd name="connsiteY627" fmla="*/ 369224 h 2004835"/>
              <a:gd name="connsiteX628" fmla="*/ 1318138 w 2314967"/>
              <a:gd name="connsiteY628" fmla="*/ 372936 h 2004835"/>
              <a:gd name="connsiteX629" fmla="*/ 1314387 w 2314967"/>
              <a:gd name="connsiteY629" fmla="*/ 395027 h 2004835"/>
              <a:gd name="connsiteX630" fmla="*/ 1310743 w 2314967"/>
              <a:gd name="connsiteY630" fmla="*/ 424635 h 2004835"/>
              <a:gd name="connsiteX631" fmla="*/ 1303348 w 2314967"/>
              <a:gd name="connsiteY631" fmla="*/ 454151 h 2004835"/>
              <a:gd name="connsiteX632" fmla="*/ 1295953 w 2314967"/>
              <a:gd name="connsiteY632" fmla="*/ 487379 h 2004835"/>
              <a:gd name="connsiteX633" fmla="*/ 1292202 w 2314967"/>
              <a:gd name="connsiteY633" fmla="*/ 502137 h 2004835"/>
              <a:gd name="connsiteX634" fmla="*/ 1288558 w 2314967"/>
              <a:gd name="connsiteY634" fmla="*/ 509562 h 2004835"/>
              <a:gd name="connsiteX635" fmla="*/ 1310743 w 2314967"/>
              <a:gd name="connsiteY635" fmla="*/ 502137 h 2004835"/>
              <a:gd name="connsiteX636" fmla="*/ 1321782 w 2314967"/>
              <a:gd name="connsiteY636" fmla="*/ 502137 h 2004835"/>
              <a:gd name="connsiteX637" fmla="*/ 1343967 w 2314967"/>
              <a:gd name="connsiteY637" fmla="*/ 502137 h 2004835"/>
              <a:gd name="connsiteX638" fmla="*/ 1347611 w 2314967"/>
              <a:gd name="connsiteY638" fmla="*/ 502137 h 2004835"/>
              <a:gd name="connsiteX639" fmla="*/ 1351362 w 2314967"/>
              <a:gd name="connsiteY639" fmla="*/ 487379 h 2004835"/>
              <a:gd name="connsiteX640" fmla="*/ 1358650 w 2314967"/>
              <a:gd name="connsiteY640" fmla="*/ 457863 h 2004835"/>
              <a:gd name="connsiteX641" fmla="*/ 1369796 w 2314967"/>
              <a:gd name="connsiteY641" fmla="*/ 428255 h 2004835"/>
              <a:gd name="connsiteX642" fmla="*/ 1384586 w 2314967"/>
              <a:gd name="connsiteY642" fmla="*/ 402452 h 2004835"/>
              <a:gd name="connsiteX643" fmla="*/ 1395625 w 2314967"/>
              <a:gd name="connsiteY643" fmla="*/ 387694 h 2004835"/>
              <a:gd name="connsiteX644" fmla="*/ 1403020 w 2314967"/>
              <a:gd name="connsiteY644" fmla="*/ 376649 h 2004835"/>
              <a:gd name="connsiteX645" fmla="*/ 1410415 w 2314967"/>
              <a:gd name="connsiteY645" fmla="*/ 365511 h 2004835"/>
              <a:gd name="connsiteX646" fmla="*/ 1414059 w 2314967"/>
              <a:gd name="connsiteY646" fmla="*/ 361798 h 2004835"/>
              <a:gd name="connsiteX647" fmla="*/ 494717 w 2314967"/>
              <a:gd name="connsiteY647" fmla="*/ 335995 h 2004835"/>
              <a:gd name="connsiteX648" fmla="*/ 494717 w 2314967"/>
              <a:gd name="connsiteY648" fmla="*/ 339708 h 2004835"/>
              <a:gd name="connsiteX649" fmla="*/ 494717 w 2314967"/>
              <a:gd name="connsiteY649" fmla="*/ 343328 h 2004835"/>
              <a:gd name="connsiteX650" fmla="*/ 491073 w 2314967"/>
              <a:gd name="connsiteY650" fmla="*/ 354466 h 2004835"/>
              <a:gd name="connsiteX651" fmla="*/ 487322 w 2314967"/>
              <a:gd name="connsiteY651" fmla="*/ 369224 h 2004835"/>
              <a:gd name="connsiteX652" fmla="*/ 476283 w 2314967"/>
              <a:gd name="connsiteY652" fmla="*/ 398739 h 2004835"/>
              <a:gd name="connsiteX653" fmla="*/ 465244 w 2314967"/>
              <a:gd name="connsiteY653" fmla="*/ 431968 h 2004835"/>
              <a:gd name="connsiteX654" fmla="*/ 453148 w 2314967"/>
              <a:gd name="connsiteY654" fmla="*/ 453147 h 2004835"/>
              <a:gd name="connsiteX655" fmla="*/ 450454 w 2314967"/>
              <a:gd name="connsiteY655" fmla="*/ 457863 h 2004835"/>
              <a:gd name="connsiteX656" fmla="*/ 443059 w 2314967"/>
              <a:gd name="connsiteY656" fmla="*/ 472621 h 2004835"/>
              <a:gd name="connsiteX657" fmla="*/ 435664 w 2314967"/>
              <a:gd name="connsiteY657" fmla="*/ 483666 h 2004835"/>
              <a:gd name="connsiteX658" fmla="*/ 443059 w 2314967"/>
              <a:gd name="connsiteY658" fmla="*/ 487379 h 2004835"/>
              <a:gd name="connsiteX659" fmla="*/ 457849 w 2314967"/>
              <a:gd name="connsiteY659" fmla="*/ 491092 h 2004835"/>
              <a:gd name="connsiteX660" fmla="*/ 479927 w 2314967"/>
              <a:gd name="connsiteY660" fmla="*/ 498424 h 2004835"/>
              <a:gd name="connsiteX661" fmla="*/ 509507 w 2314967"/>
              <a:gd name="connsiteY661" fmla="*/ 505849 h 2004835"/>
              <a:gd name="connsiteX662" fmla="*/ 513258 w 2314967"/>
              <a:gd name="connsiteY662" fmla="*/ 505849 h 2004835"/>
              <a:gd name="connsiteX663" fmla="*/ 513258 w 2314967"/>
              <a:gd name="connsiteY663" fmla="*/ 502137 h 2004835"/>
              <a:gd name="connsiteX664" fmla="*/ 513258 w 2314967"/>
              <a:gd name="connsiteY664" fmla="*/ 498424 h 2004835"/>
              <a:gd name="connsiteX665" fmla="*/ 516902 w 2314967"/>
              <a:gd name="connsiteY665" fmla="*/ 491092 h 2004835"/>
              <a:gd name="connsiteX666" fmla="*/ 524297 w 2314967"/>
              <a:gd name="connsiteY666" fmla="*/ 465196 h 2004835"/>
              <a:gd name="connsiteX667" fmla="*/ 527941 w 2314967"/>
              <a:gd name="connsiteY667" fmla="*/ 450438 h 2004835"/>
              <a:gd name="connsiteX668" fmla="*/ 531692 w 2314967"/>
              <a:gd name="connsiteY668" fmla="*/ 435680 h 2004835"/>
              <a:gd name="connsiteX669" fmla="*/ 546482 w 2314967"/>
              <a:gd name="connsiteY669" fmla="*/ 409784 h 2004835"/>
              <a:gd name="connsiteX670" fmla="*/ 553770 w 2314967"/>
              <a:gd name="connsiteY670" fmla="*/ 398739 h 2004835"/>
              <a:gd name="connsiteX671" fmla="*/ 561165 w 2314967"/>
              <a:gd name="connsiteY671" fmla="*/ 387694 h 2004835"/>
              <a:gd name="connsiteX672" fmla="*/ 564916 w 2314967"/>
              <a:gd name="connsiteY672" fmla="*/ 380269 h 2004835"/>
              <a:gd name="connsiteX673" fmla="*/ 568560 w 2314967"/>
              <a:gd name="connsiteY673" fmla="*/ 376556 h 2004835"/>
              <a:gd name="connsiteX674" fmla="*/ 572311 w 2314967"/>
              <a:gd name="connsiteY674" fmla="*/ 369224 h 2004835"/>
              <a:gd name="connsiteX675" fmla="*/ 572311 w 2314967"/>
              <a:gd name="connsiteY675" fmla="*/ 376556 h 2004835"/>
              <a:gd name="connsiteX676" fmla="*/ 568560 w 2314967"/>
              <a:gd name="connsiteY676" fmla="*/ 391407 h 2004835"/>
              <a:gd name="connsiteX677" fmla="*/ 568560 w 2314967"/>
              <a:gd name="connsiteY677" fmla="*/ 402452 h 2004835"/>
              <a:gd name="connsiteX678" fmla="*/ 568560 w 2314967"/>
              <a:gd name="connsiteY678" fmla="*/ 413497 h 2004835"/>
              <a:gd name="connsiteX679" fmla="*/ 564916 w 2314967"/>
              <a:gd name="connsiteY679" fmla="*/ 428255 h 2004835"/>
              <a:gd name="connsiteX680" fmla="*/ 557521 w 2314967"/>
              <a:gd name="connsiteY680" fmla="*/ 454151 h 2004835"/>
              <a:gd name="connsiteX681" fmla="*/ 550126 w 2314967"/>
              <a:gd name="connsiteY681" fmla="*/ 483666 h 2004835"/>
              <a:gd name="connsiteX682" fmla="*/ 546482 w 2314967"/>
              <a:gd name="connsiteY682" fmla="*/ 498424 h 2004835"/>
              <a:gd name="connsiteX683" fmla="*/ 542731 w 2314967"/>
              <a:gd name="connsiteY683" fmla="*/ 505849 h 2004835"/>
              <a:gd name="connsiteX684" fmla="*/ 539087 w 2314967"/>
              <a:gd name="connsiteY684" fmla="*/ 513182 h 2004835"/>
              <a:gd name="connsiteX685" fmla="*/ 568560 w 2314967"/>
              <a:gd name="connsiteY685" fmla="*/ 520607 h 2004835"/>
              <a:gd name="connsiteX686" fmla="*/ 598140 w 2314967"/>
              <a:gd name="connsiteY686" fmla="*/ 527940 h 2004835"/>
              <a:gd name="connsiteX687" fmla="*/ 601784 w 2314967"/>
              <a:gd name="connsiteY687" fmla="*/ 509469 h 2004835"/>
              <a:gd name="connsiteX688" fmla="*/ 605535 w 2314967"/>
              <a:gd name="connsiteY688" fmla="*/ 487379 h 2004835"/>
              <a:gd name="connsiteX689" fmla="*/ 612930 w 2314967"/>
              <a:gd name="connsiteY689" fmla="*/ 457863 h 2004835"/>
              <a:gd name="connsiteX690" fmla="*/ 623969 w 2314967"/>
              <a:gd name="connsiteY690" fmla="*/ 424635 h 2004835"/>
              <a:gd name="connsiteX691" fmla="*/ 635008 w 2314967"/>
              <a:gd name="connsiteY691" fmla="*/ 395027 h 2004835"/>
              <a:gd name="connsiteX692" fmla="*/ 642403 w 2314967"/>
              <a:gd name="connsiteY692" fmla="*/ 380269 h 2004835"/>
              <a:gd name="connsiteX693" fmla="*/ 646154 w 2314967"/>
              <a:gd name="connsiteY693" fmla="*/ 372936 h 2004835"/>
              <a:gd name="connsiteX694" fmla="*/ 649798 w 2314967"/>
              <a:gd name="connsiteY694" fmla="*/ 369224 h 2004835"/>
              <a:gd name="connsiteX695" fmla="*/ 623969 w 2314967"/>
              <a:gd name="connsiteY695" fmla="*/ 365511 h 2004835"/>
              <a:gd name="connsiteX696" fmla="*/ 605535 w 2314967"/>
              <a:gd name="connsiteY696" fmla="*/ 361798 h 2004835"/>
              <a:gd name="connsiteX697" fmla="*/ 587101 w 2314967"/>
              <a:gd name="connsiteY697" fmla="*/ 358179 h 2004835"/>
              <a:gd name="connsiteX698" fmla="*/ 572311 w 2314967"/>
              <a:gd name="connsiteY698" fmla="*/ 354466 h 2004835"/>
              <a:gd name="connsiteX699" fmla="*/ 557521 w 2314967"/>
              <a:gd name="connsiteY699" fmla="*/ 350753 h 2004835"/>
              <a:gd name="connsiteX700" fmla="*/ 524297 w 2314967"/>
              <a:gd name="connsiteY700" fmla="*/ 343328 h 2004835"/>
              <a:gd name="connsiteX701" fmla="*/ 505863 w 2314967"/>
              <a:gd name="connsiteY701" fmla="*/ 339708 h 2004835"/>
              <a:gd name="connsiteX702" fmla="*/ 494717 w 2314967"/>
              <a:gd name="connsiteY702" fmla="*/ 335995 h 2004835"/>
              <a:gd name="connsiteX703" fmla="*/ 188305 w 2314967"/>
              <a:gd name="connsiteY703" fmla="*/ 313812 h 2004835"/>
              <a:gd name="connsiteX704" fmla="*/ 188305 w 2314967"/>
              <a:gd name="connsiteY704" fmla="*/ 317525 h 2004835"/>
              <a:gd name="connsiteX705" fmla="*/ 188305 w 2314967"/>
              <a:gd name="connsiteY705" fmla="*/ 324950 h 2004835"/>
              <a:gd name="connsiteX706" fmla="*/ 188305 w 2314967"/>
              <a:gd name="connsiteY706" fmla="*/ 328570 h 2004835"/>
              <a:gd name="connsiteX707" fmla="*/ 185309 w 2314967"/>
              <a:gd name="connsiteY707" fmla="*/ 325599 h 2004835"/>
              <a:gd name="connsiteX708" fmla="*/ 398689 w 2314967"/>
              <a:gd name="connsiteY708" fmla="*/ 299054 h 2004835"/>
              <a:gd name="connsiteX709" fmla="*/ 395045 w 2314967"/>
              <a:gd name="connsiteY709" fmla="*/ 317525 h 2004835"/>
              <a:gd name="connsiteX710" fmla="*/ 391401 w 2314967"/>
              <a:gd name="connsiteY710" fmla="*/ 335995 h 2004835"/>
              <a:gd name="connsiteX711" fmla="*/ 387650 w 2314967"/>
              <a:gd name="connsiteY711" fmla="*/ 350753 h 2004835"/>
              <a:gd name="connsiteX712" fmla="*/ 376611 w 2314967"/>
              <a:gd name="connsiteY712" fmla="*/ 395027 h 2004835"/>
              <a:gd name="connsiteX713" fmla="*/ 372860 w 2314967"/>
              <a:gd name="connsiteY713" fmla="*/ 417210 h 2004835"/>
              <a:gd name="connsiteX714" fmla="*/ 369216 w 2314967"/>
              <a:gd name="connsiteY714" fmla="*/ 428255 h 2004835"/>
              <a:gd name="connsiteX715" fmla="*/ 365572 w 2314967"/>
              <a:gd name="connsiteY715" fmla="*/ 435680 h 2004835"/>
              <a:gd name="connsiteX716" fmla="*/ 365572 w 2314967"/>
              <a:gd name="connsiteY716" fmla="*/ 439393 h 2004835"/>
              <a:gd name="connsiteX717" fmla="*/ 361821 w 2314967"/>
              <a:gd name="connsiteY717" fmla="*/ 443106 h 2004835"/>
              <a:gd name="connsiteX718" fmla="*/ 358177 w 2314967"/>
              <a:gd name="connsiteY718" fmla="*/ 446725 h 2004835"/>
              <a:gd name="connsiteX719" fmla="*/ 365572 w 2314967"/>
              <a:gd name="connsiteY719" fmla="*/ 450438 h 2004835"/>
              <a:gd name="connsiteX720" fmla="*/ 380255 w 2314967"/>
              <a:gd name="connsiteY720" fmla="*/ 457863 h 2004835"/>
              <a:gd name="connsiteX721" fmla="*/ 402440 w 2314967"/>
              <a:gd name="connsiteY721" fmla="*/ 468909 h 2004835"/>
              <a:gd name="connsiteX722" fmla="*/ 409835 w 2314967"/>
              <a:gd name="connsiteY722" fmla="*/ 472621 h 2004835"/>
              <a:gd name="connsiteX723" fmla="*/ 428269 w 2314967"/>
              <a:gd name="connsiteY723" fmla="*/ 479954 h 2004835"/>
              <a:gd name="connsiteX724" fmla="*/ 428269 w 2314967"/>
              <a:gd name="connsiteY724" fmla="*/ 476334 h 2004835"/>
              <a:gd name="connsiteX725" fmla="*/ 428269 w 2314967"/>
              <a:gd name="connsiteY725" fmla="*/ 465196 h 2004835"/>
              <a:gd name="connsiteX726" fmla="*/ 428269 w 2314967"/>
              <a:gd name="connsiteY726" fmla="*/ 454151 h 2004835"/>
              <a:gd name="connsiteX727" fmla="*/ 432020 w 2314967"/>
              <a:gd name="connsiteY727" fmla="*/ 439393 h 2004835"/>
              <a:gd name="connsiteX728" fmla="*/ 435664 w 2314967"/>
              <a:gd name="connsiteY728" fmla="*/ 424635 h 2004835"/>
              <a:gd name="connsiteX729" fmla="*/ 443059 w 2314967"/>
              <a:gd name="connsiteY729" fmla="*/ 391407 h 2004835"/>
              <a:gd name="connsiteX730" fmla="*/ 450454 w 2314967"/>
              <a:gd name="connsiteY730" fmla="*/ 361798 h 2004835"/>
              <a:gd name="connsiteX731" fmla="*/ 454098 w 2314967"/>
              <a:gd name="connsiteY731" fmla="*/ 347041 h 2004835"/>
              <a:gd name="connsiteX732" fmla="*/ 457849 w 2314967"/>
              <a:gd name="connsiteY732" fmla="*/ 339708 h 2004835"/>
              <a:gd name="connsiteX733" fmla="*/ 461493 w 2314967"/>
              <a:gd name="connsiteY733" fmla="*/ 332283 h 2004835"/>
              <a:gd name="connsiteX734" fmla="*/ 454098 w 2314967"/>
              <a:gd name="connsiteY734" fmla="*/ 328570 h 2004835"/>
              <a:gd name="connsiteX735" fmla="*/ 439308 w 2314967"/>
              <a:gd name="connsiteY735" fmla="*/ 321238 h 2004835"/>
              <a:gd name="connsiteX736" fmla="*/ 428269 w 2314967"/>
              <a:gd name="connsiteY736" fmla="*/ 313812 h 2004835"/>
              <a:gd name="connsiteX737" fmla="*/ 413479 w 2314967"/>
              <a:gd name="connsiteY737" fmla="*/ 306480 h 2004835"/>
              <a:gd name="connsiteX738" fmla="*/ 398689 w 2314967"/>
              <a:gd name="connsiteY738" fmla="*/ 299054 h 2004835"/>
              <a:gd name="connsiteX739" fmla="*/ 321202 w 2314967"/>
              <a:gd name="connsiteY739" fmla="*/ 254781 h 2004835"/>
              <a:gd name="connsiteX740" fmla="*/ 321202 w 2314967"/>
              <a:gd name="connsiteY740" fmla="*/ 262114 h 2004835"/>
              <a:gd name="connsiteX741" fmla="*/ 317558 w 2314967"/>
              <a:gd name="connsiteY741" fmla="*/ 280584 h 2004835"/>
              <a:gd name="connsiteX742" fmla="*/ 310163 w 2314967"/>
              <a:gd name="connsiteY742" fmla="*/ 310100 h 2004835"/>
              <a:gd name="connsiteX743" fmla="*/ 306411 w 2314967"/>
              <a:gd name="connsiteY743" fmla="*/ 321238 h 2004835"/>
              <a:gd name="connsiteX744" fmla="*/ 302768 w 2314967"/>
              <a:gd name="connsiteY744" fmla="*/ 324950 h 2004835"/>
              <a:gd name="connsiteX745" fmla="*/ 299016 w 2314967"/>
              <a:gd name="connsiteY745" fmla="*/ 332283 h 2004835"/>
              <a:gd name="connsiteX746" fmla="*/ 295373 w 2314967"/>
              <a:gd name="connsiteY746" fmla="*/ 339708 h 2004835"/>
              <a:gd name="connsiteX747" fmla="*/ 291621 w 2314967"/>
              <a:gd name="connsiteY747" fmla="*/ 347041 h 2004835"/>
              <a:gd name="connsiteX748" fmla="*/ 284334 w 2314967"/>
              <a:gd name="connsiteY748" fmla="*/ 358179 h 2004835"/>
              <a:gd name="connsiteX749" fmla="*/ 269543 w 2314967"/>
              <a:gd name="connsiteY749" fmla="*/ 383982 h 2004835"/>
              <a:gd name="connsiteX750" fmla="*/ 265792 w 2314967"/>
              <a:gd name="connsiteY750" fmla="*/ 391407 h 2004835"/>
              <a:gd name="connsiteX751" fmla="*/ 291621 w 2314967"/>
              <a:gd name="connsiteY751" fmla="*/ 409784 h 2004835"/>
              <a:gd name="connsiteX752" fmla="*/ 324953 w 2314967"/>
              <a:gd name="connsiteY752" fmla="*/ 428255 h 2004835"/>
              <a:gd name="connsiteX753" fmla="*/ 332240 w 2314967"/>
              <a:gd name="connsiteY753" fmla="*/ 431968 h 2004835"/>
              <a:gd name="connsiteX754" fmla="*/ 332240 w 2314967"/>
              <a:gd name="connsiteY754" fmla="*/ 428255 h 2004835"/>
              <a:gd name="connsiteX755" fmla="*/ 332240 w 2314967"/>
              <a:gd name="connsiteY755" fmla="*/ 424635 h 2004835"/>
              <a:gd name="connsiteX756" fmla="*/ 332240 w 2314967"/>
              <a:gd name="connsiteY756" fmla="*/ 417210 h 2004835"/>
              <a:gd name="connsiteX757" fmla="*/ 335992 w 2314967"/>
              <a:gd name="connsiteY757" fmla="*/ 406165 h 2004835"/>
              <a:gd name="connsiteX758" fmla="*/ 343387 w 2314967"/>
              <a:gd name="connsiteY758" fmla="*/ 383982 h 2004835"/>
              <a:gd name="connsiteX759" fmla="*/ 354426 w 2314967"/>
              <a:gd name="connsiteY759" fmla="*/ 350753 h 2004835"/>
              <a:gd name="connsiteX760" fmla="*/ 365465 w 2314967"/>
              <a:gd name="connsiteY760" fmla="*/ 324950 h 2004835"/>
              <a:gd name="connsiteX761" fmla="*/ 369216 w 2314967"/>
              <a:gd name="connsiteY761" fmla="*/ 317525 h 2004835"/>
              <a:gd name="connsiteX762" fmla="*/ 372860 w 2314967"/>
              <a:gd name="connsiteY762" fmla="*/ 313812 h 2004835"/>
              <a:gd name="connsiteX763" fmla="*/ 380255 w 2314967"/>
              <a:gd name="connsiteY763" fmla="*/ 302767 h 2004835"/>
              <a:gd name="connsiteX764" fmla="*/ 387650 w 2314967"/>
              <a:gd name="connsiteY764" fmla="*/ 291722 h 2004835"/>
              <a:gd name="connsiteX765" fmla="*/ 380255 w 2314967"/>
              <a:gd name="connsiteY765" fmla="*/ 288009 h 2004835"/>
              <a:gd name="connsiteX766" fmla="*/ 365465 w 2314967"/>
              <a:gd name="connsiteY766" fmla="*/ 280584 h 2004835"/>
              <a:gd name="connsiteX767" fmla="*/ 335992 w 2314967"/>
              <a:gd name="connsiteY767" fmla="*/ 262114 h 2004835"/>
              <a:gd name="connsiteX768" fmla="*/ 324845 w 2314967"/>
              <a:gd name="connsiteY768" fmla="*/ 254781 h 2004835"/>
              <a:gd name="connsiteX769" fmla="*/ 321202 w 2314967"/>
              <a:gd name="connsiteY769" fmla="*/ 254781 h 2004835"/>
              <a:gd name="connsiteX770" fmla="*/ 195700 w 2314967"/>
              <a:gd name="connsiteY770" fmla="*/ 118155 h 2004835"/>
              <a:gd name="connsiteX771" fmla="*/ 188305 w 2314967"/>
              <a:gd name="connsiteY771" fmla="*/ 129201 h 2004835"/>
              <a:gd name="connsiteX772" fmla="*/ 155081 w 2314967"/>
              <a:gd name="connsiteY772" fmla="*/ 199370 h 2004835"/>
              <a:gd name="connsiteX773" fmla="*/ 129252 w 2314967"/>
              <a:gd name="connsiteY773" fmla="*/ 265826 h 2004835"/>
              <a:gd name="connsiteX774" fmla="*/ 132896 w 2314967"/>
              <a:gd name="connsiteY774" fmla="*/ 269539 h 2004835"/>
              <a:gd name="connsiteX775" fmla="*/ 136647 w 2314967"/>
              <a:gd name="connsiteY775" fmla="*/ 273252 h 2004835"/>
              <a:gd name="connsiteX776" fmla="*/ 155081 w 2314967"/>
              <a:gd name="connsiteY776" fmla="*/ 295342 h 2004835"/>
              <a:gd name="connsiteX777" fmla="*/ 166120 w 2314967"/>
              <a:gd name="connsiteY777" fmla="*/ 306480 h 2004835"/>
              <a:gd name="connsiteX778" fmla="*/ 180910 w 2314967"/>
              <a:gd name="connsiteY778" fmla="*/ 321238 h 2004835"/>
              <a:gd name="connsiteX779" fmla="*/ 185309 w 2314967"/>
              <a:gd name="connsiteY779" fmla="*/ 325599 h 2004835"/>
              <a:gd name="connsiteX780" fmla="*/ 184554 w 2314967"/>
              <a:gd name="connsiteY780" fmla="*/ 328570 h 2004835"/>
              <a:gd name="connsiteX781" fmla="*/ 184554 w 2314967"/>
              <a:gd name="connsiteY781" fmla="*/ 332283 h 2004835"/>
              <a:gd name="connsiteX782" fmla="*/ 191949 w 2314967"/>
              <a:gd name="connsiteY782" fmla="*/ 339708 h 2004835"/>
              <a:gd name="connsiteX783" fmla="*/ 195700 w 2314967"/>
              <a:gd name="connsiteY783" fmla="*/ 343328 h 2004835"/>
              <a:gd name="connsiteX784" fmla="*/ 214134 w 2314967"/>
              <a:gd name="connsiteY784" fmla="*/ 358179 h 2004835"/>
              <a:gd name="connsiteX785" fmla="*/ 221529 w 2314967"/>
              <a:gd name="connsiteY785" fmla="*/ 365511 h 2004835"/>
              <a:gd name="connsiteX786" fmla="*/ 225173 w 2314967"/>
              <a:gd name="connsiteY786" fmla="*/ 369224 h 2004835"/>
              <a:gd name="connsiteX787" fmla="*/ 243714 w 2314967"/>
              <a:gd name="connsiteY787" fmla="*/ 383982 h 2004835"/>
              <a:gd name="connsiteX788" fmla="*/ 254753 w 2314967"/>
              <a:gd name="connsiteY788" fmla="*/ 391407 h 2004835"/>
              <a:gd name="connsiteX789" fmla="*/ 254753 w 2314967"/>
              <a:gd name="connsiteY789" fmla="*/ 383982 h 2004835"/>
              <a:gd name="connsiteX790" fmla="*/ 262148 w 2314967"/>
              <a:gd name="connsiteY790" fmla="*/ 358179 h 2004835"/>
              <a:gd name="connsiteX791" fmla="*/ 276939 w 2314967"/>
              <a:gd name="connsiteY791" fmla="*/ 302767 h 2004835"/>
              <a:gd name="connsiteX792" fmla="*/ 284334 w 2314967"/>
              <a:gd name="connsiteY792" fmla="*/ 273252 h 2004835"/>
              <a:gd name="connsiteX793" fmla="*/ 287977 w 2314967"/>
              <a:gd name="connsiteY793" fmla="*/ 254781 h 2004835"/>
              <a:gd name="connsiteX794" fmla="*/ 287977 w 2314967"/>
              <a:gd name="connsiteY794" fmla="*/ 251068 h 2004835"/>
              <a:gd name="connsiteX795" fmla="*/ 287977 w 2314967"/>
              <a:gd name="connsiteY795" fmla="*/ 247356 h 2004835"/>
              <a:gd name="connsiteX796" fmla="*/ 287977 w 2314967"/>
              <a:gd name="connsiteY796" fmla="*/ 243643 h 2004835"/>
              <a:gd name="connsiteX797" fmla="*/ 291621 w 2314967"/>
              <a:gd name="connsiteY797" fmla="*/ 240023 h 2004835"/>
              <a:gd name="connsiteX798" fmla="*/ 295373 w 2314967"/>
              <a:gd name="connsiteY798" fmla="*/ 236311 h 2004835"/>
              <a:gd name="connsiteX799" fmla="*/ 284334 w 2314967"/>
              <a:gd name="connsiteY799" fmla="*/ 225265 h 2004835"/>
              <a:gd name="connsiteX800" fmla="*/ 280582 w 2314967"/>
              <a:gd name="connsiteY800" fmla="*/ 221553 h 2004835"/>
              <a:gd name="connsiteX801" fmla="*/ 273187 w 2314967"/>
              <a:gd name="connsiteY801" fmla="*/ 214127 h 2004835"/>
              <a:gd name="connsiteX802" fmla="*/ 262148 w 2314967"/>
              <a:gd name="connsiteY802" fmla="*/ 203082 h 2004835"/>
              <a:gd name="connsiteX803" fmla="*/ 254753 w 2314967"/>
              <a:gd name="connsiteY803" fmla="*/ 192037 h 2004835"/>
              <a:gd name="connsiteX804" fmla="*/ 251002 w 2314967"/>
              <a:gd name="connsiteY804" fmla="*/ 206795 h 2004835"/>
              <a:gd name="connsiteX805" fmla="*/ 228924 w 2314967"/>
              <a:gd name="connsiteY805" fmla="*/ 228885 h 2004835"/>
              <a:gd name="connsiteX806" fmla="*/ 203095 w 2314967"/>
              <a:gd name="connsiteY806" fmla="*/ 284297 h 2004835"/>
              <a:gd name="connsiteX807" fmla="*/ 195700 w 2314967"/>
              <a:gd name="connsiteY807" fmla="*/ 299054 h 2004835"/>
              <a:gd name="connsiteX808" fmla="*/ 188305 w 2314967"/>
              <a:gd name="connsiteY808" fmla="*/ 313812 h 2004835"/>
              <a:gd name="connsiteX809" fmla="*/ 188305 w 2314967"/>
              <a:gd name="connsiteY809" fmla="*/ 310100 h 2004835"/>
              <a:gd name="connsiteX810" fmla="*/ 188305 w 2314967"/>
              <a:gd name="connsiteY810" fmla="*/ 302767 h 2004835"/>
              <a:gd name="connsiteX811" fmla="*/ 191949 w 2314967"/>
              <a:gd name="connsiteY811" fmla="*/ 288009 h 2004835"/>
              <a:gd name="connsiteX812" fmla="*/ 195700 w 2314967"/>
              <a:gd name="connsiteY812" fmla="*/ 269539 h 2004835"/>
              <a:gd name="connsiteX813" fmla="*/ 199344 w 2314967"/>
              <a:gd name="connsiteY813" fmla="*/ 254781 h 2004835"/>
              <a:gd name="connsiteX814" fmla="*/ 210490 w 2314967"/>
              <a:gd name="connsiteY814" fmla="*/ 228885 h 2004835"/>
              <a:gd name="connsiteX815" fmla="*/ 221529 w 2314967"/>
              <a:gd name="connsiteY815" fmla="*/ 199370 h 2004835"/>
              <a:gd name="connsiteX816" fmla="*/ 225173 w 2314967"/>
              <a:gd name="connsiteY816" fmla="*/ 188324 h 2004835"/>
              <a:gd name="connsiteX817" fmla="*/ 228924 w 2314967"/>
              <a:gd name="connsiteY817" fmla="*/ 180899 h 2004835"/>
              <a:gd name="connsiteX818" fmla="*/ 228924 w 2314967"/>
              <a:gd name="connsiteY818" fmla="*/ 177187 h 2004835"/>
              <a:gd name="connsiteX819" fmla="*/ 232568 w 2314967"/>
              <a:gd name="connsiteY819" fmla="*/ 169854 h 2004835"/>
              <a:gd name="connsiteX820" fmla="*/ 225173 w 2314967"/>
              <a:gd name="connsiteY820" fmla="*/ 158716 h 2004835"/>
              <a:gd name="connsiteX821" fmla="*/ 195700 w 2314967"/>
              <a:gd name="connsiteY821" fmla="*/ 118155 h 2004835"/>
              <a:gd name="connsiteX822" fmla="*/ 162476 w 2314967"/>
              <a:gd name="connsiteY822" fmla="*/ 29516 h 2004835"/>
              <a:gd name="connsiteX823" fmla="*/ 158725 w 2314967"/>
              <a:gd name="connsiteY823" fmla="*/ 33228 h 2004835"/>
              <a:gd name="connsiteX824" fmla="*/ 143935 w 2314967"/>
              <a:gd name="connsiteY824" fmla="*/ 66457 h 2004835"/>
              <a:gd name="connsiteX825" fmla="*/ 99672 w 2314967"/>
              <a:gd name="connsiteY825" fmla="*/ 143958 h 2004835"/>
              <a:gd name="connsiteX826" fmla="*/ 92277 w 2314967"/>
              <a:gd name="connsiteY826" fmla="*/ 155096 h 2004835"/>
              <a:gd name="connsiteX827" fmla="*/ 84882 w 2314967"/>
              <a:gd name="connsiteY827" fmla="*/ 162429 h 2004835"/>
              <a:gd name="connsiteX828" fmla="*/ 77487 w 2314967"/>
              <a:gd name="connsiteY828" fmla="*/ 169854 h 2004835"/>
              <a:gd name="connsiteX829" fmla="*/ 73843 w 2314967"/>
              <a:gd name="connsiteY829" fmla="*/ 177187 h 2004835"/>
              <a:gd name="connsiteX830" fmla="*/ 66448 w 2314967"/>
              <a:gd name="connsiteY830" fmla="*/ 188324 h 2004835"/>
              <a:gd name="connsiteX831" fmla="*/ 73843 w 2314967"/>
              <a:gd name="connsiteY831" fmla="*/ 199370 h 2004835"/>
              <a:gd name="connsiteX832" fmla="*/ 77487 w 2314967"/>
              <a:gd name="connsiteY832" fmla="*/ 206795 h 2004835"/>
              <a:gd name="connsiteX833" fmla="*/ 92277 w 2314967"/>
              <a:gd name="connsiteY833" fmla="*/ 225173 h 2004835"/>
              <a:gd name="connsiteX834" fmla="*/ 110711 w 2314967"/>
              <a:gd name="connsiteY834" fmla="*/ 247356 h 2004835"/>
              <a:gd name="connsiteX835" fmla="*/ 110711 w 2314967"/>
              <a:gd name="connsiteY835" fmla="*/ 243643 h 2004835"/>
              <a:gd name="connsiteX836" fmla="*/ 114462 w 2314967"/>
              <a:gd name="connsiteY836" fmla="*/ 221553 h 2004835"/>
              <a:gd name="connsiteX837" fmla="*/ 125501 w 2314967"/>
              <a:gd name="connsiteY837" fmla="*/ 180899 h 2004835"/>
              <a:gd name="connsiteX838" fmla="*/ 140291 w 2314967"/>
              <a:gd name="connsiteY838" fmla="*/ 147671 h 2004835"/>
              <a:gd name="connsiteX839" fmla="*/ 158725 w 2314967"/>
              <a:gd name="connsiteY839" fmla="*/ 114443 h 2004835"/>
              <a:gd name="connsiteX840" fmla="*/ 169871 w 2314967"/>
              <a:gd name="connsiteY840" fmla="*/ 95972 h 2004835"/>
              <a:gd name="connsiteX841" fmla="*/ 173515 w 2314967"/>
              <a:gd name="connsiteY841" fmla="*/ 92260 h 2004835"/>
              <a:gd name="connsiteX842" fmla="*/ 166120 w 2314967"/>
              <a:gd name="connsiteY842" fmla="*/ 81214 h 2004835"/>
              <a:gd name="connsiteX843" fmla="*/ 158725 w 2314967"/>
              <a:gd name="connsiteY843" fmla="*/ 66457 h 2004835"/>
              <a:gd name="connsiteX844" fmla="*/ 158725 w 2314967"/>
              <a:gd name="connsiteY844" fmla="*/ 62744 h 2004835"/>
              <a:gd name="connsiteX845" fmla="*/ 158725 w 2314967"/>
              <a:gd name="connsiteY845" fmla="*/ 59031 h 2004835"/>
              <a:gd name="connsiteX846" fmla="*/ 158725 w 2314967"/>
              <a:gd name="connsiteY846" fmla="*/ 55411 h 2004835"/>
              <a:gd name="connsiteX847" fmla="*/ 158725 w 2314967"/>
              <a:gd name="connsiteY847" fmla="*/ 44273 h 2004835"/>
              <a:gd name="connsiteX848" fmla="*/ 162476 w 2314967"/>
              <a:gd name="connsiteY848" fmla="*/ 33228 h 2004835"/>
              <a:gd name="connsiteX849" fmla="*/ 162476 w 2314967"/>
              <a:gd name="connsiteY849" fmla="*/ 29516 h 2004835"/>
              <a:gd name="connsiteX850" fmla="*/ 143935 w 2314967"/>
              <a:gd name="connsiteY850" fmla="*/ 0 h 2004835"/>
              <a:gd name="connsiteX851" fmla="*/ 155081 w 2314967"/>
              <a:gd name="connsiteY851" fmla="*/ 0 h 2004835"/>
              <a:gd name="connsiteX852" fmla="*/ 162476 w 2314967"/>
              <a:gd name="connsiteY852" fmla="*/ 3713 h 2004835"/>
              <a:gd name="connsiteX853" fmla="*/ 166120 w 2314967"/>
              <a:gd name="connsiteY853" fmla="*/ 7425 h 2004835"/>
              <a:gd name="connsiteX854" fmla="*/ 169871 w 2314967"/>
              <a:gd name="connsiteY854" fmla="*/ 14758 h 2004835"/>
              <a:gd name="connsiteX855" fmla="*/ 177159 w 2314967"/>
              <a:gd name="connsiteY855" fmla="*/ 33228 h 2004835"/>
              <a:gd name="connsiteX856" fmla="*/ 184554 w 2314967"/>
              <a:gd name="connsiteY856" fmla="*/ 47986 h 2004835"/>
              <a:gd name="connsiteX857" fmla="*/ 188305 w 2314967"/>
              <a:gd name="connsiteY857" fmla="*/ 55411 h 2004835"/>
              <a:gd name="connsiteX858" fmla="*/ 191949 w 2314967"/>
              <a:gd name="connsiteY858" fmla="*/ 62744 h 2004835"/>
              <a:gd name="connsiteX859" fmla="*/ 191949 w 2314967"/>
              <a:gd name="connsiteY859" fmla="*/ 66457 h 2004835"/>
              <a:gd name="connsiteX860" fmla="*/ 195700 w 2314967"/>
              <a:gd name="connsiteY860" fmla="*/ 73882 h 2004835"/>
              <a:gd name="connsiteX861" fmla="*/ 214134 w 2314967"/>
              <a:gd name="connsiteY861" fmla="*/ 103398 h 2004835"/>
              <a:gd name="connsiteX862" fmla="*/ 236319 w 2314967"/>
              <a:gd name="connsiteY862" fmla="*/ 132913 h 2004835"/>
              <a:gd name="connsiteX863" fmla="*/ 262148 w 2314967"/>
              <a:gd name="connsiteY863" fmla="*/ 162429 h 2004835"/>
              <a:gd name="connsiteX864" fmla="*/ 287977 w 2314967"/>
              <a:gd name="connsiteY864" fmla="*/ 188324 h 2004835"/>
              <a:gd name="connsiteX865" fmla="*/ 299016 w 2314967"/>
              <a:gd name="connsiteY865" fmla="*/ 199370 h 2004835"/>
              <a:gd name="connsiteX866" fmla="*/ 310163 w 2314967"/>
              <a:gd name="connsiteY866" fmla="*/ 210415 h 2004835"/>
              <a:gd name="connsiteX867" fmla="*/ 321202 w 2314967"/>
              <a:gd name="connsiteY867" fmla="*/ 217840 h 2004835"/>
              <a:gd name="connsiteX868" fmla="*/ 332240 w 2314967"/>
              <a:gd name="connsiteY868" fmla="*/ 228885 h 2004835"/>
              <a:gd name="connsiteX869" fmla="*/ 347031 w 2314967"/>
              <a:gd name="connsiteY869" fmla="*/ 240023 h 2004835"/>
              <a:gd name="connsiteX870" fmla="*/ 358070 w 2314967"/>
              <a:gd name="connsiteY870" fmla="*/ 247356 h 2004835"/>
              <a:gd name="connsiteX871" fmla="*/ 380255 w 2314967"/>
              <a:gd name="connsiteY871" fmla="*/ 262114 h 2004835"/>
              <a:gd name="connsiteX872" fmla="*/ 413479 w 2314967"/>
              <a:gd name="connsiteY872" fmla="*/ 280584 h 2004835"/>
              <a:gd name="connsiteX873" fmla="*/ 428269 w 2314967"/>
              <a:gd name="connsiteY873" fmla="*/ 288009 h 2004835"/>
              <a:gd name="connsiteX874" fmla="*/ 443059 w 2314967"/>
              <a:gd name="connsiteY874" fmla="*/ 295342 h 2004835"/>
              <a:gd name="connsiteX875" fmla="*/ 461493 w 2314967"/>
              <a:gd name="connsiteY875" fmla="*/ 302767 h 2004835"/>
              <a:gd name="connsiteX876" fmla="*/ 479927 w 2314967"/>
              <a:gd name="connsiteY876" fmla="*/ 310100 h 2004835"/>
              <a:gd name="connsiteX877" fmla="*/ 491073 w 2314967"/>
              <a:gd name="connsiteY877" fmla="*/ 313812 h 2004835"/>
              <a:gd name="connsiteX878" fmla="*/ 498468 w 2314967"/>
              <a:gd name="connsiteY878" fmla="*/ 317525 h 2004835"/>
              <a:gd name="connsiteX879" fmla="*/ 516902 w 2314967"/>
              <a:gd name="connsiteY879" fmla="*/ 321238 h 2004835"/>
              <a:gd name="connsiteX880" fmla="*/ 557521 w 2314967"/>
              <a:gd name="connsiteY880" fmla="*/ 332283 h 2004835"/>
              <a:gd name="connsiteX881" fmla="*/ 601784 w 2314967"/>
              <a:gd name="connsiteY881" fmla="*/ 343328 h 2004835"/>
              <a:gd name="connsiteX882" fmla="*/ 627613 w 2314967"/>
              <a:gd name="connsiteY882" fmla="*/ 347041 h 2004835"/>
              <a:gd name="connsiteX883" fmla="*/ 653442 w 2314967"/>
              <a:gd name="connsiteY883" fmla="*/ 350753 h 2004835"/>
              <a:gd name="connsiteX884" fmla="*/ 701456 w 2314967"/>
              <a:gd name="connsiteY884" fmla="*/ 354466 h 2004835"/>
              <a:gd name="connsiteX885" fmla="*/ 738431 w 2314967"/>
              <a:gd name="connsiteY885" fmla="*/ 358179 h 2004835"/>
              <a:gd name="connsiteX886" fmla="*/ 767904 w 2314967"/>
              <a:gd name="connsiteY886" fmla="*/ 361798 h 2004835"/>
              <a:gd name="connsiteX887" fmla="*/ 797485 w 2314967"/>
              <a:gd name="connsiteY887" fmla="*/ 365511 h 2004835"/>
              <a:gd name="connsiteX888" fmla="*/ 830709 w 2314967"/>
              <a:gd name="connsiteY888" fmla="*/ 369224 h 2004835"/>
              <a:gd name="connsiteX889" fmla="*/ 882367 w 2314967"/>
              <a:gd name="connsiteY889" fmla="*/ 372936 h 2004835"/>
              <a:gd name="connsiteX890" fmla="*/ 886118 w 2314967"/>
              <a:gd name="connsiteY890" fmla="*/ 372936 h 2004835"/>
              <a:gd name="connsiteX891" fmla="*/ 900908 w 2314967"/>
              <a:gd name="connsiteY891" fmla="*/ 376556 h 2004835"/>
              <a:gd name="connsiteX892" fmla="*/ 926737 w 2314967"/>
              <a:gd name="connsiteY892" fmla="*/ 376556 h 2004835"/>
              <a:gd name="connsiteX893" fmla="*/ 956210 w 2314967"/>
              <a:gd name="connsiteY893" fmla="*/ 376556 h 2004835"/>
              <a:gd name="connsiteX894" fmla="*/ 982146 w 2314967"/>
              <a:gd name="connsiteY894" fmla="*/ 376556 h 2004835"/>
              <a:gd name="connsiteX895" fmla="*/ 1015370 w 2314967"/>
              <a:gd name="connsiteY895" fmla="*/ 376556 h 2004835"/>
              <a:gd name="connsiteX896" fmla="*/ 1078067 w 2314967"/>
              <a:gd name="connsiteY896" fmla="*/ 376556 h 2004835"/>
              <a:gd name="connsiteX897" fmla="*/ 1100252 w 2314967"/>
              <a:gd name="connsiteY897" fmla="*/ 376556 h 2004835"/>
              <a:gd name="connsiteX898" fmla="*/ 1103896 w 2314967"/>
              <a:gd name="connsiteY898" fmla="*/ 372936 h 2004835"/>
              <a:gd name="connsiteX899" fmla="*/ 1111291 w 2314967"/>
              <a:gd name="connsiteY899" fmla="*/ 369224 h 2004835"/>
              <a:gd name="connsiteX900" fmla="*/ 1126081 w 2314967"/>
              <a:gd name="connsiteY900" fmla="*/ 369224 h 2004835"/>
              <a:gd name="connsiteX901" fmla="*/ 1133476 w 2314967"/>
              <a:gd name="connsiteY901" fmla="*/ 372936 h 2004835"/>
              <a:gd name="connsiteX902" fmla="*/ 1133476 w 2314967"/>
              <a:gd name="connsiteY902" fmla="*/ 376556 h 2004835"/>
              <a:gd name="connsiteX903" fmla="*/ 1148266 w 2314967"/>
              <a:gd name="connsiteY903" fmla="*/ 376556 h 2004835"/>
              <a:gd name="connsiteX904" fmla="*/ 1181490 w 2314967"/>
              <a:gd name="connsiteY904" fmla="*/ 372936 h 2004835"/>
              <a:gd name="connsiteX905" fmla="*/ 1214714 w 2314967"/>
              <a:gd name="connsiteY905" fmla="*/ 369224 h 2004835"/>
              <a:gd name="connsiteX906" fmla="*/ 1277411 w 2314967"/>
              <a:gd name="connsiteY906" fmla="*/ 361798 h 2004835"/>
              <a:gd name="connsiteX907" fmla="*/ 1303348 w 2314967"/>
              <a:gd name="connsiteY907" fmla="*/ 358086 h 2004835"/>
              <a:gd name="connsiteX908" fmla="*/ 1303348 w 2314967"/>
              <a:gd name="connsiteY908" fmla="*/ 354466 h 2004835"/>
              <a:gd name="connsiteX909" fmla="*/ 1306992 w 2314967"/>
              <a:gd name="connsiteY909" fmla="*/ 350753 h 2004835"/>
              <a:gd name="connsiteX910" fmla="*/ 1310636 w 2314967"/>
              <a:gd name="connsiteY910" fmla="*/ 347041 h 2004835"/>
              <a:gd name="connsiteX911" fmla="*/ 1314387 w 2314967"/>
              <a:gd name="connsiteY911" fmla="*/ 347041 h 2004835"/>
              <a:gd name="connsiteX912" fmla="*/ 1318031 w 2314967"/>
              <a:gd name="connsiteY912" fmla="*/ 347041 h 2004835"/>
              <a:gd name="connsiteX913" fmla="*/ 1325426 w 2314967"/>
              <a:gd name="connsiteY913" fmla="*/ 350753 h 2004835"/>
              <a:gd name="connsiteX914" fmla="*/ 1329177 w 2314967"/>
              <a:gd name="connsiteY914" fmla="*/ 354466 h 2004835"/>
              <a:gd name="connsiteX915" fmla="*/ 1336572 w 2314967"/>
              <a:gd name="connsiteY915" fmla="*/ 354466 h 2004835"/>
              <a:gd name="connsiteX916" fmla="*/ 1399269 w 2314967"/>
              <a:gd name="connsiteY916" fmla="*/ 347041 h 2004835"/>
              <a:gd name="connsiteX917" fmla="*/ 1432493 w 2314967"/>
              <a:gd name="connsiteY917" fmla="*/ 343328 h 2004835"/>
              <a:gd name="connsiteX918" fmla="*/ 1465717 w 2314967"/>
              <a:gd name="connsiteY918" fmla="*/ 343328 h 2004835"/>
              <a:gd name="connsiteX919" fmla="*/ 1495297 w 2314967"/>
              <a:gd name="connsiteY919" fmla="*/ 343328 h 2004835"/>
              <a:gd name="connsiteX920" fmla="*/ 1513731 w 2314967"/>
              <a:gd name="connsiteY920" fmla="*/ 343328 h 2004835"/>
              <a:gd name="connsiteX921" fmla="*/ 1532165 w 2314967"/>
              <a:gd name="connsiteY921" fmla="*/ 343328 h 2004835"/>
              <a:gd name="connsiteX922" fmla="*/ 1546955 w 2314967"/>
              <a:gd name="connsiteY922" fmla="*/ 343328 h 2004835"/>
              <a:gd name="connsiteX923" fmla="*/ 1561745 w 2314967"/>
              <a:gd name="connsiteY923" fmla="*/ 343328 h 2004835"/>
              <a:gd name="connsiteX924" fmla="*/ 1594969 w 2314967"/>
              <a:gd name="connsiteY924" fmla="*/ 347041 h 2004835"/>
              <a:gd name="connsiteX925" fmla="*/ 1657773 w 2314967"/>
              <a:gd name="connsiteY925" fmla="*/ 358086 h 2004835"/>
              <a:gd name="connsiteX926" fmla="*/ 1672563 w 2314967"/>
              <a:gd name="connsiteY926" fmla="*/ 361798 h 2004835"/>
              <a:gd name="connsiteX927" fmla="*/ 1690997 w 2314967"/>
              <a:gd name="connsiteY927" fmla="*/ 365511 h 2004835"/>
              <a:gd name="connsiteX928" fmla="*/ 1705788 w 2314967"/>
              <a:gd name="connsiteY928" fmla="*/ 369224 h 2004835"/>
              <a:gd name="connsiteX929" fmla="*/ 1716826 w 2314967"/>
              <a:gd name="connsiteY929" fmla="*/ 372936 h 2004835"/>
              <a:gd name="connsiteX930" fmla="*/ 1735260 w 2314967"/>
              <a:gd name="connsiteY930" fmla="*/ 380269 h 2004835"/>
              <a:gd name="connsiteX931" fmla="*/ 1753694 w 2314967"/>
              <a:gd name="connsiteY931" fmla="*/ 387694 h 2004835"/>
              <a:gd name="connsiteX932" fmla="*/ 1768485 w 2314967"/>
              <a:gd name="connsiteY932" fmla="*/ 395027 h 2004835"/>
              <a:gd name="connsiteX933" fmla="*/ 1779631 w 2314967"/>
              <a:gd name="connsiteY933" fmla="*/ 398739 h 2004835"/>
              <a:gd name="connsiteX934" fmla="*/ 1812855 w 2314967"/>
              <a:gd name="connsiteY934" fmla="*/ 413497 h 2004835"/>
              <a:gd name="connsiteX935" fmla="*/ 1823894 w 2314967"/>
              <a:gd name="connsiteY935" fmla="*/ 420922 h 2004835"/>
              <a:gd name="connsiteX936" fmla="*/ 1834933 w 2314967"/>
              <a:gd name="connsiteY936" fmla="*/ 424542 h 2004835"/>
              <a:gd name="connsiteX937" fmla="*/ 1838684 w 2314967"/>
              <a:gd name="connsiteY937" fmla="*/ 424542 h 2004835"/>
              <a:gd name="connsiteX938" fmla="*/ 1849723 w 2314967"/>
              <a:gd name="connsiteY938" fmla="*/ 431968 h 2004835"/>
              <a:gd name="connsiteX939" fmla="*/ 1857118 w 2314967"/>
              <a:gd name="connsiteY939" fmla="*/ 435680 h 2004835"/>
              <a:gd name="connsiteX940" fmla="*/ 1871908 w 2314967"/>
              <a:gd name="connsiteY940" fmla="*/ 443013 h 2004835"/>
              <a:gd name="connsiteX941" fmla="*/ 1897737 w 2314967"/>
              <a:gd name="connsiteY941" fmla="*/ 457863 h 2004835"/>
              <a:gd name="connsiteX942" fmla="*/ 1927317 w 2314967"/>
              <a:gd name="connsiteY942" fmla="*/ 476241 h 2004835"/>
              <a:gd name="connsiteX943" fmla="*/ 1953146 w 2314967"/>
              <a:gd name="connsiteY943" fmla="*/ 494712 h 2004835"/>
              <a:gd name="connsiteX944" fmla="*/ 1975331 w 2314967"/>
              <a:gd name="connsiteY944" fmla="*/ 513182 h 2004835"/>
              <a:gd name="connsiteX945" fmla="*/ 1990014 w 2314967"/>
              <a:gd name="connsiteY945" fmla="*/ 524320 h 2004835"/>
              <a:gd name="connsiteX946" fmla="*/ 2004804 w 2314967"/>
              <a:gd name="connsiteY946" fmla="*/ 535365 h 2004835"/>
              <a:gd name="connsiteX947" fmla="*/ 2015950 w 2314967"/>
              <a:gd name="connsiteY947" fmla="*/ 546410 h 2004835"/>
              <a:gd name="connsiteX948" fmla="*/ 2026989 w 2314967"/>
              <a:gd name="connsiteY948" fmla="*/ 557548 h 2004835"/>
              <a:gd name="connsiteX949" fmla="*/ 2038028 w 2314967"/>
              <a:gd name="connsiteY949" fmla="*/ 568593 h 2004835"/>
              <a:gd name="connsiteX950" fmla="*/ 2049174 w 2314967"/>
              <a:gd name="connsiteY950" fmla="*/ 579639 h 2004835"/>
              <a:gd name="connsiteX951" fmla="*/ 2089794 w 2314967"/>
              <a:gd name="connsiteY951" fmla="*/ 627625 h 2004835"/>
              <a:gd name="connsiteX952" fmla="*/ 2111872 w 2314967"/>
              <a:gd name="connsiteY952" fmla="*/ 653520 h 2004835"/>
              <a:gd name="connsiteX953" fmla="*/ 2123018 w 2314967"/>
              <a:gd name="connsiteY953" fmla="*/ 668278 h 2004835"/>
              <a:gd name="connsiteX954" fmla="*/ 2134057 w 2314967"/>
              <a:gd name="connsiteY954" fmla="*/ 683036 h 2004835"/>
              <a:gd name="connsiteX955" fmla="*/ 2145096 w 2314967"/>
              <a:gd name="connsiteY955" fmla="*/ 697794 h 2004835"/>
              <a:gd name="connsiteX956" fmla="*/ 2152491 w 2314967"/>
              <a:gd name="connsiteY956" fmla="*/ 712552 h 2004835"/>
              <a:gd name="connsiteX957" fmla="*/ 2163637 w 2314967"/>
              <a:gd name="connsiteY957" fmla="*/ 731022 h 2004835"/>
              <a:gd name="connsiteX958" fmla="*/ 2170925 w 2314967"/>
              <a:gd name="connsiteY958" fmla="*/ 745780 h 2004835"/>
              <a:gd name="connsiteX959" fmla="*/ 2182071 w 2314967"/>
              <a:gd name="connsiteY959" fmla="*/ 771676 h 2004835"/>
              <a:gd name="connsiteX960" fmla="*/ 2193110 w 2314967"/>
              <a:gd name="connsiteY960" fmla="*/ 801192 h 2004835"/>
              <a:gd name="connsiteX961" fmla="*/ 2215295 w 2314967"/>
              <a:gd name="connsiteY961" fmla="*/ 863935 h 2004835"/>
              <a:gd name="connsiteX962" fmla="*/ 2252163 w 2314967"/>
              <a:gd name="connsiteY962" fmla="*/ 985803 h 2004835"/>
              <a:gd name="connsiteX963" fmla="*/ 2270704 w 2314967"/>
              <a:gd name="connsiteY963" fmla="*/ 1044835 h 2004835"/>
              <a:gd name="connsiteX964" fmla="*/ 2285387 w 2314967"/>
              <a:gd name="connsiteY964" fmla="*/ 1089201 h 2004835"/>
              <a:gd name="connsiteX965" fmla="*/ 2285387 w 2314967"/>
              <a:gd name="connsiteY965" fmla="*/ 1096533 h 2004835"/>
              <a:gd name="connsiteX966" fmla="*/ 2289138 w 2314967"/>
              <a:gd name="connsiteY966" fmla="*/ 1115004 h 2004835"/>
              <a:gd name="connsiteX967" fmla="*/ 2292782 w 2314967"/>
              <a:gd name="connsiteY967" fmla="*/ 1133474 h 2004835"/>
              <a:gd name="connsiteX968" fmla="*/ 2300177 w 2314967"/>
              <a:gd name="connsiteY968" fmla="*/ 1177748 h 2004835"/>
              <a:gd name="connsiteX969" fmla="*/ 2303928 w 2314967"/>
              <a:gd name="connsiteY969" fmla="*/ 1196218 h 2004835"/>
              <a:gd name="connsiteX970" fmla="*/ 2307572 w 2314967"/>
              <a:gd name="connsiteY970" fmla="*/ 1210976 h 2004835"/>
              <a:gd name="connsiteX971" fmla="*/ 2313730 w 2314967"/>
              <a:gd name="connsiteY971" fmla="*/ 1251008 h 2004835"/>
              <a:gd name="connsiteX972" fmla="*/ 2307572 w 2314967"/>
              <a:gd name="connsiteY972" fmla="*/ 1229447 h 2004835"/>
              <a:gd name="connsiteX973" fmla="*/ 2296533 w 2314967"/>
              <a:gd name="connsiteY973" fmla="*/ 1192599 h 2004835"/>
              <a:gd name="connsiteX974" fmla="*/ 2289138 w 2314967"/>
              <a:gd name="connsiteY974" fmla="*/ 1162990 h 2004835"/>
              <a:gd name="connsiteX975" fmla="*/ 2270704 w 2314967"/>
              <a:gd name="connsiteY975" fmla="*/ 1103959 h 2004835"/>
              <a:gd name="connsiteX976" fmla="*/ 2230085 w 2314967"/>
              <a:gd name="connsiteY976" fmla="*/ 978378 h 2004835"/>
              <a:gd name="connsiteX977" fmla="*/ 2222690 w 2314967"/>
              <a:gd name="connsiteY977" fmla="*/ 956288 h 2004835"/>
              <a:gd name="connsiteX978" fmla="*/ 2218939 w 2314967"/>
              <a:gd name="connsiteY978" fmla="*/ 956288 h 2004835"/>
              <a:gd name="connsiteX979" fmla="*/ 2215295 w 2314967"/>
              <a:gd name="connsiteY979" fmla="*/ 952575 h 2004835"/>
              <a:gd name="connsiteX980" fmla="*/ 2215295 w 2314967"/>
              <a:gd name="connsiteY980" fmla="*/ 948863 h 2004835"/>
              <a:gd name="connsiteX981" fmla="*/ 2218939 w 2314967"/>
              <a:gd name="connsiteY981" fmla="*/ 937817 h 2004835"/>
              <a:gd name="connsiteX982" fmla="*/ 2218939 w 2314967"/>
              <a:gd name="connsiteY982" fmla="*/ 934105 h 2004835"/>
              <a:gd name="connsiteX983" fmla="*/ 2193110 w 2314967"/>
              <a:gd name="connsiteY983" fmla="*/ 856603 h 2004835"/>
              <a:gd name="connsiteX984" fmla="*/ 2171032 w 2314967"/>
              <a:gd name="connsiteY984" fmla="*/ 797479 h 2004835"/>
              <a:gd name="connsiteX985" fmla="*/ 2163637 w 2314967"/>
              <a:gd name="connsiteY985" fmla="*/ 782721 h 2004835"/>
              <a:gd name="connsiteX986" fmla="*/ 2156242 w 2314967"/>
              <a:gd name="connsiteY986" fmla="*/ 767963 h 2004835"/>
              <a:gd name="connsiteX987" fmla="*/ 2152491 w 2314967"/>
              <a:gd name="connsiteY987" fmla="*/ 756918 h 2004835"/>
              <a:gd name="connsiteX988" fmla="*/ 2148847 w 2314967"/>
              <a:gd name="connsiteY988" fmla="*/ 753205 h 2004835"/>
              <a:gd name="connsiteX989" fmla="*/ 2141452 w 2314967"/>
              <a:gd name="connsiteY989" fmla="*/ 738448 h 2004835"/>
              <a:gd name="connsiteX990" fmla="*/ 2134057 w 2314967"/>
              <a:gd name="connsiteY990" fmla="*/ 727309 h 2004835"/>
              <a:gd name="connsiteX991" fmla="*/ 2126662 w 2314967"/>
              <a:gd name="connsiteY991" fmla="*/ 716264 h 2004835"/>
              <a:gd name="connsiteX992" fmla="*/ 2119267 w 2314967"/>
              <a:gd name="connsiteY992" fmla="*/ 708932 h 2004835"/>
              <a:gd name="connsiteX993" fmla="*/ 2119267 w 2314967"/>
              <a:gd name="connsiteY993" fmla="*/ 712552 h 2004835"/>
              <a:gd name="connsiteX994" fmla="*/ 2119267 w 2314967"/>
              <a:gd name="connsiteY994" fmla="*/ 756918 h 2004835"/>
              <a:gd name="connsiteX995" fmla="*/ 2115623 w 2314967"/>
              <a:gd name="connsiteY995" fmla="*/ 779008 h 2004835"/>
              <a:gd name="connsiteX996" fmla="*/ 2111872 w 2314967"/>
              <a:gd name="connsiteY996" fmla="*/ 790146 h 2004835"/>
              <a:gd name="connsiteX997" fmla="*/ 2108228 w 2314967"/>
              <a:gd name="connsiteY997" fmla="*/ 797479 h 2004835"/>
              <a:gd name="connsiteX998" fmla="*/ 2104584 w 2314967"/>
              <a:gd name="connsiteY998" fmla="*/ 804904 h 2004835"/>
              <a:gd name="connsiteX999" fmla="*/ 2100833 w 2314967"/>
              <a:gd name="connsiteY999" fmla="*/ 808617 h 2004835"/>
              <a:gd name="connsiteX1000" fmla="*/ 2108228 w 2314967"/>
              <a:gd name="connsiteY1000" fmla="*/ 815949 h 2004835"/>
              <a:gd name="connsiteX1001" fmla="*/ 2115623 w 2314967"/>
              <a:gd name="connsiteY1001" fmla="*/ 826995 h 2004835"/>
              <a:gd name="connsiteX1002" fmla="*/ 2119267 w 2314967"/>
              <a:gd name="connsiteY1002" fmla="*/ 830707 h 2004835"/>
              <a:gd name="connsiteX1003" fmla="*/ 2134057 w 2314967"/>
              <a:gd name="connsiteY1003" fmla="*/ 852890 h 2004835"/>
              <a:gd name="connsiteX1004" fmla="*/ 2141452 w 2314967"/>
              <a:gd name="connsiteY1004" fmla="*/ 863935 h 2004835"/>
              <a:gd name="connsiteX1005" fmla="*/ 2141452 w 2314967"/>
              <a:gd name="connsiteY1005" fmla="*/ 856603 h 2004835"/>
              <a:gd name="connsiteX1006" fmla="*/ 2141452 w 2314967"/>
              <a:gd name="connsiteY1006" fmla="*/ 849178 h 2004835"/>
              <a:gd name="connsiteX1007" fmla="*/ 2141452 w 2314967"/>
              <a:gd name="connsiteY1007" fmla="*/ 845465 h 2004835"/>
              <a:gd name="connsiteX1008" fmla="*/ 2141452 w 2314967"/>
              <a:gd name="connsiteY1008" fmla="*/ 841845 h 2004835"/>
              <a:gd name="connsiteX1009" fmla="*/ 2141452 w 2314967"/>
              <a:gd name="connsiteY1009" fmla="*/ 838133 h 2004835"/>
              <a:gd name="connsiteX1010" fmla="*/ 2145096 w 2314967"/>
              <a:gd name="connsiteY1010" fmla="*/ 826995 h 2004835"/>
              <a:gd name="connsiteX1011" fmla="*/ 2152491 w 2314967"/>
              <a:gd name="connsiteY1011" fmla="*/ 815949 h 2004835"/>
              <a:gd name="connsiteX1012" fmla="*/ 2152491 w 2314967"/>
              <a:gd name="connsiteY1012" fmla="*/ 812237 h 2004835"/>
              <a:gd name="connsiteX1013" fmla="*/ 2156242 w 2314967"/>
              <a:gd name="connsiteY1013" fmla="*/ 804904 h 2004835"/>
              <a:gd name="connsiteX1014" fmla="*/ 2156242 w 2314967"/>
              <a:gd name="connsiteY1014" fmla="*/ 812237 h 2004835"/>
              <a:gd name="connsiteX1015" fmla="*/ 2156242 w 2314967"/>
              <a:gd name="connsiteY1015" fmla="*/ 815949 h 2004835"/>
              <a:gd name="connsiteX1016" fmla="*/ 2156242 w 2314967"/>
              <a:gd name="connsiteY1016" fmla="*/ 830707 h 2004835"/>
              <a:gd name="connsiteX1017" fmla="*/ 2156242 w 2314967"/>
              <a:gd name="connsiteY1017" fmla="*/ 841845 h 2004835"/>
              <a:gd name="connsiteX1018" fmla="*/ 2156242 w 2314967"/>
              <a:gd name="connsiteY1018" fmla="*/ 849178 h 2004835"/>
              <a:gd name="connsiteX1019" fmla="*/ 2156242 w 2314967"/>
              <a:gd name="connsiteY1019" fmla="*/ 852890 h 2004835"/>
              <a:gd name="connsiteX1020" fmla="*/ 2156242 w 2314967"/>
              <a:gd name="connsiteY1020" fmla="*/ 860316 h 2004835"/>
              <a:gd name="connsiteX1021" fmla="*/ 2152491 w 2314967"/>
              <a:gd name="connsiteY1021" fmla="*/ 867648 h 2004835"/>
              <a:gd name="connsiteX1022" fmla="*/ 2145096 w 2314967"/>
              <a:gd name="connsiteY1022" fmla="*/ 871361 h 2004835"/>
              <a:gd name="connsiteX1023" fmla="*/ 2137808 w 2314967"/>
              <a:gd name="connsiteY1023" fmla="*/ 867648 h 2004835"/>
              <a:gd name="connsiteX1024" fmla="*/ 2152491 w 2314967"/>
              <a:gd name="connsiteY1024" fmla="*/ 889831 h 2004835"/>
              <a:gd name="connsiteX1025" fmla="*/ 2163637 w 2314967"/>
              <a:gd name="connsiteY1025" fmla="*/ 904589 h 2004835"/>
              <a:gd name="connsiteX1026" fmla="*/ 2182071 w 2314967"/>
              <a:gd name="connsiteY1026" fmla="*/ 937817 h 2004835"/>
              <a:gd name="connsiteX1027" fmla="*/ 2196861 w 2314967"/>
              <a:gd name="connsiteY1027" fmla="*/ 963620 h 2004835"/>
              <a:gd name="connsiteX1028" fmla="*/ 2204256 w 2314967"/>
              <a:gd name="connsiteY1028" fmla="*/ 978378 h 2004835"/>
              <a:gd name="connsiteX1029" fmla="*/ 2211651 w 2314967"/>
              <a:gd name="connsiteY1029" fmla="*/ 989516 h 2004835"/>
              <a:gd name="connsiteX1030" fmla="*/ 2222690 w 2314967"/>
              <a:gd name="connsiteY1030" fmla="*/ 1011606 h 2004835"/>
              <a:gd name="connsiteX1031" fmla="*/ 2226334 w 2314967"/>
              <a:gd name="connsiteY1031" fmla="*/ 1019032 h 2004835"/>
              <a:gd name="connsiteX1032" fmla="*/ 2241124 w 2314967"/>
              <a:gd name="connsiteY1032" fmla="*/ 1052260 h 2004835"/>
              <a:gd name="connsiteX1033" fmla="*/ 2244875 w 2314967"/>
              <a:gd name="connsiteY1033" fmla="*/ 1063305 h 2004835"/>
              <a:gd name="connsiteX1034" fmla="*/ 2252270 w 2314967"/>
              <a:gd name="connsiteY1034" fmla="*/ 1085488 h 2004835"/>
              <a:gd name="connsiteX1035" fmla="*/ 2255914 w 2314967"/>
              <a:gd name="connsiteY1035" fmla="*/ 1096533 h 2004835"/>
              <a:gd name="connsiteX1036" fmla="*/ 2259558 w 2314967"/>
              <a:gd name="connsiteY1036" fmla="*/ 1111384 h 2004835"/>
              <a:gd name="connsiteX1037" fmla="*/ 2263209 w 2314967"/>
              <a:gd name="connsiteY1037" fmla="*/ 1125955 h 2004835"/>
              <a:gd name="connsiteX1038" fmla="*/ 2259558 w 2314967"/>
              <a:gd name="connsiteY1038" fmla="*/ 1115004 h 2004835"/>
              <a:gd name="connsiteX1039" fmla="*/ 2255914 w 2314967"/>
              <a:gd name="connsiteY1039" fmla="*/ 1107671 h 2004835"/>
              <a:gd name="connsiteX1040" fmla="*/ 2241124 w 2314967"/>
              <a:gd name="connsiteY1040" fmla="*/ 1070730 h 2004835"/>
              <a:gd name="connsiteX1041" fmla="*/ 2237480 w 2314967"/>
              <a:gd name="connsiteY1041" fmla="*/ 1059685 h 2004835"/>
              <a:gd name="connsiteX1042" fmla="*/ 2226334 w 2314967"/>
              <a:gd name="connsiteY1042" fmla="*/ 1041215 h 2004835"/>
              <a:gd name="connsiteX1043" fmla="*/ 2222690 w 2314967"/>
              <a:gd name="connsiteY1043" fmla="*/ 1030077 h 2004835"/>
              <a:gd name="connsiteX1044" fmla="*/ 2215295 w 2314967"/>
              <a:gd name="connsiteY1044" fmla="*/ 1015319 h 2004835"/>
              <a:gd name="connsiteX1045" fmla="*/ 2200505 w 2314967"/>
              <a:gd name="connsiteY1045" fmla="*/ 989516 h 2004835"/>
              <a:gd name="connsiteX1046" fmla="*/ 2182071 w 2314967"/>
              <a:gd name="connsiteY1046" fmla="*/ 960000 h 2004835"/>
              <a:gd name="connsiteX1047" fmla="*/ 2159886 w 2314967"/>
              <a:gd name="connsiteY1047" fmla="*/ 919347 h 2004835"/>
              <a:gd name="connsiteX1048" fmla="*/ 2141452 w 2314967"/>
              <a:gd name="connsiteY1048" fmla="*/ 889831 h 2004835"/>
              <a:gd name="connsiteX1049" fmla="*/ 2130413 w 2314967"/>
              <a:gd name="connsiteY1049" fmla="*/ 871361 h 2004835"/>
              <a:gd name="connsiteX1050" fmla="*/ 2119267 w 2314967"/>
              <a:gd name="connsiteY1050" fmla="*/ 856603 h 2004835"/>
              <a:gd name="connsiteX1051" fmla="*/ 2115623 w 2314967"/>
              <a:gd name="connsiteY1051" fmla="*/ 852890 h 2004835"/>
              <a:gd name="connsiteX1052" fmla="*/ 2097082 w 2314967"/>
              <a:gd name="connsiteY1052" fmla="*/ 827087 h 2004835"/>
              <a:gd name="connsiteX1053" fmla="*/ 2093438 w 2314967"/>
              <a:gd name="connsiteY1053" fmla="*/ 819662 h 2004835"/>
              <a:gd name="connsiteX1054" fmla="*/ 2086043 w 2314967"/>
              <a:gd name="connsiteY1054" fmla="*/ 812237 h 2004835"/>
              <a:gd name="connsiteX1055" fmla="*/ 2067609 w 2314967"/>
              <a:gd name="connsiteY1055" fmla="*/ 793859 h 2004835"/>
              <a:gd name="connsiteX1056" fmla="*/ 2056462 w 2314967"/>
              <a:gd name="connsiteY1056" fmla="*/ 782721 h 2004835"/>
              <a:gd name="connsiteX1057" fmla="*/ 2052818 w 2314967"/>
              <a:gd name="connsiteY1057" fmla="*/ 779008 h 2004835"/>
              <a:gd name="connsiteX1058" fmla="*/ 2034384 w 2314967"/>
              <a:gd name="connsiteY1058" fmla="*/ 764251 h 2004835"/>
              <a:gd name="connsiteX1059" fmla="*/ 2012199 w 2314967"/>
              <a:gd name="connsiteY1059" fmla="*/ 742160 h 2004835"/>
              <a:gd name="connsiteX1060" fmla="*/ 2008555 w 2314967"/>
              <a:gd name="connsiteY1060" fmla="*/ 738448 h 2004835"/>
              <a:gd name="connsiteX1061" fmla="*/ 1997409 w 2314967"/>
              <a:gd name="connsiteY1061" fmla="*/ 727402 h 2004835"/>
              <a:gd name="connsiteX1062" fmla="*/ 1982726 w 2314967"/>
              <a:gd name="connsiteY1062" fmla="*/ 716264 h 2004835"/>
              <a:gd name="connsiteX1063" fmla="*/ 1956790 w 2314967"/>
              <a:gd name="connsiteY1063" fmla="*/ 697794 h 2004835"/>
              <a:gd name="connsiteX1064" fmla="*/ 1938356 w 2314967"/>
              <a:gd name="connsiteY1064" fmla="*/ 686749 h 2004835"/>
              <a:gd name="connsiteX1065" fmla="*/ 1916171 w 2314967"/>
              <a:gd name="connsiteY1065" fmla="*/ 675704 h 2004835"/>
              <a:gd name="connsiteX1066" fmla="*/ 1886698 w 2314967"/>
              <a:gd name="connsiteY1066" fmla="*/ 660946 h 2004835"/>
              <a:gd name="connsiteX1067" fmla="*/ 1875552 w 2314967"/>
              <a:gd name="connsiteY1067" fmla="*/ 657233 h 2004835"/>
              <a:gd name="connsiteX1068" fmla="*/ 1857118 w 2314967"/>
              <a:gd name="connsiteY1068" fmla="*/ 646095 h 2004835"/>
              <a:gd name="connsiteX1069" fmla="*/ 1827645 w 2314967"/>
              <a:gd name="connsiteY1069" fmla="*/ 631337 h 2004835"/>
              <a:gd name="connsiteX1070" fmla="*/ 1801709 w 2314967"/>
              <a:gd name="connsiteY1070" fmla="*/ 620292 h 2004835"/>
              <a:gd name="connsiteX1071" fmla="*/ 1787026 w 2314967"/>
              <a:gd name="connsiteY1071" fmla="*/ 612867 h 2004835"/>
              <a:gd name="connsiteX1072" fmla="*/ 1772236 w 2314967"/>
              <a:gd name="connsiteY1072" fmla="*/ 609247 h 2004835"/>
              <a:gd name="connsiteX1073" fmla="*/ 1746407 w 2314967"/>
              <a:gd name="connsiteY1073" fmla="*/ 598109 h 2004835"/>
              <a:gd name="connsiteX1074" fmla="*/ 1739012 w 2314967"/>
              <a:gd name="connsiteY1074" fmla="*/ 594489 h 2004835"/>
              <a:gd name="connsiteX1075" fmla="*/ 1735260 w 2314967"/>
              <a:gd name="connsiteY1075" fmla="*/ 598109 h 2004835"/>
              <a:gd name="connsiteX1076" fmla="*/ 1727865 w 2314967"/>
              <a:gd name="connsiteY1076" fmla="*/ 601822 h 2004835"/>
              <a:gd name="connsiteX1077" fmla="*/ 1720578 w 2314967"/>
              <a:gd name="connsiteY1077" fmla="*/ 601822 h 2004835"/>
              <a:gd name="connsiteX1078" fmla="*/ 1716826 w 2314967"/>
              <a:gd name="connsiteY1078" fmla="*/ 598109 h 2004835"/>
              <a:gd name="connsiteX1079" fmla="*/ 1716826 w 2314967"/>
              <a:gd name="connsiteY1079" fmla="*/ 594489 h 2004835"/>
              <a:gd name="connsiteX1080" fmla="*/ 1713183 w 2314967"/>
              <a:gd name="connsiteY1080" fmla="*/ 587064 h 2004835"/>
              <a:gd name="connsiteX1081" fmla="*/ 1683602 w 2314967"/>
              <a:gd name="connsiteY1081" fmla="*/ 576019 h 2004835"/>
              <a:gd name="connsiteX1082" fmla="*/ 1646734 w 2314967"/>
              <a:gd name="connsiteY1082" fmla="*/ 568593 h 2004835"/>
              <a:gd name="connsiteX1083" fmla="*/ 1613510 w 2314967"/>
              <a:gd name="connsiteY1083" fmla="*/ 564881 h 2004835"/>
              <a:gd name="connsiteX1084" fmla="*/ 1580179 w 2314967"/>
              <a:gd name="connsiteY1084" fmla="*/ 561261 h 2004835"/>
              <a:gd name="connsiteX1085" fmla="*/ 1532272 w 2314967"/>
              <a:gd name="connsiteY1085" fmla="*/ 557548 h 2004835"/>
              <a:gd name="connsiteX1086" fmla="*/ 1473112 w 2314967"/>
              <a:gd name="connsiteY1086" fmla="*/ 553836 h 2004835"/>
              <a:gd name="connsiteX1087" fmla="*/ 1421454 w 2314967"/>
              <a:gd name="connsiteY1087" fmla="*/ 550123 h 2004835"/>
              <a:gd name="connsiteX1088" fmla="*/ 1403020 w 2314967"/>
              <a:gd name="connsiteY1088" fmla="*/ 550123 h 2004835"/>
              <a:gd name="connsiteX1089" fmla="*/ 1399269 w 2314967"/>
              <a:gd name="connsiteY1089" fmla="*/ 550123 h 2004835"/>
              <a:gd name="connsiteX1090" fmla="*/ 1391981 w 2314967"/>
              <a:gd name="connsiteY1090" fmla="*/ 550123 h 2004835"/>
              <a:gd name="connsiteX1091" fmla="*/ 1388230 w 2314967"/>
              <a:gd name="connsiteY1091" fmla="*/ 550123 h 2004835"/>
              <a:gd name="connsiteX1092" fmla="*/ 1384586 w 2314967"/>
              <a:gd name="connsiteY1092" fmla="*/ 550123 h 2004835"/>
              <a:gd name="connsiteX1093" fmla="*/ 1358757 w 2314967"/>
              <a:gd name="connsiteY1093" fmla="*/ 550123 h 2004835"/>
              <a:gd name="connsiteX1094" fmla="*/ 1343967 w 2314967"/>
              <a:gd name="connsiteY1094" fmla="*/ 550123 h 2004835"/>
              <a:gd name="connsiteX1095" fmla="*/ 1318138 w 2314967"/>
              <a:gd name="connsiteY1095" fmla="*/ 550123 h 2004835"/>
              <a:gd name="connsiteX1096" fmla="*/ 1303348 w 2314967"/>
              <a:gd name="connsiteY1096" fmla="*/ 550123 h 2004835"/>
              <a:gd name="connsiteX1097" fmla="*/ 1277519 w 2314967"/>
              <a:gd name="connsiteY1097" fmla="*/ 553836 h 2004835"/>
              <a:gd name="connsiteX1098" fmla="*/ 1262729 w 2314967"/>
              <a:gd name="connsiteY1098" fmla="*/ 553836 h 2004835"/>
              <a:gd name="connsiteX1099" fmla="*/ 1222109 w 2314967"/>
              <a:gd name="connsiteY1099" fmla="*/ 557548 h 2004835"/>
              <a:gd name="connsiteX1100" fmla="*/ 1192529 w 2314967"/>
              <a:gd name="connsiteY1100" fmla="*/ 561261 h 2004835"/>
              <a:gd name="connsiteX1101" fmla="*/ 1185134 w 2314967"/>
              <a:gd name="connsiteY1101" fmla="*/ 568593 h 2004835"/>
              <a:gd name="connsiteX1102" fmla="*/ 1170451 w 2314967"/>
              <a:gd name="connsiteY1102" fmla="*/ 572306 h 2004835"/>
              <a:gd name="connsiteX1103" fmla="*/ 1163056 w 2314967"/>
              <a:gd name="connsiteY1103" fmla="*/ 564881 h 2004835"/>
              <a:gd name="connsiteX1104" fmla="*/ 1133476 w 2314967"/>
              <a:gd name="connsiteY1104" fmla="*/ 568593 h 2004835"/>
              <a:gd name="connsiteX1105" fmla="*/ 1103896 w 2314967"/>
              <a:gd name="connsiteY1105" fmla="*/ 572306 h 2004835"/>
              <a:gd name="connsiteX1106" fmla="*/ 1063384 w 2314967"/>
              <a:gd name="connsiteY1106" fmla="*/ 576019 h 2004835"/>
              <a:gd name="connsiteX1107" fmla="*/ 1030053 w 2314967"/>
              <a:gd name="connsiteY1107" fmla="*/ 579639 h 2004835"/>
              <a:gd name="connsiteX1108" fmla="*/ 1000580 w 2314967"/>
              <a:gd name="connsiteY1108" fmla="*/ 583351 h 2004835"/>
              <a:gd name="connsiteX1109" fmla="*/ 934132 w 2314967"/>
              <a:gd name="connsiteY1109" fmla="*/ 587064 h 2004835"/>
              <a:gd name="connsiteX1110" fmla="*/ 897157 w 2314967"/>
              <a:gd name="connsiteY1110" fmla="*/ 587064 h 2004835"/>
              <a:gd name="connsiteX1111" fmla="*/ 867684 w 2314967"/>
              <a:gd name="connsiteY1111" fmla="*/ 587064 h 2004835"/>
              <a:gd name="connsiteX1112" fmla="*/ 838104 w 2314967"/>
              <a:gd name="connsiteY1112" fmla="*/ 587064 h 2004835"/>
              <a:gd name="connsiteX1113" fmla="*/ 812275 w 2314967"/>
              <a:gd name="connsiteY1113" fmla="*/ 587064 h 2004835"/>
              <a:gd name="connsiteX1114" fmla="*/ 797485 w 2314967"/>
              <a:gd name="connsiteY1114" fmla="*/ 587064 h 2004835"/>
              <a:gd name="connsiteX1115" fmla="*/ 760617 w 2314967"/>
              <a:gd name="connsiteY1115" fmla="*/ 583351 h 2004835"/>
              <a:gd name="connsiteX1116" fmla="*/ 731036 w 2314967"/>
              <a:gd name="connsiteY1116" fmla="*/ 579639 h 2004835"/>
              <a:gd name="connsiteX1117" fmla="*/ 712602 w 2314967"/>
              <a:gd name="connsiteY1117" fmla="*/ 576019 h 2004835"/>
              <a:gd name="connsiteX1118" fmla="*/ 705207 w 2314967"/>
              <a:gd name="connsiteY1118" fmla="*/ 576019 h 2004835"/>
              <a:gd name="connsiteX1119" fmla="*/ 683022 w 2314967"/>
              <a:gd name="connsiteY1119" fmla="*/ 572306 h 2004835"/>
              <a:gd name="connsiteX1120" fmla="*/ 671983 w 2314967"/>
              <a:gd name="connsiteY1120" fmla="*/ 568593 h 2004835"/>
              <a:gd name="connsiteX1121" fmla="*/ 635008 w 2314967"/>
              <a:gd name="connsiteY1121" fmla="*/ 561261 h 2004835"/>
              <a:gd name="connsiteX1122" fmla="*/ 605535 w 2314967"/>
              <a:gd name="connsiteY1122" fmla="*/ 553836 h 2004835"/>
              <a:gd name="connsiteX1123" fmla="*/ 539087 w 2314967"/>
              <a:gd name="connsiteY1123" fmla="*/ 535365 h 2004835"/>
              <a:gd name="connsiteX1124" fmla="*/ 505756 w 2314967"/>
              <a:gd name="connsiteY1124" fmla="*/ 524320 h 2004835"/>
              <a:gd name="connsiteX1125" fmla="*/ 479927 w 2314967"/>
              <a:gd name="connsiteY1125" fmla="*/ 516895 h 2004835"/>
              <a:gd name="connsiteX1126" fmla="*/ 461493 w 2314967"/>
              <a:gd name="connsiteY1126" fmla="*/ 509562 h 2004835"/>
              <a:gd name="connsiteX1127" fmla="*/ 454098 w 2314967"/>
              <a:gd name="connsiteY1127" fmla="*/ 505849 h 2004835"/>
              <a:gd name="connsiteX1128" fmla="*/ 432020 w 2314967"/>
              <a:gd name="connsiteY1128" fmla="*/ 498424 h 2004835"/>
              <a:gd name="connsiteX1129" fmla="*/ 424625 w 2314967"/>
              <a:gd name="connsiteY1129" fmla="*/ 494712 h 2004835"/>
              <a:gd name="connsiteX1130" fmla="*/ 387650 w 2314967"/>
              <a:gd name="connsiteY1130" fmla="*/ 479954 h 2004835"/>
              <a:gd name="connsiteX1131" fmla="*/ 361821 w 2314967"/>
              <a:gd name="connsiteY1131" fmla="*/ 465196 h 2004835"/>
              <a:gd name="connsiteX1132" fmla="*/ 347031 w 2314967"/>
              <a:gd name="connsiteY1132" fmla="*/ 457863 h 2004835"/>
              <a:gd name="connsiteX1133" fmla="*/ 335992 w 2314967"/>
              <a:gd name="connsiteY1133" fmla="*/ 450438 h 2004835"/>
              <a:gd name="connsiteX1134" fmla="*/ 313806 w 2314967"/>
              <a:gd name="connsiteY1134" fmla="*/ 439393 h 2004835"/>
              <a:gd name="connsiteX1135" fmla="*/ 302768 w 2314967"/>
              <a:gd name="connsiteY1135" fmla="*/ 435680 h 2004835"/>
              <a:gd name="connsiteX1136" fmla="*/ 269543 w 2314967"/>
              <a:gd name="connsiteY1136" fmla="*/ 413497 h 2004835"/>
              <a:gd name="connsiteX1137" fmla="*/ 258397 w 2314967"/>
              <a:gd name="connsiteY1137" fmla="*/ 406165 h 2004835"/>
              <a:gd name="connsiteX1138" fmla="*/ 239963 w 2314967"/>
              <a:gd name="connsiteY1138" fmla="*/ 391407 h 2004835"/>
              <a:gd name="connsiteX1139" fmla="*/ 214134 w 2314967"/>
              <a:gd name="connsiteY1139" fmla="*/ 372936 h 2004835"/>
              <a:gd name="connsiteX1140" fmla="*/ 203095 w 2314967"/>
              <a:gd name="connsiteY1140" fmla="*/ 365511 h 2004835"/>
              <a:gd name="connsiteX1141" fmla="*/ 188305 w 2314967"/>
              <a:gd name="connsiteY1141" fmla="*/ 354466 h 2004835"/>
              <a:gd name="connsiteX1142" fmla="*/ 173515 w 2314967"/>
              <a:gd name="connsiteY1142" fmla="*/ 343421 h 2004835"/>
              <a:gd name="connsiteX1143" fmla="*/ 162476 w 2314967"/>
              <a:gd name="connsiteY1143" fmla="*/ 332283 h 2004835"/>
              <a:gd name="connsiteX1144" fmla="*/ 147686 w 2314967"/>
              <a:gd name="connsiteY1144" fmla="*/ 317525 h 2004835"/>
              <a:gd name="connsiteX1145" fmla="*/ 140291 w 2314967"/>
              <a:gd name="connsiteY1145" fmla="*/ 310192 h 2004835"/>
              <a:gd name="connsiteX1146" fmla="*/ 118106 w 2314967"/>
              <a:gd name="connsiteY1146" fmla="*/ 284297 h 2004835"/>
              <a:gd name="connsiteX1147" fmla="*/ 103316 w 2314967"/>
              <a:gd name="connsiteY1147" fmla="*/ 265826 h 2004835"/>
              <a:gd name="connsiteX1148" fmla="*/ 96028 w 2314967"/>
              <a:gd name="connsiteY1148" fmla="*/ 254781 h 2004835"/>
              <a:gd name="connsiteX1149" fmla="*/ 81238 w 2314967"/>
              <a:gd name="connsiteY1149" fmla="*/ 232598 h 2004835"/>
              <a:gd name="connsiteX1150" fmla="*/ 77487 w 2314967"/>
              <a:gd name="connsiteY1150" fmla="*/ 247356 h 2004835"/>
              <a:gd name="connsiteX1151" fmla="*/ 77487 w 2314967"/>
              <a:gd name="connsiteY1151" fmla="*/ 284297 h 2004835"/>
              <a:gd name="connsiteX1152" fmla="*/ 77487 w 2314967"/>
              <a:gd name="connsiteY1152" fmla="*/ 354466 h 2004835"/>
              <a:gd name="connsiteX1153" fmla="*/ 77487 w 2314967"/>
              <a:gd name="connsiteY1153" fmla="*/ 387694 h 2004835"/>
              <a:gd name="connsiteX1154" fmla="*/ 81238 w 2314967"/>
              <a:gd name="connsiteY1154" fmla="*/ 420922 h 2004835"/>
              <a:gd name="connsiteX1155" fmla="*/ 92277 w 2314967"/>
              <a:gd name="connsiteY1155" fmla="*/ 557548 h 2004835"/>
              <a:gd name="connsiteX1156" fmla="*/ 103316 w 2314967"/>
              <a:gd name="connsiteY1156" fmla="*/ 624005 h 2004835"/>
              <a:gd name="connsiteX1157" fmla="*/ 118106 w 2314967"/>
              <a:gd name="connsiteY1157" fmla="*/ 690461 h 2004835"/>
              <a:gd name="connsiteX1158" fmla="*/ 121857 w 2314967"/>
              <a:gd name="connsiteY1158" fmla="*/ 697794 h 2004835"/>
              <a:gd name="connsiteX1159" fmla="*/ 121857 w 2314967"/>
              <a:gd name="connsiteY1159" fmla="*/ 701507 h 2004835"/>
              <a:gd name="connsiteX1160" fmla="*/ 121857 w 2314967"/>
              <a:gd name="connsiteY1160" fmla="*/ 705219 h 2004835"/>
              <a:gd name="connsiteX1161" fmla="*/ 132896 w 2314967"/>
              <a:gd name="connsiteY1161" fmla="*/ 745780 h 2004835"/>
              <a:gd name="connsiteX1162" fmla="*/ 173515 w 2314967"/>
              <a:gd name="connsiteY1162" fmla="*/ 878786 h 2004835"/>
              <a:gd name="connsiteX1163" fmla="*/ 221529 w 2314967"/>
              <a:gd name="connsiteY1163" fmla="*/ 1015319 h 2004835"/>
              <a:gd name="connsiteX1164" fmla="*/ 247358 w 2314967"/>
              <a:gd name="connsiteY1164" fmla="*/ 1081776 h 2004835"/>
              <a:gd name="connsiteX1165" fmla="*/ 273187 w 2314967"/>
              <a:gd name="connsiteY1165" fmla="*/ 1148232 h 2004835"/>
              <a:gd name="connsiteX1166" fmla="*/ 302768 w 2314967"/>
              <a:gd name="connsiteY1166" fmla="*/ 1214689 h 2004835"/>
              <a:gd name="connsiteX1167" fmla="*/ 332240 w 2314967"/>
              <a:gd name="connsiteY1167" fmla="*/ 1270100 h 2004835"/>
              <a:gd name="connsiteX1168" fmla="*/ 402440 w 2314967"/>
              <a:gd name="connsiteY1168" fmla="*/ 1377210 h 2004835"/>
              <a:gd name="connsiteX1169" fmla="*/ 443059 w 2314967"/>
              <a:gd name="connsiteY1169" fmla="*/ 1428909 h 2004835"/>
              <a:gd name="connsiteX1170" fmla="*/ 483678 w 2314967"/>
              <a:gd name="connsiteY1170" fmla="*/ 1473183 h 2004835"/>
              <a:gd name="connsiteX1171" fmla="*/ 542731 w 2314967"/>
              <a:gd name="connsiteY1171" fmla="*/ 1528594 h 2004835"/>
              <a:gd name="connsiteX1172" fmla="*/ 594389 w 2314967"/>
              <a:gd name="connsiteY1172" fmla="*/ 1583913 h 2004835"/>
              <a:gd name="connsiteX1173" fmla="*/ 649798 w 2314967"/>
              <a:gd name="connsiteY1173" fmla="*/ 1631899 h 2004835"/>
              <a:gd name="connsiteX1174" fmla="*/ 705207 w 2314967"/>
              <a:gd name="connsiteY1174" fmla="*/ 1672552 h 2004835"/>
              <a:gd name="connsiteX1175" fmla="*/ 734680 w 2314967"/>
              <a:gd name="connsiteY1175" fmla="*/ 1691023 h 2004835"/>
              <a:gd name="connsiteX1176" fmla="*/ 764260 w 2314967"/>
              <a:gd name="connsiteY1176" fmla="*/ 1713206 h 2004835"/>
              <a:gd name="connsiteX1177" fmla="*/ 790090 w 2314967"/>
              <a:gd name="connsiteY1177" fmla="*/ 1731584 h 2004835"/>
              <a:gd name="connsiteX1178" fmla="*/ 819670 w 2314967"/>
              <a:gd name="connsiteY1178" fmla="*/ 1750054 h 2004835"/>
              <a:gd name="connsiteX1179" fmla="*/ 849143 w 2314967"/>
              <a:gd name="connsiteY1179" fmla="*/ 1768525 h 2004835"/>
              <a:gd name="connsiteX1180" fmla="*/ 875079 w 2314967"/>
              <a:gd name="connsiteY1180" fmla="*/ 1786995 h 2004835"/>
              <a:gd name="connsiteX1181" fmla="*/ 908303 w 2314967"/>
              <a:gd name="connsiteY1181" fmla="*/ 1805465 h 2004835"/>
              <a:gd name="connsiteX1182" fmla="*/ 941527 w 2314967"/>
              <a:gd name="connsiteY1182" fmla="*/ 1820223 h 2004835"/>
              <a:gd name="connsiteX1183" fmla="*/ 974751 w 2314967"/>
              <a:gd name="connsiteY1183" fmla="*/ 1838694 h 2004835"/>
              <a:gd name="connsiteX1184" fmla="*/ 1037448 w 2314967"/>
              <a:gd name="connsiteY1184" fmla="*/ 1868209 h 2004835"/>
              <a:gd name="connsiteX1185" fmla="*/ 1174095 w 2314967"/>
              <a:gd name="connsiteY1185" fmla="*/ 1916195 h 2004835"/>
              <a:gd name="connsiteX1186" fmla="*/ 1214714 w 2314967"/>
              <a:gd name="connsiteY1186" fmla="*/ 1927333 h 2004835"/>
              <a:gd name="connsiteX1187" fmla="*/ 1262729 w 2314967"/>
              <a:gd name="connsiteY1187" fmla="*/ 1938379 h 2004835"/>
              <a:gd name="connsiteX1188" fmla="*/ 1310743 w 2314967"/>
              <a:gd name="connsiteY1188" fmla="*/ 1949424 h 2004835"/>
              <a:gd name="connsiteX1189" fmla="*/ 1351362 w 2314967"/>
              <a:gd name="connsiteY1189" fmla="*/ 1953136 h 2004835"/>
              <a:gd name="connsiteX1190" fmla="*/ 1443639 w 2314967"/>
              <a:gd name="connsiteY1190" fmla="*/ 1953136 h 2004835"/>
              <a:gd name="connsiteX1191" fmla="*/ 1528521 w 2314967"/>
              <a:gd name="connsiteY1191" fmla="*/ 1956849 h 2004835"/>
              <a:gd name="connsiteX1192" fmla="*/ 1572891 w 2314967"/>
              <a:gd name="connsiteY1192" fmla="*/ 1956849 h 2004835"/>
              <a:gd name="connsiteX1193" fmla="*/ 1617154 w 2314967"/>
              <a:gd name="connsiteY1193" fmla="*/ 1949424 h 2004835"/>
              <a:gd name="connsiteX1194" fmla="*/ 1661417 w 2314967"/>
              <a:gd name="connsiteY1194" fmla="*/ 1938379 h 2004835"/>
              <a:gd name="connsiteX1195" fmla="*/ 1694641 w 2314967"/>
              <a:gd name="connsiteY1195" fmla="*/ 1931046 h 2004835"/>
              <a:gd name="connsiteX1196" fmla="*/ 1702036 w 2314967"/>
              <a:gd name="connsiteY1196" fmla="*/ 1927333 h 2004835"/>
              <a:gd name="connsiteX1197" fmla="*/ 1705788 w 2314967"/>
              <a:gd name="connsiteY1197" fmla="*/ 1927333 h 2004835"/>
              <a:gd name="connsiteX1198" fmla="*/ 1742656 w 2314967"/>
              <a:gd name="connsiteY1198" fmla="*/ 1912576 h 2004835"/>
              <a:gd name="connsiteX1199" fmla="*/ 1809104 w 2314967"/>
              <a:gd name="connsiteY1199" fmla="*/ 1882967 h 2004835"/>
              <a:gd name="connsiteX1200" fmla="*/ 1842328 w 2314967"/>
              <a:gd name="connsiteY1200" fmla="*/ 1868209 h 2004835"/>
              <a:gd name="connsiteX1201" fmla="*/ 1860869 w 2314967"/>
              <a:gd name="connsiteY1201" fmla="*/ 1860877 h 2004835"/>
              <a:gd name="connsiteX1202" fmla="*/ 1880429 w 2314967"/>
              <a:gd name="connsiteY1202" fmla="*/ 1854299 h 2004835"/>
              <a:gd name="connsiteX1203" fmla="*/ 1882947 w 2314967"/>
              <a:gd name="connsiteY1203" fmla="*/ 1864497 h 2004835"/>
              <a:gd name="connsiteX1204" fmla="*/ 1882947 w 2314967"/>
              <a:gd name="connsiteY1204" fmla="*/ 1868209 h 2004835"/>
              <a:gd name="connsiteX1205" fmla="*/ 1879303 w 2314967"/>
              <a:gd name="connsiteY1205" fmla="*/ 1868209 h 2004835"/>
              <a:gd name="connsiteX1206" fmla="*/ 1875552 w 2314967"/>
              <a:gd name="connsiteY1206" fmla="*/ 1875635 h 2004835"/>
              <a:gd name="connsiteX1207" fmla="*/ 1871908 w 2314967"/>
              <a:gd name="connsiteY1207" fmla="*/ 1882967 h 2004835"/>
              <a:gd name="connsiteX1208" fmla="*/ 1868264 w 2314967"/>
              <a:gd name="connsiteY1208" fmla="*/ 1890393 h 2004835"/>
              <a:gd name="connsiteX1209" fmla="*/ 1860869 w 2314967"/>
              <a:gd name="connsiteY1209" fmla="*/ 1901438 h 2004835"/>
              <a:gd name="connsiteX1210" fmla="*/ 1857118 w 2314967"/>
              <a:gd name="connsiteY1210" fmla="*/ 1905150 h 2004835"/>
              <a:gd name="connsiteX1211" fmla="*/ 1849723 w 2314967"/>
              <a:gd name="connsiteY1211" fmla="*/ 1912576 h 2004835"/>
              <a:gd name="connsiteX1212" fmla="*/ 1838684 w 2314967"/>
              <a:gd name="connsiteY1212" fmla="*/ 1919908 h 2004835"/>
              <a:gd name="connsiteX1213" fmla="*/ 1823894 w 2314967"/>
              <a:gd name="connsiteY1213" fmla="*/ 1930953 h 2004835"/>
              <a:gd name="connsiteX1214" fmla="*/ 1812855 w 2314967"/>
              <a:gd name="connsiteY1214" fmla="*/ 1938379 h 2004835"/>
              <a:gd name="connsiteX1215" fmla="*/ 1801709 w 2314967"/>
              <a:gd name="connsiteY1215" fmla="*/ 1942091 h 2004835"/>
              <a:gd name="connsiteX1216" fmla="*/ 1787026 w 2314967"/>
              <a:gd name="connsiteY1216" fmla="*/ 1945804 h 2004835"/>
              <a:gd name="connsiteX1217" fmla="*/ 1735260 w 2314967"/>
              <a:gd name="connsiteY1217" fmla="*/ 1960562 h 2004835"/>
              <a:gd name="connsiteX1218" fmla="*/ 1679959 w 2314967"/>
              <a:gd name="connsiteY1218" fmla="*/ 1975320 h 2004835"/>
              <a:gd name="connsiteX1219" fmla="*/ 1609759 w 2314967"/>
              <a:gd name="connsiteY1219" fmla="*/ 1993790 h 2004835"/>
              <a:gd name="connsiteX1220" fmla="*/ 1591325 w 2314967"/>
              <a:gd name="connsiteY1220" fmla="*/ 1997410 h 2004835"/>
              <a:gd name="connsiteX1221" fmla="*/ 1576535 w 2314967"/>
              <a:gd name="connsiteY1221" fmla="*/ 2001123 h 2004835"/>
              <a:gd name="connsiteX1222" fmla="*/ 1543311 w 2314967"/>
              <a:gd name="connsiteY1222" fmla="*/ 2004835 h 2004835"/>
              <a:gd name="connsiteX1223" fmla="*/ 1506336 w 2314967"/>
              <a:gd name="connsiteY1223" fmla="*/ 2004835 h 2004835"/>
              <a:gd name="connsiteX1224" fmla="*/ 1469468 w 2314967"/>
              <a:gd name="connsiteY1224" fmla="*/ 2004835 h 2004835"/>
              <a:gd name="connsiteX1225" fmla="*/ 1391874 w 2314967"/>
              <a:gd name="connsiteY1225" fmla="*/ 2004835 h 2004835"/>
              <a:gd name="connsiteX1226" fmla="*/ 1351255 w 2314967"/>
              <a:gd name="connsiteY1226" fmla="*/ 2004835 h 2004835"/>
              <a:gd name="connsiteX1227" fmla="*/ 1325426 w 2314967"/>
              <a:gd name="connsiteY1227" fmla="*/ 2004835 h 2004835"/>
              <a:gd name="connsiteX1228" fmla="*/ 1295953 w 2314967"/>
              <a:gd name="connsiteY1228" fmla="*/ 2004835 h 2004835"/>
              <a:gd name="connsiteX1229" fmla="*/ 1273768 w 2314967"/>
              <a:gd name="connsiteY1229" fmla="*/ 2001123 h 2004835"/>
              <a:gd name="connsiteX1230" fmla="*/ 1251582 w 2314967"/>
              <a:gd name="connsiteY1230" fmla="*/ 1997410 h 2004835"/>
              <a:gd name="connsiteX1231" fmla="*/ 1203568 w 2314967"/>
              <a:gd name="connsiteY1231" fmla="*/ 1986365 h 2004835"/>
              <a:gd name="connsiteX1232" fmla="*/ 1137120 w 2314967"/>
              <a:gd name="connsiteY1232" fmla="*/ 1967894 h 2004835"/>
              <a:gd name="connsiteX1233" fmla="*/ 1063277 w 2314967"/>
              <a:gd name="connsiteY1233" fmla="*/ 1945804 h 2004835"/>
              <a:gd name="connsiteX1234" fmla="*/ 1004224 w 2314967"/>
              <a:gd name="connsiteY1234" fmla="*/ 1923621 h 2004835"/>
              <a:gd name="connsiteX1235" fmla="*/ 989434 w 2314967"/>
              <a:gd name="connsiteY1235" fmla="*/ 1916195 h 2004835"/>
              <a:gd name="connsiteX1236" fmla="*/ 963605 w 2314967"/>
              <a:gd name="connsiteY1236" fmla="*/ 1905150 h 2004835"/>
              <a:gd name="connsiteX1237" fmla="*/ 959961 w 2314967"/>
              <a:gd name="connsiteY1237" fmla="*/ 1905150 h 2004835"/>
              <a:gd name="connsiteX1238" fmla="*/ 926737 w 2314967"/>
              <a:gd name="connsiteY1238" fmla="*/ 1894105 h 2004835"/>
              <a:gd name="connsiteX1239" fmla="*/ 904552 w 2314967"/>
              <a:gd name="connsiteY1239" fmla="*/ 1886680 h 2004835"/>
              <a:gd name="connsiteX1240" fmla="*/ 893513 w 2314967"/>
              <a:gd name="connsiteY1240" fmla="*/ 1882967 h 2004835"/>
              <a:gd name="connsiteX1241" fmla="*/ 860289 w 2314967"/>
              <a:gd name="connsiteY1241" fmla="*/ 1868209 h 2004835"/>
              <a:gd name="connsiteX1242" fmla="*/ 838104 w 2314967"/>
              <a:gd name="connsiteY1242" fmla="*/ 1857164 h 2004835"/>
              <a:gd name="connsiteX1243" fmla="*/ 827065 w 2314967"/>
              <a:gd name="connsiteY1243" fmla="*/ 1853452 h 2004835"/>
              <a:gd name="connsiteX1244" fmla="*/ 823314 w 2314967"/>
              <a:gd name="connsiteY1244" fmla="*/ 1853452 h 2004835"/>
              <a:gd name="connsiteX1245" fmla="*/ 819670 w 2314967"/>
              <a:gd name="connsiteY1245" fmla="*/ 1853452 h 2004835"/>
              <a:gd name="connsiteX1246" fmla="*/ 815919 w 2314967"/>
              <a:gd name="connsiteY1246" fmla="*/ 1853452 h 2004835"/>
              <a:gd name="connsiteX1247" fmla="*/ 808524 w 2314967"/>
              <a:gd name="connsiteY1247" fmla="*/ 1849739 h 2004835"/>
              <a:gd name="connsiteX1248" fmla="*/ 793841 w 2314967"/>
              <a:gd name="connsiteY1248" fmla="*/ 1842406 h 2004835"/>
              <a:gd name="connsiteX1249" fmla="*/ 782694 w 2314967"/>
              <a:gd name="connsiteY1249" fmla="*/ 1834981 h 2004835"/>
              <a:gd name="connsiteX1250" fmla="*/ 779051 w 2314967"/>
              <a:gd name="connsiteY1250" fmla="*/ 1831268 h 2004835"/>
              <a:gd name="connsiteX1251" fmla="*/ 756865 w 2314967"/>
              <a:gd name="connsiteY1251" fmla="*/ 1820223 h 2004835"/>
              <a:gd name="connsiteX1252" fmla="*/ 749470 w 2314967"/>
              <a:gd name="connsiteY1252" fmla="*/ 1812891 h 2004835"/>
              <a:gd name="connsiteX1253" fmla="*/ 679378 w 2314967"/>
              <a:gd name="connsiteY1253" fmla="*/ 1761192 h 2004835"/>
              <a:gd name="connsiteX1254" fmla="*/ 642403 w 2314967"/>
              <a:gd name="connsiteY1254" fmla="*/ 1731584 h 2004835"/>
              <a:gd name="connsiteX1255" fmla="*/ 635008 w 2314967"/>
              <a:gd name="connsiteY1255" fmla="*/ 1724251 h 2004835"/>
              <a:gd name="connsiteX1256" fmla="*/ 631364 w 2314967"/>
              <a:gd name="connsiteY1256" fmla="*/ 1720538 h 2004835"/>
              <a:gd name="connsiteX1257" fmla="*/ 616574 w 2314967"/>
              <a:gd name="connsiteY1257" fmla="*/ 1705781 h 2004835"/>
              <a:gd name="connsiteX1258" fmla="*/ 553770 w 2314967"/>
              <a:gd name="connsiteY1258" fmla="*/ 1646657 h 2004835"/>
              <a:gd name="connsiteX1259" fmla="*/ 527941 w 2314967"/>
              <a:gd name="connsiteY1259" fmla="*/ 1624566 h 2004835"/>
              <a:gd name="connsiteX1260" fmla="*/ 509507 w 2314967"/>
              <a:gd name="connsiteY1260" fmla="*/ 1602383 h 2004835"/>
              <a:gd name="connsiteX1261" fmla="*/ 472532 w 2314967"/>
              <a:gd name="connsiteY1261" fmla="*/ 1558110 h 2004835"/>
              <a:gd name="connsiteX1262" fmla="*/ 457849 w 2314967"/>
              <a:gd name="connsiteY1262" fmla="*/ 1543352 h 2004835"/>
              <a:gd name="connsiteX1263" fmla="*/ 439308 w 2314967"/>
              <a:gd name="connsiteY1263" fmla="*/ 1528594 h 2004835"/>
              <a:gd name="connsiteX1264" fmla="*/ 402440 w 2314967"/>
              <a:gd name="connsiteY1264" fmla="*/ 1491653 h 2004835"/>
              <a:gd name="connsiteX1265" fmla="*/ 372860 w 2314967"/>
              <a:gd name="connsiteY1265" fmla="*/ 1451000 h 2004835"/>
              <a:gd name="connsiteX1266" fmla="*/ 343387 w 2314967"/>
              <a:gd name="connsiteY1266" fmla="*/ 1410439 h 2004835"/>
              <a:gd name="connsiteX1267" fmla="*/ 335992 w 2314967"/>
              <a:gd name="connsiteY1267" fmla="*/ 1399301 h 2004835"/>
              <a:gd name="connsiteX1268" fmla="*/ 291621 w 2314967"/>
              <a:gd name="connsiteY1268" fmla="*/ 1321799 h 2004835"/>
              <a:gd name="connsiteX1269" fmla="*/ 287977 w 2314967"/>
              <a:gd name="connsiteY1269" fmla="*/ 1314374 h 2004835"/>
              <a:gd name="connsiteX1270" fmla="*/ 239963 w 2314967"/>
              <a:gd name="connsiteY1270" fmla="*/ 1244297 h 2004835"/>
              <a:gd name="connsiteX1271" fmla="*/ 236319 w 2314967"/>
              <a:gd name="connsiteY1271" fmla="*/ 1240585 h 2004835"/>
              <a:gd name="connsiteX1272" fmla="*/ 225173 w 2314967"/>
              <a:gd name="connsiteY1272" fmla="*/ 1225827 h 2004835"/>
              <a:gd name="connsiteX1273" fmla="*/ 206739 w 2314967"/>
              <a:gd name="connsiteY1273" fmla="*/ 1199931 h 2004835"/>
              <a:gd name="connsiteX1274" fmla="*/ 206739 w 2314967"/>
              <a:gd name="connsiteY1274" fmla="*/ 1196218 h 2004835"/>
              <a:gd name="connsiteX1275" fmla="*/ 195700 w 2314967"/>
              <a:gd name="connsiteY1275" fmla="*/ 1170415 h 2004835"/>
              <a:gd name="connsiteX1276" fmla="*/ 191949 w 2314967"/>
              <a:gd name="connsiteY1276" fmla="*/ 1162990 h 2004835"/>
              <a:gd name="connsiteX1277" fmla="*/ 173515 w 2314967"/>
              <a:gd name="connsiteY1277" fmla="*/ 1118717 h 2004835"/>
              <a:gd name="connsiteX1278" fmla="*/ 169871 w 2314967"/>
              <a:gd name="connsiteY1278" fmla="*/ 1107671 h 2004835"/>
              <a:gd name="connsiteX1279" fmla="*/ 166120 w 2314967"/>
              <a:gd name="connsiteY1279" fmla="*/ 1092914 h 2004835"/>
              <a:gd name="connsiteX1280" fmla="*/ 151330 w 2314967"/>
              <a:gd name="connsiteY1280" fmla="*/ 1052260 h 2004835"/>
              <a:gd name="connsiteX1281" fmla="*/ 147686 w 2314967"/>
              <a:gd name="connsiteY1281" fmla="*/ 1041215 h 2004835"/>
              <a:gd name="connsiteX1282" fmla="*/ 140291 w 2314967"/>
              <a:gd name="connsiteY1282" fmla="*/ 1015319 h 2004835"/>
              <a:gd name="connsiteX1283" fmla="*/ 129252 w 2314967"/>
              <a:gd name="connsiteY1283" fmla="*/ 989516 h 2004835"/>
              <a:gd name="connsiteX1284" fmla="*/ 103316 w 2314967"/>
              <a:gd name="connsiteY1284" fmla="*/ 911922 h 2004835"/>
              <a:gd name="connsiteX1285" fmla="*/ 96028 w 2314967"/>
              <a:gd name="connsiteY1285" fmla="*/ 886119 h 2004835"/>
              <a:gd name="connsiteX1286" fmla="*/ 81238 w 2314967"/>
              <a:gd name="connsiteY1286" fmla="*/ 841845 h 2004835"/>
              <a:gd name="connsiteX1287" fmla="*/ 77487 w 2314967"/>
              <a:gd name="connsiteY1287" fmla="*/ 830707 h 2004835"/>
              <a:gd name="connsiteX1288" fmla="*/ 70092 w 2314967"/>
              <a:gd name="connsiteY1288" fmla="*/ 804904 h 2004835"/>
              <a:gd name="connsiteX1289" fmla="*/ 62804 w 2314967"/>
              <a:gd name="connsiteY1289" fmla="*/ 775389 h 2004835"/>
              <a:gd name="connsiteX1290" fmla="*/ 51658 w 2314967"/>
              <a:gd name="connsiteY1290" fmla="*/ 731022 h 2004835"/>
              <a:gd name="connsiteX1291" fmla="*/ 48014 w 2314967"/>
              <a:gd name="connsiteY1291" fmla="*/ 719977 h 2004835"/>
              <a:gd name="connsiteX1292" fmla="*/ 40619 w 2314967"/>
              <a:gd name="connsiteY1292" fmla="*/ 694081 h 2004835"/>
              <a:gd name="connsiteX1293" fmla="*/ 33224 w 2314967"/>
              <a:gd name="connsiteY1293" fmla="*/ 664566 h 2004835"/>
              <a:gd name="connsiteX1294" fmla="*/ 25829 w 2314967"/>
              <a:gd name="connsiteY1294" fmla="*/ 638763 h 2004835"/>
              <a:gd name="connsiteX1295" fmla="*/ 22185 w 2314967"/>
              <a:gd name="connsiteY1295" fmla="*/ 624005 h 2004835"/>
              <a:gd name="connsiteX1296" fmla="*/ 14790 w 2314967"/>
              <a:gd name="connsiteY1296" fmla="*/ 583351 h 2004835"/>
              <a:gd name="connsiteX1297" fmla="*/ 7395 w 2314967"/>
              <a:gd name="connsiteY1297" fmla="*/ 550123 h 2004835"/>
              <a:gd name="connsiteX1298" fmla="*/ 3644 w 2314967"/>
              <a:gd name="connsiteY1298" fmla="*/ 527940 h 2004835"/>
              <a:gd name="connsiteX1299" fmla="*/ 3644 w 2314967"/>
              <a:gd name="connsiteY1299" fmla="*/ 513182 h 2004835"/>
              <a:gd name="connsiteX1300" fmla="*/ 0 w 2314967"/>
              <a:gd name="connsiteY1300" fmla="*/ 487379 h 2004835"/>
              <a:gd name="connsiteX1301" fmla="*/ 0 w 2314967"/>
              <a:gd name="connsiteY1301" fmla="*/ 435680 h 2004835"/>
              <a:gd name="connsiteX1302" fmla="*/ 3644 w 2314967"/>
              <a:gd name="connsiteY1302" fmla="*/ 383982 h 2004835"/>
              <a:gd name="connsiteX1303" fmla="*/ 7395 w 2314967"/>
              <a:gd name="connsiteY1303" fmla="*/ 343328 h 2004835"/>
              <a:gd name="connsiteX1304" fmla="*/ 7395 w 2314967"/>
              <a:gd name="connsiteY1304" fmla="*/ 339708 h 2004835"/>
              <a:gd name="connsiteX1305" fmla="*/ 7395 w 2314967"/>
              <a:gd name="connsiteY1305" fmla="*/ 288009 h 2004835"/>
              <a:gd name="connsiteX1306" fmla="*/ 11039 w 2314967"/>
              <a:gd name="connsiteY1306" fmla="*/ 273252 h 2004835"/>
              <a:gd name="connsiteX1307" fmla="*/ 14790 w 2314967"/>
              <a:gd name="connsiteY1307" fmla="*/ 265826 h 2004835"/>
              <a:gd name="connsiteX1308" fmla="*/ 22185 w 2314967"/>
              <a:gd name="connsiteY1308" fmla="*/ 243643 h 2004835"/>
              <a:gd name="connsiteX1309" fmla="*/ 25829 w 2314967"/>
              <a:gd name="connsiteY1309" fmla="*/ 232598 h 2004835"/>
              <a:gd name="connsiteX1310" fmla="*/ 25829 w 2314967"/>
              <a:gd name="connsiteY1310" fmla="*/ 228885 h 2004835"/>
              <a:gd name="connsiteX1311" fmla="*/ 33224 w 2314967"/>
              <a:gd name="connsiteY1311" fmla="*/ 203082 h 2004835"/>
              <a:gd name="connsiteX1312" fmla="*/ 36868 w 2314967"/>
              <a:gd name="connsiteY1312" fmla="*/ 195657 h 2004835"/>
              <a:gd name="connsiteX1313" fmla="*/ 36868 w 2314967"/>
              <a:gd name="connsiteY1313" fmla="*/ 191944 h 2004835"/>
              <a:gd name="connsiteX1314" fmla="*/ 44263 w 2314967"/>
              <a:gd name="connsiteY1314" fmla="*/ 177187 h 2004835"/>
              <a:gd name="connsiteX1315" fmla="*/ 48014 w 2314967"/>
              <a:gd name="connsiteY1315" fmla="*/ 169854 h 2004835"/>
              <a:gd name="connsiteX1316" fmla="*/ 51658 w 2314967"/>
              <a:gd name="connsiteY1316" fmla="*/ 166141 h 2004835"/>
              <a:gd name="connsiteX1317" fmla="*/ 55409 w 2314967"/>
              <a:gd name="connsiteY1317" fmla="*/ 166141 h 2004835"/>
              <a:gd name="connsiteX1318" fmla="*/ 62804 w 2314967"/>
              <a:gd name="connsiteY1318" fmla="*/ 155096 h 2004835"/>
              <a:gd name="connsiteX1319" fmla="*/ 84882 w 2314967"/>
              <a:gd name="connsiteY1319" fmla="*/ 118155 h 2004835"/>
              <a:gd name="connsiteX1320" fmla="*/ 96028 w 2314967"/>
              <a:gd name="connsiteY1320" fmla="*/ 95972 h 2004835"/>
              <a:gd name="connsiteX1321" fmla="*/ 107067 w 2314967"/>
              <a:gd name="connsiteY1321" fmla="*/ 70169 h 2004835"/>
              <a:gd name="connsiteX1322" fmla="*/ 125501 w 2314967"/>
              <a:gd name="connsiteY1322" fmla="*/ 29516 h 2004835"/>
              <a:gd name="connsiteX1323" fmla="*/ 132896 w 2314967"/>
              <a:gd name="connsiteY1323" fmla="*/ 11045 h 2004835"/>
              <a:gd name="connsiteX1324" fmla="*/ 136647 w 2314967"/>
              <a:gd name="connsiteY1324" fmla="*/ 3713 h 2004835"/>
              <a:gd name="connsiteX1325" fmla="*/ 143935 w 2314967"/>
              <a:gd name="connsiteY1325" fmla="*/ 0 h 200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Lst>
            <a:rect l="l" t="t" r="r" b="b"/>
            <a:pathLst>
              <a:path w="2314967" h="2004835">
                <a:moveTo>
                  <a:pt x="1886698" y="1868209"/>
                </a:moveTo>
                <a:cubicBezTo>
                  <a:pt x="1886698" y="1868209"/>
                  <a:pt x="1886698" y="1868209"/>
                  <a:pt x="1890342" y="1868209"/>
                </a:cubicBezTo>
                <a:cubicBezTo>
                  <a:pt x="1886698" y="1868209"/>
                  <a:pt x="1886698" y="1868209"/>
                  <a:pt x="1882947" y="1871922"/>
                </a:cubicBezTo>
                <a:cubicBezTo>
                  <a:pt x="1882947" y="1871922"/>
                  <a:pt x="1886698" y="1871922"/>
                  <a:pt x="1886698" y="1868209"/>
                </a:cubicBezTo>
                <a:close/>
                <a:moveTo>
                  <a:pt x="1894093" y="1864490"/>
                </a:moveTo>
                <a:lnTo>
                  <a:pt x="1894093" y="1864497"/>
                </a:lnTo>
                <a:cubicBezTo>
                  <a:pt x="1894093" y="1864497"/>
                  <a:pt x="1890342" y="1868209"/>
                  <a:pt x="1890342" y="1868209"/>
                </a:cubicBezTo>
                <a:close/>
                <a:moveTo>
                  <a:pt x="1857118" y="1768525"/>
                </a:moveTo>
                <a:cubicBezTo>
                  <a:pt x="1864513" y="1786995"/>
                  <a:pt x="1875552" y="1809178"/>
                  <a:pt x="1882947" y="1827649"/>
                </a:cubicBezTo>
                <a:cubicBezTo>
                  <a:pt x="1886698" y="1834981"/>
                  <a:pt x="1890342" y="1842406"/>
                  <a:pt x="1894093" y="1849739"/>
                </a:cubicBezTo>
                <a:cubicBezTo>
                  <a:pt x="1894093" y="1853452"/>
                  <a:pt x="1897737" y="1857164"/>
                  <a:pt x="1897737" y="1860877"/>
                </a:cubicBezTo>
                <a:lnTo>
                  <a:pt x="1894093" y="1864490"/>
                </a:lnTo>
                <a:lnTo>
                  <a:pt x="1894093" y="1857164"/>
                </a:lnTo>
                <a:cubicBezTo>
                  <a:pt x="1894093" y="1853452"/>
                  <a:pt x="1890342" y="1853452"/>
                  <a:pt x="1890342" y="1853452"/>
                </a:cubicBezTo>
                <a:cubicBezTo>
                  <a:pt x="1886698" y="1853452"/>
                  <a:pt x="1886698" y="1853452"/>
                  <a:pt x="1882947" y="1853452"/>
                </a:cubicBezTo>
                <a:lnTo>
                  <a:pt x="1880429" y="1854299"/>
                </a:lnTo>
                <a:lnTo>
                  <a:pt x="1879303" y="1849739"/>
                </a:lnTo>
                <a:cubicBezTo>
                  <a:pt x="1879303" y="1842406"/>
                  <a:pt x="1879303" y="1838694"/>
                  <a:pt x="1875552" y="1831268"/>
                </a:cubicBezTo>
                <a:cubicBezTo>
                  <a:pt x="1875552" y="1820223"/>
                  <a:pt x="1871908" y="1809178"/>
                  <a:pt x="1868264" y="1801753"/>
                </a:cubicBezTo>
                <a:cubicBezTo>
                  <a:pt x="1864513" y="1790708"/>
                  <a:pt x="1860869" y="1779663"/>
                  <a:pt x="1857118" y="1768525"/>
                </a:cubicBezTo>
                <a:close/>
                <a:moveTo>
                  <a:pt x="2291325" y="1348360"/>
                </a:moveTo>
                <a:lnTo>
                  <a:pt x="2289138" y="1366072"/>
                </a:lnTo>
                <a:cubicBezTo>
                  <a:pt x="2289138" y="1373498"/>
                  <a:pt x="2285387" y="1384543"/>
                  <a:pt x="2285387" y="1391968"/>
                </a:cubicBezTo>
                <a:cubicBezTo>
                  <a:pt x="2285387" y="1395681"/>
                  <a:pt x="2285387" y="1395681"/>
                  <a:pt x="2285387" y="1399301"/>
                </a:cubicBezTo>
                <a:cubicBezTo>
                  <a:pt x="2285387" y="1399301"/>
                  <a:pt x="2285387" y="1403013"/>
                  <a:pt x="2285387" y="1406726"/>
                </a:cubicBezTo>
                <a:cubicBezTo>
                  <a:pt x="2285387" y="1410439"/>
                  <a:pt x="2285387" y="1414059"/>
                  <a:pt x="2285387" y="1417771"/>
                </a:cubicBezTo>
                <a:cubicBezTo>
                  <a:pt x="2285387" y="1421484"/>
                  <a:pt x="2285387" y="1421484"/>
                  <a:pt x="2281743" y="1421484"/>
                </a:cubicBezTo>
                <a:cubicBezTo>
                  <a:pt x="2281743" y="1428909"/>
                  <a:pt x="2278099" y="1436242"/>
                  <a:pt x="2278099" y="1443667"/>
                </a:cubicBezTo>
                <a:cubicBezTo>
                  <a:pt x="2278099" y="1451000"/>
                  <a:pt x="2278099" y="1462137"/>
                  <a:pt x="2274348" y="1469470"/>
                </a:cubicBezTo>
                <a:cubicBezTo>
                  <a:pt x="2270704" y="1480515"/>
                  <a:pt x="2266953" y="1491653"/>
                  <a:pt x="2263309" y="1502698"/>
                </a:cubicBezTo>
                <a:cubicBezTo>
                  <a:pt x="2259558" y="1513743"/>
                  <a:pt x="2255914" y="1521169"/>
                  <a:pt x="2252163" y="1528594"/>
                </a:cubicBezTo>
                <a:cubicBezTo>
                  <a:pt x="2248519" y="1535927"/>
                  <a:pt x="2241124" y="1546972"/>
                  <a:pt x="2237480" y="1554397"/>
                </a:cubicBezTo>
                <a:cubicBezTo>
                  <a:pt x="2230085" y="1572867"/>
                  <a:pt x="2218939" y="1587625"/>
                  <a:pt x="2207900" y="1602383"/>
                </a:cubicBezTo>
                <a:cubicBezTo>
                  <a:pt x="2204256" y="1609808"/>
                  <a:pt x="2196861" y="1617141"/>
                  <a:pt x="2193110" y="1624566"/>
                </a:cubicBezTo>
                <a:cubicBezTo>
                  <a:pt x="2193110" y="1628279"/>
                  <a:pt x="2189466" y="1631899"/>
                  <a:pt x="2185715" y="1635611"/>
                </a:cubicBezTo>
                <a:cubicBezTo>
                  <a:pt x="2182071" y="1639324"/>
                  <a:pt x="2182071" y="1643037"/>
                  <a:pt x="2178320" y="1646657"/>
                </a:cubicBezTo>
                <a:cubicBezTo>
                  <a:pt x="2178320" y="1650369"/>
                  <a:pt x="2174676" y="1650369"/>
                  <a:pt x="2174676" y="1654082"/>
                </a:cubicBezTo>
                <a:cubicBezTo>
                  <a:pt x="2174676" y="1657795"/>
                  <a:pt x="2171032" y="1657795"/>
                  <a:pt x="2171032" y="1661507"/>
                </a:cubicBezTo>
                <a:cubicBezTo>
                  <a:pt x="2167281" y="1665127"/>
                  <a:pt x="2163637" y="1668840"/>
                  <a:pt x="2159886" y="1672552"/>
                </a:cubicBezTo>
                <a:cubicBezTo>
                  <a:pt x="2159886" y="1672552"/>
                  <a:pt x="2156242" y="1676265"/>
                  <a:pt x="2156242" y="1676265"/>
                </a:cubicBezTo>
                <a:cubicBezTo>
                  <a:pt x="2152491" y="1676265"/>
                  <a:pt x="2152491" y="1679885"/>
                  <a:pt x="2148847" y="1679885"/>
                </a:cubicBezTo>
                <a:cubicBezTo>
                  <a:pt x="2148847" y="1683598"/>
                  <a:pt x="2145096" y="1683598"/>
                  <a:pt x="2145096" y="1683598"/>
                </a:cubicBezTo>
                <a:cubicBezTo>
                  <a:pt x="2145096" y="1679978"/>
                  <a:pt x="2148847" y="1679978"/>
                  <a:pt x="2148847" y="1676265"/>
                </a:cubicBezTo>
                <a:cubicBezTo>
                  <a:pt x="2152491" y="1672552"/>
                  <a:pt x="2156242" y="1665127"/>
                  <a:pt x="2159886" y="1661507"/>
                </a:cubicBezTo>
                <a:cubicBezTo>
                  <a:pt x="2163637" y="1657795"/>
                  <a:pt x="2167281" y="1650369"/>
                  <a:pt x="2171032" y="1646749"/>
                </a:cubicBezTo>
                <a:cubicBezTo>
                  <a:pt x="2174676" y="1635611"/>
                  <a:pt x="2182071" y="1628279"/>
                  <a:pt x="2185715" y="1620854"/>
                </a:cubicBezTo>
                <a:cubicBezTo>
                  <a:pt x="2189466" y="1613521"/>
                  <a:pt x="2196861" y="1606096"/>
                  <a:pt x="2200505" y="1598670"/>
                </a:cubicBezTo>
                <a:cubicBezTo>
                  <a:pt x="2211651" y="1583913"/>
                  <a:pt x="2218939" y="1565442"/>
                  <a:pt x="2230085" y="1550684"/>
                </a:cubicBezTo>
                <a:cubicBezTo>
                  <a:pt x="2233729" y="1546972"/>
                  <a:pt x="2233729" y="1539639"/>
                  <a:pt x="2237480" y="1535927"/>
                </a:cubicBezTo>
                <a:cubicBezTo>
                  <a:pt x="2237480" y="1528594"/>
                  <a:pt x="2241124" y="1521169"/>
                  <a:pt x="2244875" y="1513743"/>
                </a:cubicBezTo>
                <a:cubicBezTo>
                  <a:pt x="2248519" y="1502698"/>
                  <a:pt x="2252163" y="1487940"/>
                  <a:pt x="2255914" y="1476895"/>
                </a:cubicBezTo>
                <a:cubicBezTo>
                  <a:pt x="2259558" y="1465757"/>
                  <a:pt x="2263309" y="1454712"/>
                  <a:pt x="2263309" y="1443667"/>
                </a:cubicBezTo>
                <a:cubicBezTo>
                  <a:pt x="2263309" y="1425197"/>
                  <a:pt x="2266953" y="1406726"/>
                  <a:pt x="2270704" y="1388256"/>
                </a:cubicBezTo>
                <a:cubicBezTo>
                  <a:pt x="2273437" y="1374403"/>
                  <a:pt x="2274120" y="1360550"/>
                  <a:pt x="2285188" y="1351396"/>
                </a:cubicBezTo>
                <a:close/>
                <a:moveTo>
                  <a:pt x="2300177" y="1319671"/>
                </a:moveTo>
                <a:lnTo>
                  <a:pt x="2300177" y="1343982"/>
                </a:lnTo>
                <a:lnTo>
                  <a:pt x="2291325" y="1348360"/>
                </a:lnTo>
                <a:lnTo>
                  <a:pt x="2292782" y="1336557"/>
                </a:lnTo>
                <a:close/>
                <a:moveTo>
                  <a:pt x="2313730" y="1251008"/>
                </a:moveTo>
                <a:lnTo>
                  <a:pt x="2314967" y="1255342"/>
                </a:lnTo>
                <a:cubicBezTo>
                  <a:pt x="2314967" y="1255342"/>
                  <a:pt x="2314967" y="1259055"/>
                  <a:pt x="2314967" y="1259055"/>
                </a:cubicBezTo>
                <a:close/>
                <a:moveTo>
                  <a:pt x="2291568" y="1219639"/>
                </a:moveTo>
                <a:lnTo>
                  <a:pt x="2292782" y="1222114"/>
                </a:lnTo>
                <a:cubicBezTo>
                  <a:pt x="2292782" y="1225827"/>
                  <a:pt x="2296533" y="1225827"/>
                  <a:pt x="2296533" y="1229447"/>
                </a:cubicBezTo>
                <a:cubicBezTo>
                  <a:pt x="2300177" y="1233159"/>
                  <a:pt x="2300177" y="1233159"/>
                  <a:pt x="2300177" y="1236872"/>
                </a:cubicBezTo>
                <a:cubicBezTo>
                  <a:pt x="2300177" y="1240585"/>
                  <a:pt x="2303928" y="1247917"/>
                  <a:pt x="2303928" y="1251630"/>
                </a:cubicBezTo>
                <a:cubicBezTo>
                  <a:pt x="2303928" y="1259055"/>
                  <a:pt x="2307572" y="1262675"/>
                  <a:pt x="2307572" y="1266388"/>
                </a:cubicBezTo>
                <a:cubicBezTo>
                  <a:pt x="2307572" y="1270100"/>
                  <a:pt x="2307572" y="1273813"/>
                  <a:pt x="2307572" y="1277526"/>
                </a:cubicBezTo>
                <a:cubicBezTo>
                  <a:pt x="2307572" y="1286714"/>
                  <a:pt x="2307572" y="1296855"/>
                  <a:pt x="2305723" y="1307006"/>
                </a:cubicBezTo>
                <a:lnTo>
                  <a:pt x="2300177" y="1319671"/>
                </a:lnTo>
                <a:lnTo>
                  <a:pt x="2300177" y="1307041"/>
                </a:lnTo>
                <a:cubicBezTo>
                  <a:pt x="2300177" y="1303329"/>
                  <a:pt x="2300177" y="1299616"/>
                  <a:pt x="2300177" y="1295903"/>
                </a:cubicBezTo>
                <a:cubicBezTo>
                  <a:pt x="2300177" y="1292283"/>
                  <a:pt x="2300177" y="1288571"/>
                  <a:pt x="2300177" y="1284858"/>
                </a:cubicBezTo>
                <a:cubicBezTo>
                  <a:pt x="2300177" y="1281145"/>
                  <a:pt x="2300177" y="1277526"/>
                  <a:pt x="2300177" y="1273813"/>
                </a:cubicBezTo>
                <a:cubicBezTo>
                  <a:pt x="2296533" y="1270100"/>
                  <a:pt x="2296533" y="1266388"/>
                  <a:pt x="2296533" y="1262675"/>
                </a:cubicBezTo>
                <a:cubicBezTo>
                  <a:pt x="2296533" y="1259055"/>
                  <a:pt x="2292782" y="1251630"/>
                  <a:pt x="2292782" y="1244297"/>
                </a:cubicBezTo>
                <a:cubicBezTo>
                  <a:pt x="2292782" y="1244297"/>
                  <a:pt x="2292782" y="1247917"/>
                  <a:pt x="2292782" y="1247917"/>
                </a:cubicBezTo>
                <a:cubicBezTo>
                  <a:pt x="2292782" y="1244297"/>
                  <a:pt x="2289138" y="1236872"/>
                  <a:pt x="2289138" y="1233159"/>
                </a:cubicBezTo>
                <a:cubicBezTo>
                  <a:pt x="2289138" y="1229447"/>
                  <a:pt x="2289138" y="1229447"/>
                  <a:pt x="2289138" y="1225827"/>
                </a:cubicBezTo>
                <a:cubicBezTo>
                  <a:pt x="2289138" y="1225827"/>
                  <a:pt x="2289138" y="1222114"/>
                  <a:pt x="2289138" y="1222114"/>
                </a:cubicBezTo>
                <a:close/>
                <a:moveTo>
                  <a:pt x="2274348" y="1162990"/>
                </a:moveTo>
                <a:cubicBezTo>
                  <a:pt x="2277992" y="1174128"/>
                  <a:pt x="2281743" y="1181461"/>
                  <a:pt x="2285387" y="1192599"/>
                </a:cubicBezTo>
                <a:cubicBezTo>
                  <a:pt x="2289138" y="1199931"/>
                  <a:pt x="2289138" y="1211069"/>
                  <a:pt x="2292782" y="1218402"/>
                </a:cubicBezTo>
                <a:lnTo>
                  <a:pt x="2291568" y="1219639"/>
                </a:lnTo>
                <a:lnTo>
                  <a:pt x="2289138" y="1214689"/>
                </a:lnTo>
                <a:cubicBezTo>
                  <a:pt x="2289138" y="1211069"/>
                  <a:pt x="2285494" y="1211069"/>
                  <a:pt x="2285494" y="1211069"/>
                </a:cubicBezTo>
                <a:cubicBezTo>
                  <a:pt x="2281743" y="1199931"/>
                  <a:pt x="2278099" y="1188886"/>
                  <a:pt x="2278099" y="1177841"/>
                </a:cubicBezTo>
                <a:cubicBezTo>
                  <a:pt x="2278099" y="1174128"/>
                  <a:pt x="2274348" y="1166703"/>
                  <a:pt x="2274348" y="1162990"/>
                </a:cubicBezTo>
                <a:close/>
                <a:moveTo>
                  <a:pt x="2263209" y="1125955"/>
                </a:moveTo>
                <a:lnTo>
                  <a:pt x="2266953" y="1137187"/>
                </a:lnTo>
                <a:cubicBezTo>
                  <a:pt x="2270704" y="1144612"/>
                  <a:pt x="2274348" y="1155657"/>
                  <a:pt x="2274348" y="1162990"/>
                </a:cubicBezTo>
                <a:cubicBezTo>
                  <a:pt x="2270704" y="1155657"/>
                  <a:pt x="2270704" y="1148232"/>
                  <a:pt x="2266953" y="1140900"/>
                </a:cubicBezTo>
                <a:close/>
                <a:moveTo>
                  <a:pt x="1089213" y="1111384"/>
                </a:moveTo>
                <a:cubicBezTo>
                  <a:pt x="1089213" y="1111384"/>
                  <a:pt x="1092857" y="1111384"/>
                  <a:pt x="1096608" y="1111384"/>
                </a:cubicBezTo>
                <a:cubicBezTo>
                  <a:pt x="1096608" y="1111384"/>
                  <a:pt x="1100252" y="1111384"/>
                  <a:pt x="1100252" y="1111384"/>
                </a:cubicBezTo>
                <a:cubicBezTo>
                  <a:pt x="1100252" y="1111384"/>
                  <a:pt x="1103896" y="1115004"/>
                  <a:pt x="1103896" y="1115004"/>
                </a:cubicBezTo>
                <a:cubicBezTo>
                  <a:pt x="1111291" y="1118717"/>
                  <a:pt x="1115042" y="1118717"/>
                  <a:pt x="1122437" y="1122429"/>
                </a:cubicBezTo>
                <a:cubicBezTo>
                  <a:pt x="1129832" y="1122429"/>
                  <a:pt x="1137120" y="1126142"/>
                  <a:pt x="1144515" y="1129762"/>
                </a:cubicBezTo>
                <a:cubicBezTo>
                  <a:pt x="1151910" y="1133474"/>
                  <a:pt x="1159305" y="1137187"/>
                  <a:pt x="1166700" y="1140900"/>
                </a:cubicBezTo>
                <a:cubicBezTo>
                  <a:pt x="1170451" y="1140900"/>
                  <a:pt x="1174095" y="1144612"/>
                  <a:pt x="1177739" y="1144612"/>
                </a:cubicBezTo>
                <a:cubicBezTo>
                  <a:pt x="1181490" y="1144612"/>
                  <a:pt x="1185134" y="1148232"/>
                  <a:pt x="1188885" y="1148232"/>
                </a:cubicBezTo>
                <a:cubicBezTo>
                  <a:pt x="1199924" y="1151945"/>
                  <a:pt x="1210963" y="1155657"/>
                  <a:pt x="1222109" y="1155657"/>
                </a:cubicBezTo>
                <a:cubicBezTo>
                  <a:pt x="1233148" y="1159370"/>
                  <a:pt x="1247939" y="1159370"/>
                  <a:pt x="1258977" y="1162990"/>
                </a:cubicBezTo>
                <a:cubicBezTo>
                  <a:pt x="1277519" y="1166703"/>
                  <a:pt x="1299597" y="1170415"/>
                  <a:pt x="1321782" y="1170415"/>
                </a:cubicBezTo>
                <a:cubicBezTo>
                  <a:pt x="1343967" y="1170415"/>
                  <a:pt x="1366045" y="1174128"/>
                  <a:pt x="1388230" y="1174128"/>
                </a:cubicBezTo>
                <a:cubicBezTo>
                  <a:pt x="1399269" y="1174128"/>
                  <a:pt x="1410415" y="1177841"/>
                  <a:pt x="1421454" y="1177841"/>
                </a:cubicBezTo>
                <a:cubicBezTo>
                  <a:pt x="1432493" y="1181461"/>
                  <a:pt x="1443639" y="1181461"/>
                  <a:pt x="1454678" y="1185173"/>
                </a:cubicBezTo>
                <a:cubicBezTo>
                  <a:pt x="1465824" y="1185173"/>
                  <a:pt x="1476863" y="1188886"/>
                  <a:pt x="1487902" y="1192599"/>
                </a:cubicBezTo>
                <a:cubicBezTo>
                  <a:pt x="1499048" y="1196218"/>
                  <a:pt x="1506336" y="1196218"/>
                  <a:pt x="1517482" y="1199931"/>
                </a:cubicBezTo>
                <a:cubicBezTo>
                  <a:pt x="1539667" y="1203644"/>
                  <a:pt x="1558101" y="1207356"/>
                  <a:pt x="1580179" y="1214689"/>
                </a:cubicBezTo>
                <a:cubicBezTo>
                  <a:pt x="1591325" y="1218402"/>
                  <a:pt x="1606115" y="1222114"/>
                  <a:pt x="1617154" y="1225827"/>
                </a:cubicBezTo>
                <a:cubicBezTo>
                  <a:pt x="1624549" y="1229540"/>
                  <a:pt x="1635588" y="1229540"/>
                  <a:pt x="1642983" y="1233159"/>
                </a:cubicBezTo>
                <a:cubicBezTo>
                  <a:pt x="1654022" y="1236872"/>
                  <a:pt x="1665168" y="1236872"/>
                  <a:pt x="1676207" y="1240585"/>
                </a:cubicBezTo>
                <a:cubicBezTo>
                  <a:pt x="1687354" y="1240585"/>
                  <a:pt x="1698392" y="1244297"/>
                  <a:pt x="1709431" y="1247917"/>
                </a:cubicBezTo>
                <a:cubicBezTo>
                  <a:pt x="1713183" y="1247917"/>
                  <a:pt x="1720578" y="1251630"/>
                  <a:pt x="1727865" y="1251630"/>
                </a:cubicBezTo>
                <a:cubicBezTo>
                  <a:pt x="1735260" y="1251630"/>
                  <a:pt x="1739012" y="1255342"/>
                  <a:pt x="1742656" y="1255342"/>
                </a:cubicBezTo>
                <a:cubicBezTo>
                  <a:pt x="1746407" y="1259055"/>
                  <a:pt x="1753802" y="1259055"/>
                  <a:pt x="1757446" y="1262675"/>
                </a:cubicBezTo>
                <a:cubicBezTo>
                  <a:pt x="1761197" y="1266388"/>
                  <a:pt x="1768485" y="1266388"/>
                  <a:pt x="1772236" y="1270100"/>
                </a:cubicBezTo>
                <a:cubicBezTo>
                  <a:pt x="1783275" y="1277526"/>
                  <a:pt x="1790670" y="1281145"/>
                  <a:pt x="1801816" y="1284858"/>
                </a:cubicBezTo>
                <a:cubicBezTo>
                  <a:pt x="1812855" y="1288571"/>
                  <a:pt x="1823894" y="1295996"/>
                  <a:pt x="1831289" y="1299616"/>
                </a:cubicBezTo>
                <a:cubicBezTo>
                  <a:pt x="1842435" y="1303329"/>
                  <a:pt x="1849723" y="1310754"/>
                  <a:pt x="1860869" y="1314374"/>
                </a:cubicBezTo>
                <a:cubicBezTo>
                  <a:pt x="1871908" y="1321799"/>
                  <a:pt x="1882947" y="1325512"/>
                  <a:pt x="1894093" y="1332844"/>
                </a:cubicBezTo>
                <a:cubicBezTo>
                  <a:pt x="1901488" y="1340270"/>
                  <a:pt x="1912527" y="1343982"/>
                  <a:pt x="1919922" y="1351315"/>
                </a:cubicBezTo>
                <a:cubicBezTo>
                  <a:pt x="1927317" y="1355027"/>
                  <a:pt x="1938356" y="1362453"/>
                  <a:pt x="1945751" y="1369785"/>
                </a:cubicBezTo>
                <a:cubicBezTo>
                  <a:pt x="1953146" y="1377210"/>
                  <a:pt x="1964185" y="1384543"/>
                  <a:pt x="1971580" y="1391968"/>
                </a:cubicBezTo>
                <a:cubicBezTo>
                  <a:pt x="1978975" y="1399301"/>
                  <a:pt x="1986370" y="1406726"/>
                  <a:pt x="1993765" y="1414059"/>
                </a:cubicBezTo>
                <a:cubicBezTo>
                  <a:pt x="2001160" y="1421484"/>
                  <a:pt x="2008555" y="1432529"/>
                  <a:pt x="2015950" y="1439954"/>
                </a:cubicBezTo>
                <a:cubicBezTo>
                  <a:pt x="2023238" y="1447287"/>
                  <a:pt x="2026989" y="1458425"/>
                  <a:pt x="2034384" y="1465757"/>
                </a:cubicBezTo>
                <a:cubicBezTo>
                  <a:pt x="2041779" y="1473183"/>
                  <a:pt x="2049174" y="1484228"/>
                  <a:pt x="2052818" y="1491653"/>
                </a:cubicBezTo>
                <a:cubicBezTo>
                  <a:pt x="2060213" y="1502698"/>
                  <a:pt x="2063857" y="1510124"/>
                  <a:pt x="2071253" y="1521169"/>
                </a:cubicBezTo>
                <a:cubicBezTo>
                  <a:pt x="2078648" y="1528594"/>
                  <a:pt x="2082399" y="1539639"/>
                  <a:pt x="2089794" y="1550684"/>
                </a:cubicBezTo>
                <a:cubicBezTo>
                  <a:pt x="2093438" y="1558110"/>
                  <a:pt x="2100833" y="1569155"/>
                  <a:pt x="2104477" y="1580293"/>
                </a:cubicBezTo>
                <a:cubicBezTo>
                  <a:pt x="2108228" y="1591338"/>
                  <a:pt x="2115623" y="1598670"/>
                  <a:pt x="2119267" y="1609808"/>
                </a:cubicBezTo>
                <a:cubicBezTo>
                  <a:pt x="2126662" y="1620854"/>
                  <a:pt x="2130413" y="1628279"/>
                  <a:pt x="2134057" y="1639324"/>
                </a:cubicBezTo>
                <a:cubicBezTo>
                  <a:pt x="2137701" y="1643037"/>
                  <a:pt x="2137701" y="1650369"/>
                  <a:pt x="2141452" y="1654082"/>
                </a:cubicBezTo>
                <a:cubicBezTo>
                  <a:pt x="2141452" y="1657795"/>
                  <a:pt x="2145096" y="1657795"/>
                  <a:pt x="2145096" y="1661507"/>
                </a:cubicBezTo>
                <a:cubicBezTo>
                  <a:pt x="2145096" y="1661507"/>
                  <a:pt x="2145096" y="1665127"/>
                  <a:pt x="2145096" y="1665127"/>
                </a:cubicBezTo>
                <a:cubicBezTo>
                  <a:pt x="2145096" y="1668840"/>
                  <a:pt x="2145096" y="1668840"/>
                  <a:pt x="2145096" y="1672552"/>
                </a:cubicBezTo>
                <a:cubicBezTo>
                  <a:pt x="2145096" y="1672552"/>
                  <a:pt x="2145096" y="1676265"/>
                  <a:pt x="2145096" y="1676265"/>
                </a:cubicBezTo>
                <a:cubicBezTo>
                  <a:pt x="2145096" y="1679978"/>
                  <a:pt x="2145096" y="1683598"/>
                  <a:pt x="2145096" y="1683598"/>
                </a:cubicBezTo>
                <a:cubicBezTo>
                  <a:pt x="2145096" y="1683598"/>
                  <a:pt x="2141452" y="1683598"/>
                  <a:pt x="2141452" y="1683598"/>
                </a:cubicBezTo>
                <a:cubicBezTo>
                  <a:pt x="2141452" y="1683598"/>
                  <a:pt x="2137808" y="1683598"/>
                  <a:pt x="2137808" y="1683598"/>
                </a:cubicBezTo>
                <a:cubicBezTo>
                  <a:pt x="2134057" y="1687310"/>
                  <a:pt x="2134057" y="1687310"/>
                  <a:pt x="2130413" y="1687310"/>
                </a:cubicBezTo>
                <a:cubicBezTo>
                  <a:pt x="2126662" y="1691023"/>
                  <a:pt x="2126662" y="1691023"/>
                  <a:pt x="2123018" y="1691023"/>
                </a:cubicBezTo>
                <a:cubicBezTo>
                  <a:pt x="2123018" y="1691023"/>
                  <a:pt x="2119267" y="1691023"/>
                  <a:pt x="2119267" y="1691023"/>
                </a:cubicBezTo>
                <a:cubicBezTo>
                  <a:pt x="2119267" y="1691023"/>
                  <a:pt x="2119267" y="1687310"/>
                  <a:pt x="2119267" y="1687310"/>
                </a:cubicBezTo>
                <a:cubicBezTo>
                  <a:pt x="2119267" y="1687310"/>
                  <a:pt x="2115623" y="1687310"/>
                  <a:pt x="2111872" y="1687310"/>
                </a:cubicBezTo>
                <a:cubicBezTo>
                  <a:pt x="2108228" y="1687310"/>
                  <a:pt x="2104584" y="1687310"/>
                  <a:pt x="2104584" y="1683598"/>
                </a:cubicBezTo>
                <a:cubicBezTo>
                  <a:pt x="2104584" y="1683598"/>
                  <a:pt x="2100833" y="1679885"/>
                  <a:pt x="2100833" y="1679885"/>
                </a:cubicBezTo>
                <a:cubicBezTo>
                  <a:pt x="2100833" y="1676265"/>
                  <a:pt x="2097189" y="1676265"/>
                  <a:pt x="2097189" y="1672552"/>
                </a:cubicBezTo>
                <a:cubicBezTo>
                  <a:pt x="2097189" y="1672552"/>
                  <a:pt x="2097189" y="1668840"/>
                  <a:pt x="2097189" y="1668840"/>
                </a:cubicBezTo>
                <a:cubicBezTo>
                  <a:pt x="2097189" y="1665127"/>
                  <a:pt x="2093438" y="1665127"/>
                  <a:pt x="2093438" y="1661507"/>
                </a:cubicBezTo>
                <a:cubicBezTo>
                  <a:pt x="2089794" y="1657795"/>
                  <a:pt x="2089794" y="1650369"/>
                  <a:pt x="2086043" y="1646657"/>
                </a:cubicBezTo>
                <a:cubicBezTo>
                  <a:pt x="2078648" y="1635611"/>
                  <a:pt x="2075004" y="1628279"/>
                  <a:pt x="2071360" y="1617141"/>
                </a:cubicBezTo>
                <a:cubicBezTo>
                  <a:pt x="2067609" y="1606096"/>
                  <a:pt x="2060213" y="1598670"/>
                  <a:pt x="2056569" y="1587625"/>
                </a:cubicBezTo>
                <a:cubicBezTo>
                  <a:pt x="2052818" y="1576580"/>
                  <a:pt x="2045423" y="1569155"/>
                  <a:pt x="2041779" y="1558110"/>
                </a:cubicBezTo>
                <a:cubicBezTo>
                  <a:pt x="2034384" y="1539639"/>
                  <a:pt x="2023345" y="1524881"/>
                  <a:pt x="2012199" y="1506411"/>
                </a:cubicBezTo>
                <a:cubicBezTo>
                  <a:pt x="2004804" y="1498986"/>
                  <a:pt x="2001160" y="1487940"/>
                  <a:pt x="1993765" y="1480515"/>
                </a:cubicBezTo>
                <a:cubicBezTo>
                  <a:pt x="1986370" y="1473183"/>
                  <a:pt x="1982726" y="1462137"/>
                  <a:pt x="1975331" y="1454712"/>
                </a:cubicBezTo>
                <a:cubicBezTo>
                  <a:pt x="1967936" y="1447287"/>
                  <a:pt x="1960541" y="1436242"/>
                  <a:pt x="1953146" y="1428816"/>
                </a:cubicBezTo>
                <a:cubicBezTo>
                  <a:pt x="1945751" y="1421484"/>
                  <a:pt x="1938356" y="1414059"/>
                  <a:pt x="1930961" y="1406726"/>
                </a:cubicBezTo>
                <a:cubicBezTo>
                  <a:pt x="1923673" y="1399301"/>
                  <a:pt x="1916278" y="1395588"/>
                  <a:pt x="1908883" y="1388256"/>
                </a:cubicBezTo>
                <a:cubicBezTo>
                  <a:pt x="1897737" y="1380830"/>
                  <a:pt x="1890342" y="1377210"/>
                  <a:pt x="1883054" y="1369785"/>
                </a:cubicBezTo>
                <a:cubicBezTo>
                  <a:pt x="1875659" y="1362360"/>
                  <a:pt x="1864513" y="1358740"/>
                  <a:pt x="1857118" y="1351315"/>
                </a:cubicBezTo>
                <a:cubicBezTo>
                  <a:pt x="1849830" y="1347602"/>
                  <a:pt x="1842435" y="1340270"/>
                  <a:pt x="1835040" y="1336557"/>
                </a:cubicBezTo>
                <a:cubicBezTo>
                  <a:pt x="1827645" y="1332844"/>
                  <a:pt x="1816606" y="1325512"/>
                  <a:pt x="1809211" y="1321799"/>
                </a:cubicBezTo>
                <a:cubicBezTo>
                  <a:pt x="1798065" y="1318086"/>
                  <a:pt x="1790670" y="1310754"/>
                  <a:pt x="1779631" y="1307041"/>
                </a:cubicBezTo>
                <a:cubicBezTo>
                  <a:pt x="1768592" y="1299616"/>
                  <a:pt x="1761197" y="1295903"/>
                  <a:pt x="1750051" y="1292283"/>
                </a:cubicBezTo>
                <a:cubicBezTo>
                  <a:pt x="1739012" y="1288571"/>
                  <a:pt x="1731617" y="1284858"/>
                  <a:pt x="1720578" y="1281145"/>
                </a:cubicBezTo>
                <a:cubicBezTo>
                  <a:pt x="1709431" y="1281145"/>
                  <a:pt x="1702144" y="1277526"/>
                  <a:pt x="1690997" y="1273813"/>
                </a:cubicBezTo>
                <a:cubicBezTo>
                  <a:pt x="1679959" y="1270100"/>
                  <a:pt x="1672563" y="1270100"/>
                  <a:pt x="1661525" y="1266388"/>
                </a:cubicBezTo>
                <a:cubicBezTo>
                  <a:pt x="1650378" y="1262675"/>
                  <a:pt x="1639339" y="1262675"/>
                  <a:pt x="1628193" y="1259055"/>
                </a:cubicBezTo>
                <a:cubicBezTo>
                  <a:pt x="1613510" y="1255342"/>
                  <a:pt x="1602364" y="1251630"/>
                  <a:pt x="1591325" y="1247917"/>
                </a:cubicBezTo>
                <a:cubicBezTo>
                  <a:pt x="1580286" y="1244205"/>
                  <a:pt x="1572891" y="1244205"/>
                  <a:pt x="1561745" y="1240585"/>
                </a:cubicBezTo>
                <a:cubicBezTo>
                  <a:pt x="1543311" y="1233159"/>
                  <a:pt x="1524877" y="1229447"/>
                  <a:pt x="1506443" y="1225827"/>
                </a:cubicBezTo>
                <a:cubicBezTo>
                  <a:pt x="1495297" y="1222114"/>
                  <a:pt x="1487902" y="1222114"/>
                  <a:pt x="1476863" y="1218402"/>
                </a:cubicBezTo>
                <a:cubicBezTo>
                  <a:pt x="1465824" y="1214689"/>
                  <a:pt x="1454678" y="1214689"/>
                  <a:pt x="1443639" y="1210976"/>
                </a:cubicBezTo>
                <a:cubicBezTo>
                  <a:pt x="1432600" y="1207356"/>
                  <a:pt x="1421454" y="1207356"/>
                  <a:pt x="1410415" y="1203644"/>
                </a:cubicBezTo>
                <a:cubicBezTo>
                  <a:pt x="1399376" y="1203644"/>
                  <a:pt x="1388230" y="1199931"/>
                  <a:pt x="1377191" y="1199931"/>
                </a:cubicBezTo>
                <a:cubicBezTo>
                  <a:pt x="1366045" y="1196218"/>
                  <a:pt x="1355006" y="1196218"/>
                  <a:pt x="1343967" y="1196218"/>
                </a:cubicBezTo>
                <a:cubicBezTo>
                  <a:pt x="1332821" y="1192599"/>
                  <a:pt x="1321782" y="1192599"/>
                  <a:pt x="1310743" y="1192599"/>
                </a:cubicBezTo>
                <a:cubicBezTo>
                  <a:pt x="1288558" y="1188886"/>
                  <a:pt x="1270124" y="1188886"/>
                  <a:pt x="1247939" y="1185173"/>
                </a:cubicBezTo>
                <a:cubicBezTo>
                  <a:pt x="1225753" y="1181461"/>
                  <a:pt x="1203675" y="1177748"/>
                  <a:pt x="1181490" y="1174128"/>
                </a:cubicBezTo>
                <a:cubicBezTo>
                  <a:pt x="1177846" y="1174128"/>
                  <a:pt x="1170451" y="1170415"/>
                  <a:pt x="1166700" y="1170415"/>
                </a:cubicBezTo>
                <a:cubicBezTo>
                  <a:pt x="1159305" y="1170415"/>
                  <a:pt x="1155661" y="1166703"/>
                  <a:pt x="1148266" y="1166703"/>
                </a:cubicBezTo>
                <a:lnTo>
                  <a:pt x="1143834" y="1165212"/>
                </a:lnTo>
                <a:lnTo>
                  <a:pt x="1140871" y="1162990"/>
                </a:lnTo>
                <a:cubicBezTo>
                  <a:pt x="1140871" y="1162990"/>
                  <a:pt x="1140871" y="1162990"/>
                  <a:pt x="1137227" y="1162990"/>
                </a:cubicBezTo>
                <a:lnTo>
                  <a:pt x="1143834" y="1165212"/>
                </a:lnTo>
                <a:lnTo>
                  <a:pt x="1170451" y="1185173"/>
                </a:lnTo>
                <a:cubicBezTo>
                  <a:pt x="1185134" y="1199931"/>
                  <a:pt x="1199924" y="1210976"/>
                  <a:pt x="1218358" y="1225827"/>
                </a:cubicBezTo>
                <a:cubicBezTo>
                  <a:pt x="1225753" y="1229447"/>
                  <a:pt x="1233148" y="1236872"/>
                  <a:pt x="1244295" y="1244297"/>
                </a:cubicBezTo>
                <a:cubicBezTo>
                  <a:pt x="1251582" y="1251630"/>
                  <a:pt x="1258977" y="1255342"/>
                  <a:pt x="1266373" y="1259055"/>
                </a:cubicBezTo>
                <a:cubicBezTo>
                  <a:pt x="1273768" y="1262675"/>
                  <a:pt x="1281163" y="1266388"/>
                  <a:pt x="1288558" y="1270100"/>
                </a:cubicBezTo>
                <a:cubicBezTo>
                  <a:pt x="1295953" y="1273813"/>
                  <a:pt x="1303348" y="1277526"/>
                  <a:pt x="1310743" y="1281145"/>
                </a:cubicBezTo>
                <a:cubicBezTo>
                  <a:pt x="1325426" y="1288571"/>
                  <a:pt x="1340216" y="1295903"/>
                  <a:pt x="1355006" y="1303329"/>
                </a:cubicBezTo>
                <a:cubicBezTo>
                  <a:pt x="1373440" y="1310754"/>
                  <a:pt x="1391981" y="1321799"/>
                  <a:pt x="1410415" y="1332844"/>
                </a:cubicBezTo>
                <a:cubicBezTo>
                  <a:pt x="1432493" y="1343982"/>
                  <a:pt x="1451034" y="1355027"/>
                  <a:pt x="1469468" y="1366072"/>
                </a:cubicBezTo>
                <a:cubicBezTo>
                  <a:pt x="1480507" y="1369785"/>
                  <a:pt x="1487902" y="1377210"/>
                  <a:pt x="1499048" y="1380830"/>
                </a:cubicBezTo>
                <a:cubicBezTo>
                  <a:pt x="1506443" y="1384543"/>
                  <a:pt x="1510087" y="1384543"/>
                  <a:pt x="1513731" y="1388256"/>
                </a:cubicBezTo>
                <a:cubicBezTo>
                  <a:pt x="1517482" y="1391968"/>
                  <a:pt x="1521126" y="1391968"/>
                  <a:pt x="1524877" y="1395588"/>
                </a:cubicBezTo>
                <a:cubicBezTo>
                  <a:pt x="1528521" y="1395588"/>
                  <a:pt x="1528521" y="1399301"/>
                  <a:pt x="1532272" y="1399301"/>
                </a:cubicBezTo>
                <a:cubicBezTo>
                  <a:pt x="1539667" y="1406726"/>
                  <a:pt x="1550706" y="1410439"/>
                  <a:pt x="1558101" y="1417771"/>
                </a:cubicBezTo>
                <a:cubicBezTo>
                  <a:pt x="1565496" y="1425197"/>
                  <a:pt x="1576535" y="1432529"/>
                  <a:pt x="1583930" y="1439954"/>
                </a:cubicBezTo>
                <a:cubicBezTo>
                  <a:pt x="1591325" y="1447287"/>
                  <a:pt x="1602364" y="1454712"/>
                  <a:pt x="1609759" y="1462045"/>
                </a:cubicBezTo>
                <a:cubicBezTo>
                  <a:pt x="1620798" y="1469470"/>
                  <a:pt x="1628193" y="1476895"/>
                  <a:pt x="1635588" y="1484228"/>
                </a:cubicBezTo>
                <a:cubicBezTo>
                  <a:pt x="1654022" y="1498986"/>
                  <a:pt x="1672563" y="1517456"/>
                  <a:pt x="1687354" y="1532214"/>
                </a:cubicBezTo>
                <a:cubicBezTo>
                  <a:pt x="1705788" y="1546972"/>
                  <a:pt x="1720578" y="1565442"/>
                  <a:pt x="1735260" y="1580200"/>
                </a:cubicBezTo>
                <a:cubicBezTo>
                  <a:pt x="1750051" y="1594958"/>
                  <a:pt x="1761197" y="1609808"/>
                  <a:pt x="1775880" y="1628186"/>
                </a:cubicBezTo>
                <a:cubicBezTo>
                  <a:pt x="1779631" y="1631899"/>
                  <a:pt x="1783275" y="1635611"/>
                  <a:pt x="1787026" y="1639324"/>
                </a:cubicBezTo>
                <a:cubicBezTo>
                  <a:pt x="1787026" y="1643037"/>
                  <a:pt x="1790670" y="1646657"/>
                  <a:pt x="1794421" y="1650369"/>
                </a:cubicBezTo>
                <a:cubicBezTo>
                  <a:pt x="1801709" y="1657795"/>
                  <a:pt x="1805460" y="1668840"/>
                  <a:pt x="1812855" y="1676265"/>
                </a:cubicBezTo>
                <a:cubicBezTo>
                  <a:pt x="1820250" y="1687310"/>
                  <a:pt x="1823894" y="1698355"/>
                  <a:pt x="1831289" y="1709493"/>
                </a:cubicBezTo>
                <a:cubicBezTo>
                  <a:pt x="1835040" y="1713113"/>
                  <a:pt x="1835040" y="1720538"/>
                  <a:pt x="1838684" y="1724251"/>
                </a:cubicBezTo>
                <a:cubicBezTo>
                  <a:pt x="1842328" y="1727964"/>
                  <a:pt x="1842328" y="1735296"/>
                  <a:pt x="1846079" y="1739009"/>
                </a:cubicBezTo>
                <a:cubicBezTo>
                  <a:pt x="1846079" y="1746341"/>
                  <a:pt x="1849723" y="1750054"/>
                  <a:pt x="1849723" y="1753767"/>
                </a:cubicBezTo>
                <a:cubicBezTo>
                  <a:pt x="1853474" y="1757479"/>
                  <a:pt x="1853474" y="1761192"/>
                  <a:pt x="1857118" y="1768525"/>
                </a:cubicBezTo>
                <a:cubicBezTo>
                  <a:pt x="1853474" y="1757479"/>
                  <a:pt x="1846079" y="1750054"/>
                  <a:pt x="1842328" y="1739009"/>
                </a:cubicBezTo>
                <a:cubicBezTo>
                  <a:pt x="1838684" y="1727964"/>
                  <a:pt x="1831289" y="1720538"/>
                  <a:pt x="1827645" y="1713206"/>
                </a:cubicBezTo>
                <a:cubicBezTo>
                  <a:pt x="1823894" y="1709493"/>
                  <a:pt x="1820250" y="1702068"/>
                  <a:pt x="1816499" y="1698355"/>
                </a:cubicBezTo>
                <a:cubicBezTo>
                  <a:pt x="1812855" y="1691023"/>
                  <a:pt x="1809104" y="1687310"/>
                  <a:pt x="1805460" y="1679978"/>
                </a:cubicBezTo>
                <a:cubicBezTo>
                  <a:pt x="1798065" y="1668840"/>
                  <a:pt x="1787026" y="1657795"/>
                  <a:pt x="1779631" y="1646657"/>
                </a:cubicBezTo>
                <a:cubicBezTo>
                  <a:pt x="1764841" y="1628279"/>
                  <a:pt x="1750051" y="1609808"/>
                  <a:pt x="1735260" y="1595051"/>
                </a:cubicBezTo>
                <a:cubicBezTo>
                  <a:pt x="1727865" y="1587625"/>
                  <a:pt x="1720578" y="1580200"/>
                  <a:pt x="1713183" y="1572867"/>
                </a:cubicBezTo>
                <a:cubicBezTo>
                  <a:pt x="1705788" y="1565442"/>
                  <a:pt x="1698392" y="1558110"/>
                  <a:pt x="1690997" y="1550684"/>
                </a:cubicBezTo>
                <a:cubicBezTo>
                  <a:pt x="1679959" y="1539639"/>
                  <a:pt x="1672563" y="1528594"/>
                  <a:pt x="1661417" y="1521169"/>
                </a:cubicBezTo>
                <a:cubicBezTo>
                  <a:pt x="1650378" y="1510124"/>
                  <a:pt x="1639339" y="1502698"/>
                  <a:pt x="1628193" y="1491653"/>
                </a:cubicBezTo>
                <a:cubicBezTo>
                  <a:pt x="1609759" y="1476895"/>
                  <a:pt x="1594969" y="1465757"/>
                  <a:pt x="1576535" y="1451000"/>
                </a:cubicBezTo>
                <a:cubicBezTo>
                  <a:pt x="1569140" y="1443667"/>
                  <a:pt x="1558101" y="1439954"/>
                  <a:pt x="1550706" y="1432529"/>
                </a:cubicBezTo>
                <a:cubicBezTo>
                  <a:pt x="1543311" y="1428909"/>
                  <a:pt x="1532272" y="1421484"/>
                  <a:pt x="1524877" y="1417771"/>
                </a:cubicBezTo>
                <a:cubicBezTo>
                  <a:pt x="1510087" y="1410439"/>
                  <a:pt x="1499048" y="1406726"/>
                  <a:pt x="1487902" y="1399301"/>
                </a:cubicBezTo>
                <a:cubicBezTo>
                  <a:pt x="1476863" y="1395681"/>
                  <a:pt x="1462073" y="1388256"/>
                  <a:pt x="1451034" y="1380830"/>
                </a:cubicBezTo>
                <a:cubicBezTo>
                  <a:pt x="1439888" y="1377210"/>
                  <a:pt x="1432493" y="1373498"/>
                  <a:pt x="1421454" y="1366072"/>
                </a:cubicBezTo>
                <a:cubicBezTo>
                  <a:pt x="1414059" y="1362360"/>
                  <a:pt x="1403020" y="1355027"/>
                  <a:pt x="1395625" y="1351315"/>
                </a:cubicBezTo>
                <a:cubicBezTo>
                  <a:pt x="1384586" y="1347602"/>
                  <a:pt x="1377191" y="1340270"/>
                  <a:pt x="1366045" y="1336557"/>
                </a:cubicBezTo>
                <a:cubicBezTo>
                  <a:pt x="1355006" y="1332844"/>
                  <a:pt x="1343967" y="1325512"/>
                  <a:pt x="1332821" y="1321799"/>
                </a:cubicBezTo>
                <a:cubicBezTo>
                  <a:pt x="1314387" y="1314374"/>
                  <a:pt x="1292202" y="1303329"/>
                  <a:pt x="1273768" y="1292283"/>
                </a:cubicBezTo>
                <a:cubicBezTo>
                  <a:pt x="1270124" y="1292283"/>
                  <a:pt x="1262729" y="1288571"/>
                  <a:pt x="1258977" y="1284858"/>
                </a:cubicBezTo>
                <a:cubicBezTo>
                  <a:pt x="1255334" y="1281145"/>
                  <a:pt x="1247939" y="1277526"/>
                  <a:pt x="1244187" y="1273813"/>
                </a:cubicBezTo>
                <a:cubicBezTo>
                  <a:pt x="1236900" y="1270100"/>
                  <a:pt x="1225753" y="1262675"/>
                  <a:pt x="1218358" y="1255342"/>
                </a:cubicBezTo>
                <a:cubicBezTo>
                  <a:pt x="1210963" y="1251630"/>
                  <a:pt x="1203675" y="1244297"/>
                  <a:pt x="1196280" y="1236872"/>
                </a:cubicBezTo>
                <a:cubicBezTo>
                  <a:pt x="1188885" y="1229447"/>
                  <a:pt x="1177739" y="1222114"/>
                  <a:pt x="1170451" y="1214689"/>
                </a:cubicBezTo>
                <a:cubicBezTo>
                  <a:pt x="1163056" y="1211069"/>
                  <a:pt x="1155661" y="1203644"/>
                  <a:pt x="1148266" y="1196218"/>
                </a:cubicBezTo>
                <a:cubicBezTo>
                  <a:pt x="1137120" y="1188886"/>
                  <a:pt x="1129832" y="1181461"/>
                  <a:pt x="1122437" y="1174128"/>
                </a:cubicBezTo>
                <a:cubicBezTo>
                  <a:pt x="1115042" y="1166703"/>
                  <a:pt x="1107647" y="1159370"/>
                  <a:pt x="1100252" y="1151945"/>
                </a:cubicBezTo>
                <a:cubicBezTo>
                  <a:pt x="1096608" y="1148232"/>
                  <a:pt x="1092857" y="1144612"/>
                  <a:pt x="1089213" y="1140900"/>
                </a:cubicBezTo>
                <a:cubicBezTo>
                  <a:pt x="1089213" y="1140900"/>
                  <a:pt x="1085462" y="1137187"/>
                  <a:pt x="1085462" y="1137187"/>
                </a:cubicBezTo>
                <a:cubicBezTo>
                  <a:pt x="1081818" y="1133474"/>
                  <a:pt x="1081818" y="1133474"/>
                  <a:pt x="1081818" y="1133474"/>
                </a:cubicBezTo>
                <a:cubicBezTo>
                  <a:pt x="1078067" y="1129762"/>
                  <a:pt x="1078067" y="1126142"/>
                  <a:pt x="1078067" y="1122429"/>
                </a:cubicBezTo>
                <a:cubicBezTo>
                  <a:pt x="1078067" y="1118717"/>
                  <a:pt x="1081818" y="1118717"/>
                  <a:pt x="1081818" y="1115004"/>
                </a:cubicBezTo>
                <a:cubicBezTo>
                  <a:pt x="1085462" y="1115004"/>
                  <a:pt x="1085462" y="1111384"/>
                  <a:pt x="1089213" y="1111384"/>
                </a:cubicBezTo>
                <a:close/>
                <a:moveTo>
                  <a:pt x="1978975" y="553836"/>
                </a:moveTo>
                <a:cubicBezTo>
                  <a:pt x="1978975" y="557548"/>
                  <a:pt x="1975331" y="561168"/>
                  <a:pt x="1990014" y="576019"/>
                </a:cubicBezTo>
                <a:cubicBezTo>
                  <a:pt x="1990014" y="579639"/>
                  <a:pt x="1990014" y="579639"/>
                  <a:pt x="1990014" y="583351"/>
                </a:cubicBezTo>
                <a:cubicBezTo>
                  <a:pt x="1990014" y="583351"/>
                  <a:pt x="1990014" y="587064"/>
                  <a:pt x="1990014" y="587064"/>
                </a:cubicBezTo>
                <a:cubicBezTo>
                  <a:pt x="1990014" y="598109"/>
                  <a:pt x="1986370" y="605534"/>
                  <a:pt x="1986370" y="612867"/>
                </a:cubicBezTo>
                <a:cubicBezTo>
                  <a:pt x="1986370" y="620292"/>
                  <a:pt x="1986370" y="631337"/>
                  <a:pt x="1982726" y="638763"/>
                </a:cubicBezTo>
                <a:cubicBezTo>
                  <a:pt x="1982726" y="642475"/>
                  <a:pt x="1978975" y="649808"/>
                  <a:pt x="1978975" y="653520"/>
                </a:cubicBezTo>
                <a:cubicBezTo>
                  <a:pt x="1978975" y="657233"/>
                  <a:pt x="1978975" y="657233"/>
                  <a:pt x="1978975" y="660946"/>
                </a:cubicBezTo>
                <a:cubicBezTo>
                  <a:pt x="1978975" y="660946"/>
                  <a:pt x="1975331" y="664566"/>
                  <a:pt x="1975331" y="668278"/>
                </a:cubicBezTo>
                <a:cubicBezTo>
                  <a:pt x="1973456" y="671991"/>
                  <a:pt x="1970669" y="674752"/>
                  <a:pt x="1967427" y="676133"/>
                </a:cubicBezTo>
                <a:lnTo>
                  <a:pt x="1960755" y="675864"/>
                </a:lnTo>
                <a:lnTo>
                  <a:pt x="1960541" y="675704"/>
                </a:lnTo>
                <a:cubicBezTo>
                  <a:pt x="1960541" y="675704"/>
                  <a:pt x="1960541" y="675704"/>
                  <a:pt x="1956790" y="675704"/>
                </a:cubicBezTo>
                <a:lnTo>
                  <a:pt x="1960755" y="675864"/>
                </a:lnTo>
                <a:lnTo>
                  <a:pt x="1975331" y="686749"/>
                </a:lnTo>
                <a:cubicBezTo>
                  <a:pt x="1978975" y="690461"/>
                  <a:pt x="1986370" y="694174"/>
                  <a:pt x="1990121" y="697794"/>
                </a:cubicBezTo>
                <a:cubicBezTo>
                  <a:pt x="1990121" y="701507"/>
                  <a:pt x="1993765" y="701507"/>
                  <a:pt x="1997409" y="705219"/>
                </a:cubicBezTo>
                <a:cubicBezTo>
                  <a:pt x="2008555" y="712552"/>
                  <a:pt x="2015950" y="719977"/>
                  <a:pt x="2023345" y="727402"/>
                </a:cubicBezTo>
                <a:cubicBezTo>
                  <a:pt x="2030633" y="738448"/>
                  <a:pt x="2041779" y="745780"/>
                  <a:pt x="2049174" y="753205"/>
                </a:cubicBezTo>
                <a:cubicBezTo>
                  <a:pt x="2052818" y="756918"/>
                  <a:pt x="2056569" y="760631"/>
                  <a:pt x="2060213" y="764251"/>
                </a:cubicBezTo>
                <a:cubicBezTo>
                  <a:pt x="2063857" y="767963"/>
                  <a:pt x="2063857" y="767963"/>
                  <a:pt x="2063857" y="767963"/>
                </a:cubicBezTo>
                <a:cubicBezTo>
                  <a:pt x="2063857" y="767963"/>
                  <a:pt x="2067609" y="771676"/>
                  <a:pt x="2067609" y="771676"/>
                </a:cubicBezTo>
                <a:cubicBezTo>
                  <a:pt x="2067609" y="771676"/>
                  <a:pt x="2071253" y="775389"/>
                  <a:pt x="2071253" y="775389"/>
                </a:cubicBezTo>
                <a:cubicBezTo>
                  <a:pt x="2075004" y="782721"/>
                  <a:pt x="2082399" y="786434"/>
                  <a:pt x="2086043" y="793859"/>
                </a:cubicBezTo>
                <a:cubicBezTo>
                  <a:pt x="2086043" y="793859"/>
                  <a:pt x="2086043" y="790146"/>
                  <a:pt x="2086043" y="790146"/>
                </a:cubicBezTo>
                <a:cubicBezTo>
                  <a:pt x="2086043" y="782721"/>
                  <a:pt x="2089794" y="779008"/>
                  <a:pt x="2089794" y="775389"/>
                </a:cubicBezTo>
                <a:cubicBezTo>
                  <a:pt x="2093438" y="767963"/>
                  <a:pt x="2093438" y="760631"/>
                  <a:pt x="2097082" y="753205"/>
                </a:cubicBezTo>
                <a:cubicBezTo>
                  <a:pt x="2100833" y="742160"/>
                  <a:pt x="2104477" y="734735"/>
                  <a:pt x="2108228" y="727402"/>
                </a:cubicBezTo>
                <a:cubicBezTo>
                  <a:pt x="2108228" y="723690"/>
                  <a:pt x="2111872" y="719977"/>
                  <a:pt x="2111872" y="716264"/>
                </a:cubicBezTo>
                <a:cubicBezTo>
                  <a:pt x="2111872" y="716264"/>
                  <a:pt x="2115623" y="712552"/>
                  <a:pt x="2115623" y="708932"/>
                </a:cubicBezTo>
                <a:cubicBezTo>
                  <a:pt x="2111872" y="708932"/>
                  <a:pt x="2111872" y="705219"/>
                  <a:pt x="2111872" y="705219"/>
                </a:cubicBezTo>
                <a:cubicBezTo>
                  <a:pt x="2104477" y="694174"/>
                  <a:pt x="2100833" y="686749"/>
                  <a:pt x="2093438" y="679323"/>
                </a:cubicBezTo>
                <a:cubicBezTo>
                  <a:pt x="2089794" y="675704"/>
                  <a:pt x="2082399" y="668278"/>
                  <a:pt x="2078648" y="660946"/>
                </a:cubicBezTo>
                <a:cubicBezTo>
                  <a:pt x="2075004" y="653520"/>
                  <a:pt x="2071253" y="649808"/>
                  <a:pt x="2067609" y="646095"/>
                </a:cubicBezTo>
                <a:cubicBezTo>
                  <a:pt x="2063857" y="649808"/>
                  <a:pt x="2063857" y="649808"/>
                  <a:pt x="2063857" y="653520"/>
                </a:cubicBezTo>
                <a:cubicBezTo>
                  <a:pt x="2063857" y="657233"/>
                  <a:pt x="2063857" y="657233"/>
                  <a:pt x="2063857" y="660946"/>
                </a:cubicBezTo>
                <a:cubicBezTo>
                  <a:pt x="2060213" y="660946"/>
                  <a:pt x="2060213" y="664566"/>
                  <a:pt x="2060213" y="668278"/>
                </a:cubicBezTo>
                <a:cubicBezTo>
                  <a:pt x="2056569" y="675704"/>
                  <a:pt x="2056569" y="683036"/>
                  <a:pt x="2052818" y="690461"/>
                </a:cubicBezTo>
                <a:cubicBezTo>
                  <a:pt x="2052818" y="694081"/>
                  <a:pt x="2049174" y="697794"/>
                  <a:pt x="2049174" y="701507"/>
                </a:cubicBezTo>
                <a:cubicBezTo>
                  <a:pt x="2045423" y="705219"/>
                  <a:pt x="2045423" y="712552"/>
                  <a:pt x="2041779" y="716264"/>
                </a:cubicBezTo>
                <a:cubicBezTo>
                  <a:pt x="2041779" y="716264"/>
                  <a:pt x="2038028" y="719977"/>
                  <a:pt x="2038028" y="719977"/>
                </a:cubicBezTo>
                <a:cubicBezTo>
                  <a:pt x="2038028" y="719977"/>
                  <a:pt x="2034384" y="719977"/>
                  <a:pt x="2034384" y="719977"/>
                </a:cubicBezTo>
                <a:cubicBezTo>
                  <a:pt x="2030633" y="719977"/>
                  <a:pt x="2026989" y="719977"/>
                  <a:pt x="2023345" y="719977"/>
                </a:cubicBezTo>
                <a:cubicBezTo>
                  <a:pt x="2019594" y="719977"/>
                  <a:pt x="2015950" y="716264"/>
                  <a:pt x="2015950" y="712552"/>
                </a:cubicBezTo>
                <a:cubicBezTo>
                  <a:pt x="2015950" y="708932"/>
                  <a:pt x="2015950" y="705219"/>
                  <a:pt x="2015950" y="701507"/>
                </a:cubicBezTo>
                <a:cubicBezTo>
                  <a:pt x="2015950" y="701507"/>
                  <a:pt x="2015950" y="697794"/>
                  <a:pt x="2015950" y="697794"/>
                </a:cubicBezTo>
                <a:cubicBezTo>
                  <a:pt x="2015950" y="697794"/>
                  <a:pt x="2015950" y="694174"/>
                  <a:pt x="2015950" y="694174"/>
                </a:cubicBezTo>
                <a:cubicBezTo>
                  <a:pt x="2015950" y="690461"/>
                  <a:pt x="2015950" y="690461"/>
                  <a:pt x="2015950" y="690461"/>
                </a:cubicBezTo>
                <a:cubicBezTo>
                  <a:pt x="2015950" y="686749"/>
                  <a:pt x="2019594" y="686749"/>
                  <a:pt x="2019594" y="683036"/>
                </a:cubicBezTo>
                <a:cubicBezTo>
                  <a:pt x="2019594" y="679323"/>
                  <a:pt x="2023345" y="679323"/>
                  <a:pt x="2023345" y="675704"/>
                </a:cubicBezTo>
                <a:cubicBezTo>
                  <a:pt x="2026989" y="671991"/>
                  <a:pt x="2030633" y="664566"/>
                  <a:pt x="2034384" y="660946"/>
                </a:cubicBezTo>
                <a:cubicBezTo>
                  <a:pt x="2038028" y="653520"/>
                  <a:pt x="2045423" y="649808"/>
                  <a:pt x="2049174" y="642475"/>
                </a:cubicBezTo>
                <a:cubicBezTo>
                  <a:pt x="2052818" y="642475"/>
                  <a:pt x="2052818" y="638763"/>
                  <a:pt x="2056569" y="635050"/>
                </a:cubicBezTo>
                <a:cubicBezTo>
                  <a:pt x="2049174" y="624005"/>
                  <a:pt x="2041779" y="616579"/>
                  <a:pt x="2034384" y="609247"/>
                </a:cubicBezTo>
                <a:cubicBezTo>
                  <a:pt x="2030633" y="601822"/>
                  <a:pt x="2026989" y="598109"/>
                  <a:pt x="2023345" y="594396"/>
                </a:cubicBezTo>
                <a:cubicBezTo>
                  <a:pt x="2019594" y="590777"/>
                  <a:pt x="2015950" y="587064"/>
                  <a:pt x="2012199" y="583351"/>
                </a:cubicBezTo>
                <a:cubicBezTo>
                  <a:pt x="2008555" y="579639"/>
                  <a:pt x="2001160" y="572306"/>
                  <a:pt x="1997409" y="568593"/>
                </a:cubicBezTo>
                <a:cubicBezTo>
                  <a:pt x="1990014" y="564881"/>
                  <a:pt x="1986370" y="561168"/>
                  <a:pt x="1978975" y="553836"/>
                </a:cubicBezTo>
                <a:close/>
                <a:moveTo>
                  <a:pt x="1479794" y="514757"/>
                </a:moveTo>
                <a:lnTo>
                  <a:pt x="1480507" y="516895"/>
                </a:lnTo>
                <a:lnTo>
                  <a:pt x="1478723" y="516895"/>
                </a:lnTo>
                <a:close/>
                <a:moveTo>
                  <a:pt x="1908883" y="502137"/>
                </a:moveTo>
                <a:cubicBezTo>
                  <a:pt x="1908883" y="502137"/>
                  <a:pt x="1908883" y="505849"/>
                  <a:pt x="1908883" y="509562"/>
                </a:cubicBezTo>
                <a:cubicBezTo>
                  <a:pt x="1908883" y="513182"/>
                  <a:pt x="1908883" y="513182"/>
                  <a:pt x="1905132" y="513182"/>
                </a:cubicBezTo>
                <a:cubicBezTo>
                  <a:pt x="1901488" y="535365"/>
                  <a:pt x="1897737" y="553836"/>
                  <a:pt x="1894093" y="572306"/>
                </a:cubicBezTo>
                <a:cubicBezTo>
                  <a:pt x="1894093" y="583351"/>
                  <a:pt x="1890342" y="590777"/>
                  <a:pt x="1886698" y="601822"/>
                </a:cubicBezTo>
                <a:cubicBezTo>
                  <a:pt x="1886698" y="609247"/>
                  <a:pt x="1882947" y="612867"/>
                  <a:pt x="1882947" y="616579"/>
                </a:cubicBezTo>
                <a:cubicBezTo>
                  <a:pt x="1882947" y="620292"/>
                  <a:pt x="1879303" y="620292"/>
                  <a:pt x="1879303" y="624005"/>
                </a:cubicBezTo>
                <a:cubicBezTo>
                  <a:pt x="1875659" y="624005"/>
                  <a:pt x="1875659" y="627625"/>
                  <a:pt x="1875659" y="627625"/>
                </a:cubicBezTo>
                <a:cubicBezTo>
                  <a:pt x="1882947" y="631337"/>
                  <a:pt x="1890342" y="635050"/>
                  <a:pt x="1897737" y="638763"/>
                </a:cubicBezTo>
                <a:cubicBezTo>
                  <a:pt x="1901488" y="642475"/>
                  <a:pt x="1905132" y="642475"/>
                  <a:pt x="1908883" y="646095"/>
                </a:cubicBezTo>
                <a:cubicBezTo>
                  <a:pt x="1916171" y="649808"/>
                  <a:pt x="1919922" y="653520"/>
                  <a:pt x="1927317" y="657233"/>
                </a:cubicBezTo>
                <a:cubicBezTo>
                  <a:pt x="1923566" y="657233"/>
                  <a:pt x="1923566" y="653520"/>
                  <a:pt x="1923566" y="653520"/>
                </a:cubicBezTo>
                <a:cubicBezTo>
                  <a:pt x="1923566" y="649808"/>
                  <a:pt x="1923566" y="649808"/>
                  <a:pt x="1923566" y="646095"/>
                </a:cubicBezTo>
                <a:cubicBezTo>
                  <a:pt x="1923566" y="642475"/>
                  <a:pt x="1923566" y="642475"/>
                  <a:pt x="1923566" y="638763"/>
                </a:cubicBezTo>
                <a:cubicBezTo>
                  <a:pt x="1923566" y="638763"/>
                  <a:pt x="1923566" y="635050"/>
                  <a:pt x="1923566" y="635050"/>
                </a:cubicBezTo>
                <a:cubicBezTo>
                  <a:pt x="1927317" y="635050"/>
                  <a:pt x="1927317" y="631337"/>
                  <a:pt x="1927317" y="627625"/>
                </a:cubicBezTo>
                <a:cubicBezTo>
                  <a:pt x="1927317" y="624005"/>
                  <a:pt x="1930961" y="620292"/>
                  <a:pt x="1930961" y="616579"/>
                </a:cubicBezTo>
                <a:cubicBezTo>
                  <a:pt x="1934712" y="609247"/>
                  <a:pt x="1938356" y="598109"/>
                  <a:pt x="1942107" y="590777"/>
                </a:cubicBezTo>
                <a:cubicBezTo>
                  <a:pt x="1945751" y="587064"/>
                  <a:pt x="1945751" y="583351"/>
                  <a:pt x="1949502" y="579639"/>
                </a:cubicBezTo>
                <a:cubicBezTo>
                  <a:pt x="1953146" y="579639"/>
                  <a:pt x="1953146" y="576019"/>
                  <a:pt x="1956790" y="572306"/>
                </a:cubicBezTo>
                <a:cubicBezTo>
                  <a:pt x="1960541" y="568593"/>
                  <a:pt x="1960541" y="564881"/>
                  <a:pt x="1964185" y="561168"/>
                </a:cubicBezTo>
                <a:cubicBezTo>
                  <a:pt x="1967936" y="557548"/>
                  <a:pt x="1967936" y="553836"/>
                  <a:pt x="1971580" y="550123"/>
                </a:cubicBezTo>
                <a:cubicBezTo>
                  <a:pt x="1967936" y="542790"/>
                  <a:pt x="1960541" y="539078"/>
                  <a:pt x="1956790" y="535365"/>
                </a:cubicBezTo>
                <a:cubicBezTo>
                  <a:pt x="1942107" y="524320"/>
                  <a:pt x="1930961" y="516895"/>
                  <a:pt x="1916171" y="505849"/>
                </a:cubicBezTo>
                <a:cubicBezTo>
                  <a:pt x="1912527" y="505849"/>
                  <a:pt x="1912527" y="502137"/>
                  <a:pt x="1908883" y="502137"/>
                </a:cubicBezTo>
                <a:close/>
                <a:moveTo>
                  <a:pt x="1846079" y="454151"/>
                </a:moveTo>
                <a:cubicBezTo>
                  <a:pt x="1846079" y="454151"/>
                  <a:pt x="1846079" y="457863"/>
                  <a:pt x="1846079" y="457863"/>
                </a:cubicBezTo>
                <a:cubicBezTo>
                  <a:pt x="1842328" y="465196"/>
                  <a:pt x="1842328" y="472621"/>
                  <a:pt x="1838684" y="479954"/>
                </a:cubicBezTo>
                <a:cubicBezTo>
                  <a:pt x="1831289" y="498424"/>
                  <a:pt x="1823894" y="516895"/>
                  <a:pt x="1823894" y="527940"/>
                </a:cubicBezTo>
                <a:lnTo>
                  <a:pt x="1810362" y="555030"/>
                </a:lnTo>
                <a:lnTo>
                  <a:pt x="1809104" y="557548"/>
                </a:lnTo>
                <a:cubicBezTo>
                  <a:pt x="1805460" y="561168"/>
                  <a:pt x="1805460" y="561168"/>
                  <a:pt x="1805460" y="564881"/>
                </a:cubicBezTo>
                <a:cubicBezTo>
                  <a:pt x="1801709" y="568593"/>
                  <a:pt x="1801709" y="568593"/>
                  <a:pt x="1801709" y="572306"/>
                </a:cubicBezTo>
                <a:cubicBezTo>
                  <a:pt x="1801709" y="576019"/>
                  <a:pt x="1798065" y="579639"/>
                  <a:pt x="1798065" y="583351"/>
                </a:cubicBezTo>
                <a:cubicBezTo>
                  <a:pt x="1801709" y="587064"/>
                  <a:pt x="1809104" y="587064"/>
                  <a:pt x="1812855" y="590777"/>
                </a:cubicBezTo>
                <a:cubicBezTo>
                  <a:pt x="1820250" y="594396"/>
                  <a:pt x="1827645" y="598109"/>
                  <a:pt x="1835040" y="601822"/>
                </a:cubicBezTo>
                <a:cubicBezTo>
                  <a:pt x="1838684" y="601822"/>
                  <a:pt x="1842328" y="605534"/>
                  <a:pt x="1846079" y="605534"/>
                </a:cubicBezTo>
                <a:cubicBezTo>
                  <a:pt x="1853474" y="609247"/>
                  <a:pt x="1857118" y="609247"/>
                  <a:pt x="1860869" y="612867"/>
                </a:cubicBezTo>
                <a:cubicBezTo>
                  <a:pt x="1860869" y="609247"/>
                  <a:pt x="1860869" y="609247"/>
                  <a:pt x="1860869" y="605534"/>
                </a:cubicBezTo>
                <a:cubicBezTo>
                  <a:pt x="1860869" y="605534"/>
                  <a:pt x="1860869" y="601822"/>
                  <a:pt x="1860869" y="601822"/>
                </a:cubicBezTo>
                <a:cubicBezTo>
                  <a:pt x="1860869" y="594396"/>
                  <a:pt x="1864513" y="590777"/>
                  <a:pt x="1864513" y="587064"/>
                </a:cubicBezTo>
                <a:cubicBezTo>
                  <a:pt x="1868264" y="579639"/>
                  <a:pt x="1871908" y="568593"/>
                  <a:pt x="1875552" y="561168"/>
                </a:cubicBezTo>
                <a:cubicBezTo>
                  <a:pt x="1879303" y="553836"/>
                  <a:pt x="1882947" y="542790"/>
                  <a:pt x="1886698" y="535365"/>
                </a:cubicBezTo>
                <a:cubicBezTo>
                  <a:pt x="1890342" y="527940"/>
                  <a:pt x="1890342" y="524320"/>
                  <a:pt x="1894093" y="520607"/>
                </a:cubicBezTo>
                <a:cubicBezTo>
                  <a:pt x="1894093" y="513182"/>
                  <a:pt x="1897737" y="509562"/>
                  <a:pt x="1901488" y="505849"/>
                </a:cubicBezTo>
                <a:cubicBezTo>
                  <a:pt x="1905132" y="502137"/>
                  <a:pt x="1905132" y="498424"/>
                  <a:pt x="1908883" y="494712"/>
                </a:cubicBezTo>
                <a:cubicBezTo>
                  <a:pt x="1908883" y="491092"/>
                  <a:pt x="1905132" y="491092"/>
                  <a:pt x="1905132" y="491092"/>
                </a:cubicBezTo>
                <a:cubicBezTo>
                  <a:pt x="1897737" y="487379"/>
                  <a:pt x="1890342" y="479954"/>
                  <a:pt x="1882947" y="476334"/>
                </a:cubicBezTo>
                <a:cubicBezTo>
                  <a:pt x="1868264" y="468909"/>
                  <a:pt x="1857118" y="461483"/>
                  <a:pt x="1846079" y="454151"/>
                </a:cubicBezTo>
                <a:close/>
                <a:moveTo>
                  <a:pt x="18434" y="424635"/>
                </a:moveTo>
                <a:cubicBezTo>
                  <a:pt x="18434" y="439393"/>
                  <a:pt x="18434" y="454151"/>
                  <a:pt x="18434" y="468909"/>
                </a:cubicBezTo>
                <a:cubicBezTo>
                  <a:pt x="18434" y="465196"/>
                  <a:pt x="18434" y="461483"/>
                  <a:pt x="22185" y="457863"/>
                </a:cubicBezTo>
                <a:cubicBezTo>
                  <a:pt x="18434" y="446725"/>
                  <a:pt x="18434" y="435680"/>
                  <a:pt x="18434" y="424635"/>
                </a:cubicBezTo>
                <a:close/>
                <a:moveTo>
                  <a:pt x="1757446" y="417210"/>
                </a:moveTo>
                <a:cubicBezTo>
                  <a:pt x="1753802" y="424635"/>
                  <a:pt x="1753802" y="431968"/>
                  <a:pt x="1750051" y="439393"/>
                </a:cubicBezTo>
                <a:cubicBezTo>
                  <a:pt x="1750051" y="446725"/>
                  <a:pt x="1746407" y="457863"/>
                  <a:pt x="1746407" y="465196"/>
                </a:cubicBezTo>
                <a:cubicBezTo>
                  <a:pt x="1742656" y="483666"/>
                  <a:pt x="1739012" y="498424"/>
                  <a:pt x="1735260" y="516895"/>
                </a:cubicBezTo>
                <a:cubicBezTo>
                  <a:pt x="1731617" y="527940"/>
                  <a:pt x="1727865" y="539078"/>
                  <a:pt x="1724222" y="550123"/>
                </a:cubicBezTo>
                <a:cubicBezTo>
                  <a:pt x="1720578" y="553836"/>
                  <a:pt x="1720578" y="553836"/>
                  <a:pt x="1720578" y="557548"/>
                </a:cubicBezTo>
                <a:cubicBezTo>
                  <a:pt x="1731617" y="561168"/>
                  <a:pt x="1739012" y="564881"/>
                  <a:pt x="1750051" y="568593"/>
                </a:cubicBezTo>
                <a:cubicBezTo>
                  <a:pt x="1761197" y="572306"/>
                  <a:pt x="1768485" y="576019"/>
                  <a:pt x="1779631" y="579639"/>
                </a:cubicBezTo>
                <a:cubicBezTo>
                  <a:pt x="1779631" y="579639"/>
                  <a:pt x="1783275" y="583351"/>
                  <a:pt x="1787026" y="583351"/>
                </a:cubicBezTo>
                <a:cubicBezTo>
                  <a:pt x="1787026" y="579639"/>
                  <a:pt x="1787026" y="576019"/>
                  <a:pt x="1787026" y="572306"/>
                </a:cubicBezTo>
                <a:cubicBezTo>
                  <a:pt x="1787026" y="564881"/>
                  <a:pt x="1787026" y="553836"/>
                  <a:pt x="1787026" y="542790"/>
                </a:cubicBezTo>
                <a:cubicBezTo>
                  <a:pt x="1787026" y="531652"/>
                  <a:pt x="1787026" y="524320"/>
                  <a:pt x="1790670" y="513182"/>
                </a:cubicBezTo>
                <a:cubicBezTo>
                  <a:pt x="1794421" y="505849"/>
                  <a:pt x="1798065" y="494712"/>
                  <a:pt x="1801709" y="483666"/>
                </a:cubicBezTo>
                <a:cubicBezTo>
                  <a:pt x="1805460" y="472621"/>
                  <a:pt x="1809104" y="465196"/>
                  <a:pt x="1812855" y="454151"/>
                </a:cubicBezTo>
                <a:cubicBezTo>
                  <a:pt x="1812855" y="450438"/>
                  <a:pt x="1816499" y="446725"/>
                  <a:pt x="1816499" y="443013"/>
                </a:cubicBezTo>
                <a:cubicBezTo>
                  <a:pt x="1812855" y="443013"/>
                  <a:pt x="1809104" y="439393"/>
                  <a:pt x="1805460" y="439393"/>
                </a:cubicBezTo>
                <a:cubicBezTo>
                  <a:pt x="1798065" y="435680"/>
                  <a:pt x="1790670" y="431968"/>
                  <a:pt x="1783275" y="428255"/>
                </a:cubicBezTo>
                <a:cubicBezTo>
                  <a:pt x="1779631" y="428255"/>
                  <a:pt x="1772236" y="424635"/>
                  <a:pt x="1764841" y="420922"/>
                </a:cubicBezTo>
                <a:cubicBezTo>
                  <a:pt x="1764841" y="417210"/>
                  <a:pt x="1761197" y="417210"/>
                  <a:pt x="1757446" y="417210"/>
                </a:cubicBezTo>
                <a:close/>
                <a:moveTo>
                  <a:pt x="1019014" y="406165"/>
                </a:moveTo>
                <a:cubicBezTo>
                  <a:pt x="1019014" y="409877"/>
                  <a:pt x="1019014" y="413497"/>
                  <a:pt x="1019014" y="417210"/>
                </a:cubicBezTo>
                <a:cubicBezTo>
                  <a:pt x="1019014" y="420922"/>
                  <a:pt x="1019014" y="420922"/>
                  <a:pt x="1019014" y="424635"/>
                </a:cubicBezTo>
                <a:cubicBezTo>
                  <a:pt x="1019014" y="424635"/>
                  <a:pt x="1019014" y="428255"/>
                  <a:pt x="1019014" y="428255"/>
                </a:cubicBezTo>
                <a:cubicBezTo>
                  <a:pt x="1019014" y="428255"/>
                  <a:pt x="1019014" y="431968"/>
                  <a:pt x="1019014" y="435680"/>
                </a:cubicBezTo>
                <a:cubicBezTo>
                  <a:pt x="1015370" y="439393"/>
                  <a:pt x="1015370" y="443106"/>
                  <a:pt x="1015370" y="446725"/>
                </a:cubicBezTo>
                <a:cubicBezTo>
                  <a:pt x="1011619" y="450438"/>
                  <a:pt x="1011619" y="450438"/>
                  <a:pt x="1011619" y="454151"/>
                </a:cubicBezTo>
                <a:cubicBezTo>
                  <a:pt x="1011619" y="457863"/>
                  <a:pt x="1007975" y="461483"/>
                  <a:pt x="1015370" y="468909"/>
                </a:cubicBezTo>
                <a:cubicBezTo>
                  <a:pt x="1011619" y="479954"/>
                  <a:pt x="1007975" y="487379"/>
                  <a:pt x="1004224" y="498424"/>
                </a:cubicBezTo>
                <a:cubicBezTo>
                  <a:pt x="1000580" y="509562"/>
                  <a:pt x="996829" y="516895"/>
                  <a:pt x="993185" y="527940"/>
                </a:cubicBezTo>
                <a:cubicBezTo>
                  <a:pt x="993185" y="531652"/>
                  <a:pt x="989434" y="539078"/>
                  <a:pt x="989434" y="542790"/>
                </a:cubicBezTo>
                <a:cubicBezTo>
                  <a:pt x="985790" y="546410"/>
                  <a:pt x="985790" y="546410"/>
                  <a:pt x="985790" y="550123"/>
                </a:cubicBezTo>
                <a:cubicBezTo>
                  <a:pt x="989434" y="550123"/>
                  <a:pt x="993185" y="550123"/>
                  <a:pt x="996829" y="550123"/>
                </a:cubicBezTo>
                <a:cubicBezTo>
                  <a:pt x="1015370" y="550123"/>
                  <a:pt x="1037448" y="550123"/>
                  <a:pt x="1055989" y="546410"/>
                </a:cubicBezTo>
                <a:cubicBezTo>
                  <a:pt x="1059633" y="546410"/>
                  <a:pt x="1063277" y="546410"/>
                  <a:pt x="1067028" y="546410"/>
                </a:cubicBezTo>
                <a:cubicBezTo>
                  <a:pt x="1067028" y="546410"/>
                  <a:pt x="1067028" y="542790"/>
                  <a:pt x="1067028" y="542790"/>
                </a:cubicBezTo>
                <a:cubicBezTo>
                  <a:pt x="1063277" y="539078"/>
                  <a:pt x="1063277" y="539078"/>
                  <a:pt x="1063277" y="535365"/>
                </a:cubicBezTo>
                <a:cubicBezTo>
                  <a:pt x="1059633" y="531652"/>
                  <a:pt x="1059633" y="527940"/>
                  <a:pt x="1059633" y="524320"/>
                </a:cubicBezTo>
                <a:cubicBezTo>
                  <a:pt x="1059633" y="520607"/>
                  <a:pt x="1059633" y="513182"/>
                  <a:pt x="1059633" y="509562"/>
                </a:cubicBezTo>
                <a:cubicBezTo>
                  <a:pt x="1059633" y="509562"/>
                  <a:pt x="1059633" y="505849"/>
                  <a:pt x="1059633" y="502137"/>
                </a:cubicBezTo>
                <a:cubicBezTo>
                  <a:pt x="1059633" y="498424"/>
                  <a:pt x="1059633" y="498424"/>
                  <a:pt x="1059633" y="494712"/>
                </a:cubicBezTo>
                <a:cubicBezTo>
                  <a:pt x="1059633" y="491092"/>
                  <a:pt x="1059633" y="491092"/>
                  <a:pt x="1059633" y="487379"/>
                </a:cubicBezTo>
                <a:cubicBezTo>
                  <a:pt x="1059633" y="483666"/>
                  <a:pt x="1059633" y="483666"/>
                  <a:pt x="1059633" y="479954"/>
                </a:cubicBezTo>
                <a:cubicBezTo>
                  <a:pt x="1059633" y="472621"/>
                  <a:pt x="1063277" y="468909"/>
                  <a:pt x="1063277" y="461483"/>
                </a:cubicBezTo>
                <a:cubicBezTo>
                  <a:pt x="1067028" y="450438"/>
                  <a:pt x="1070672" y="439393"/>
                  <a:pt x="1074423" y="431968"/>
                </a:cubicBezTo>
                <a:cubicBezTo>
                  <a:pt x="1078067" y="420922"/>
                  <a:pt x="1081818" y="413497"/>
                  <a:pt x="1085462" y="406165"/>
                </a:cubicBezTo>
                <a:cubicBezTo>
                  <a:pt x="1078067" y="406165"/>
                  <a:pt x="1074423" y="406165"/>
                  <a:pt x="1070672" y="406165"/>
                </a:cubicBezTo>
                <a:cubicBezTo>
                  <a:pt x="1055989" y="406165"/>
                  <a:pt x="1037448" y="406165"/>
                  <a:pt x="1019014" y="406165"/>
                </a:cubicBezTo>
                <a:close/>
                <a:moveTo>
                  <a:pt x="911947" y="398739"/>
                </a:moveTo>
                <a:cubicBezTo>
                  <a:pt x="911947" y="402452"/>
                  <a:pt x="911947" y="402452"/>
                  <a:pt x="911947" y="402452"/>
                </a:cubicBezTo>
                <a:cubicBezTo>
                  <a:pt x="911947" y="402452"/>
                  <a:pt x="908303" y="406165"/>
                  <a:pt x="908303" y="409784"/>
                </a:cubicBezTo>
                <a:cubicBezTo>
                  <a:pt x="908303" y="413497"/>
                  <a:pt x="904552" y="417210"/>
                  <a:pt x="904552" y="420922"/>
                </a:cubicBezTo>
                <a:cubicBezTo>
                  <a:pt x="900908" y="428255"/>
                  <a:pt x="897157" y="439393"/>
                  <a:pt x="893513" y="446725"/>
                </a:cubicBezTo>
                <a:cubicBezTo>
                  <a:pt x="889762" y="446725"/>
                  <a:pt x="889762" y="450438"/>
                  <a:pt x="889762" y="454151"/>
                </a:cubicBezTo>
                <a:cubicBezTo>
                  <a:pt x="889762" y="465196"/>
                  <a:pt x="886118" y="476334"/>
                  <a:pt x="882367" y="487379"/>
                </a:cubicBezTo>
                <a:cubicBezTo>
                  <a:pt x="882367" y="494712"/>
                  <a:pt x="878723" y="498424"/>
                  <a:pt x="878723" y="502137"/>
                </a:cubicBezTo>
                <a:cubicBezTo>
                  <a:pt x="878723" y="505849"/>
                  <a:pt x="875079" y="509562"/>
                  <a:pt x="871328" y="505849"/>
                </a:cubicBezTo>
                <a:cubicBezTo>
                  <a:pt x="871328" y="509469"/>
                  <a:pt x="871328" y="513182"/>
                  <a:pt x="867684" y="516895"/>
                </a:cubicBezTo>
                <a:cubicBezTo>
                  <a:pt x="867684" y="520607"/>
                  <a:pt x="863933" y="520607"/>
                  <a:pt x="863933" y="524320"/>
                </a:cubicBezTo>
                <a:cubicBezTo>
                  <a:pt x="860289" y="527940"/>
                  <a:pt x="860289" y="531652"/>
                  <a:pt x="856538" y="535365"/>
                </a:cubicBezTo>
                <a:cubicBezTo>
                  <a:pt x="852894" y="539078"/>
                  <a:pt x="849143" y="542790"/>
                  <a:pt x="845499" y="546410"/>
                </a:cubicBezTo>
                <a:cubicBezTo>
                  <a:pt x="863933" y="546410"/>
                  <a:pt x="886118" y="546410"/>
                  <a:pt x="904552" y="546410"/>
                </a:cubicBezTo>
                <a:cubicBezTo>
                  <a:pt x="911947" y="546410"/>
                  <a:pt x="915698" y="546410"/>
                  <a:pt x="922986" y="546410"/>
                </a:cubicBezTo>
                <a:cubicBezTo>
                  <a:pt x="930381" y="546410"/>
                  <a:pt x="934132" y="546410"/>
                  <a:pt x="941527" y="546410"/>
                </a:cubicBezTo>
                <a:cubicBezTo>
                  <a:pt x="941527" y="542790"/>
                  <a:pt x="941527" y="542790"/>
                  <a:pt x="941527" y="542790"/>
                </a:cubicBezTo>
                <a:cubicBezTo>
                  <a:pt x="941527" y="542790"/>
                  <a:pt x="941527" y="539078"/>
                  <a:pt x="941527" y="539078"/>
                </a:cubicBezTo>
                <a:cubicBezTo>
                  <a:pt x="941527" y="539078"/>
                  <a:pt x="941527" y="535365"/>
                  <a:pt x="941527" y="535365"/>
                </a:cubicBezTo>
                <a:cubicBezTo>
                  <a:pt x="945171" y="531652"/>
                  <a:pt x="945171" y="531652"/>
                  <a:pt x="945171" y="527940"/>
                </a:cubicBezTo>
                <a:cubicBezTo>
                  <a:pt x="948922" y="524320"/>
                  <a:pt x="948922" y="524320"/>
                  <a:pt x="948922" y="520607"/>
                </a:cubicBezTo>
                <a:cubicBezTo>
                  <a:pt x="952566" y="516895"/>
                  <a:pt x="952566" y="509562"/>
                  <a:pt x="956210" y="502137"/>
                </a:cubicBezTo>
                <a:cubicBezTo>
                  <a:pt x="963605" y="483666"/>
                  <a:pt x="971000" y="465196"/>
                  <a:pt x="978395" y="446725"/>
                </a:cubicBezTo>
                <a:cubicBezTo>
                  <a:pt x="982146" y="435680"/>
                  <a:pt x="989434" y="428255"/>
                  <a:pt x="993185" y="417210"/>
                </a:cubicBezTo>
                <a:cubicBezTo>
                  <a:pt x="993185" y="409784"/>
                  <a:pt x="996829" y="406165"/>
                  <a:pt x="1000580" y="402452"/>
                </a:cubicBezTo>
                <a:cubicBezTo>
                  <a:pt x="1000580" y="402452"/>
                  <a:pt x="1004224" y="398739"/>
                  <a:pt x="1004224" y="398739"/>
                </a:cubicBezTo>
                <a:cubicBezTo>
                  <a:pt x="1000580" y="398739"/>
                  <a:pt x="1000580" y="398739"/>
                  <a:pt x="1000580" y="398739"/>
                </a:cubicBezTo>
                <a:cubicBezTo>
                  <a:pt x="993185" y="398739"/>
                  <a:pt x="982146" y="398739"/>
                  <a:pt x="971000" y="398739"/>
                </a:cubicBezTo>
                <a:cubicBezTo>
                  <a:pt x="963605" y="398739"/>
                  <a:pt x="959961" y="398739"/>
                  <a:pt x="952566" y="398739"/>
                </a:cubicBezTo>
                <a:cubicBezTo>
                  <a:pt x="945171" y="398739"/>
                  <a:pt x="941527" y="398739"/>
                  <a:pt x="934132" y="398739"/>
                </a:cubicBezTo>
                <a:cubicBezTo>
                  <a:pt x="926737" y="398739"/>
                  <a:pt x="919342" y="398739"/>
                  <a:pt x="911947" y="398739"/>
                </a:cubicBezTo>
                <a:close/>
                <a:moveTo>
                  <a:pt x="1196280" y="395027"/>
                </a:moveTo>
                <a:cubicBezTo>
                  <a:pt x="1174095" y="395027"/>
                  <a:pt x="1155661" y="398739"/>
                  <a:pt x="1133476" y="398739"/>
                </a:cubicBezTo>
                <a:cubicBezTo>
                  <a:pt x="1129832" y="398739"/>
                  <a:pt x="1126081" y="398739"/>
                  <a:pt x="1122437" y="398739"/>
                </a:cubicBezTo>
                <a:cubicBezTo>
                  <a:pt x="1122437" y="398739"/>
                  <a:pt x="1122437" y="402452"/>
                  <a:pt x="1122437" y="402452"/>
                </a:cubicBezTo>
                <a:cubicBezTo>
                  <a:pt x="1118686" y="409784"/>
                  <a:pt x="1115042" y="417210"/>
                  <a:pt x="1111291" y="424635"/>
                </a:cubicBezTo>
                <a:cubicBezTo>
                  <a:pt x="1100252" y="443013"/>
                  <a:pt x="1092857" y="465196"/>
                  <a:pt x="1081818" y="479954"/>
                </a:cubicBezTo>
                <a:cubicBezTo>
                  <a:pt x="1078067" y="491092"/>
                  <a:pt x="1078067" y="498424"/>
                  <a:pt x="1074423" y="509562"/>
                </a:cubicBezTo>
                <a:cubicBezTo>
                  <a:pt x="1074423" y="516895"/>
                  <a:pt x="1070672" y="527940"/>
                  <a:pt x="1067028" y="535365"/>
                </a:cubicBezTo>
                <a:cubicBezTo>
                  <a:pt x="1067028" y="539078"/>
                  <a:pt x="1067028" y="539078"/>
                  <a:pt x="1067028" y="539078"/>
                </a:cubicBezTo>
                <a:cubicBezTo>
                  <a:pt x="1070672" y="539078"/>
                  <a:pt x="1074423" y="539078"/>
                  <a:pt x="1078067" y="539078"/>
                </a:cubicBezTo>
                <a:cubicBezTo>
                  <a:pt x="1089213" y="539078"/>
                  <a:pt x="1104003" y="535365"/>
                  <a:pt x="1115042" y="535365"/>
                </a:cubicBezTo>
                <a:cubicBezTo>
                  <a:pt x="1126081" y="535365"/>
                  <a:pt x="1133476" y="531652"/>
                  <a:pt x="1140871" y="531652"/>
                </a:cubicBezTo>
                <a:cubicBezTo>
                  <a:pt x="1144515" y="527940"/>
                  <a:pt x="1144515" y="527940"/>
                  <a:pt x="1144515" y="524320"/>
                </a:cubicBezTo>
                <a:cubicBezTo>
                  <a:pt x="1148266" y="516895"/>
                  <a:pt x="1148266" y="509562"/>
                  <a:pt x="1151910" y="502137"/>
                </a:cubicBezTo>
                <a:cubicBezTo>
                  <a:pt x="1159305" y="483666"/>
                  <a:pt x="1163056" y="461483"/>
                  <a:pt x="1170451" y="443106"/>
                </a:cubicBezTo>
                <a:cubicBezTo>
                  <a:pt x="1170451" y="439393"/>
                  <a:pt x="1174095" y="431968"/>
                  <a:pt x="1177739" y="428255"/>
                </a:cubicBezTo>
                <a:cubicBezTo>
                  <a:pt x="1177739" y="424635"/>
                  <a:pt x="1181490" y="420922"/>
                  <a:pt x="1185134" y="417210"/>
                </a:cubicBezTo>
                <a:cubicBezTo>
                  <a:pt x="1188885" y="413497"/>
                  <a:pt x="1192529" y="409877"/>
                  <a:pt x="1196280" y="406165"/>
                </a:cubicBezTo>
                <a:cubicBezTo>
                  <a:pt x="1196280" y="402452"/>
                  <a:pt x="1199924" y="402452"/>
                  <a:pt x="1199924" y="398739"/>
                </a:cubicBezTo>
                <a:cubicBezTo>
                  <a:pt x="1203675" y="398739"/>
                  <a:pt x="1203675" y="395027"/>
                  <a:pt x="1203675" y="395027"/>
                </a:cubicBezTo>
                <a:cubicBezTo>
                  <a:pt x="1199924" y="395027"/>
                  <a:pt x="1199924" y="395027"/>
                  <a:pt x="1196280" y="395027"/>
                </a:cubicBezTo>
                <a:close/>
                <a:moveTo>
                  <a:pt x="767904" y="387694"/>
                </a:moveTo>
                <a:cubicBezTo>
                  <a:pt x="767904" y="395027"/>
                  <a:pt x="767904" y="398739"/>
                  <a:pt x="771656" y="402452"/>
                </a:cubicBezTo>
                <a:cubicBezTo>
                  <a:pt x="771656" y="406165"/>
                  <a:pt x="771656" y="406165"/>
                  <a:pt x="771656" y="409784"/>
                </a:cubicBezTo>
                <a:cubicBezTo>
                  <a:pt x="771656" y="413497"/>
                  <a:pt x="771656" y="420922"/>
                  <a:pt x="771656" y="424635"/>
                </a:cubicBezTo>
                <a:cubicBezTo>
                  <a:pt x="771656" y="428255"/>
                  <a:pt x="771656" y="428255"/>
                  <a:pt x="771656" y="431968"/>
                </a:cubicBezTo>
                <a:cubicBezTo>
                  <a:pt x="771656" y="435680"/>
                  <a:pt x="771656" y="435680"/>
                  <a:pt x="771656" y="439393"/>
                </a:cubicBezTo>
                <a:cubicBezTo>
                  <a:pt x="767904" y="439393"/>
                  <a:pt x="767904" y="443013"/>
                  <a:pt x="767904" y="446725"/>
                </a:cubicBezTo>
                <a:cubicBezTo>
                  <a:pt x="764260" y="446725"/>
                  <a:pt x="764260" y="450438"/>
                  <a:pt x="764260" y="454151"/>
                </a:cubicBezTo>
                <a:cubicBezTo>
                  <a:pt x="756865" y="472621"/>
                  <a:pt x="749470" y="491092"/>
                  <a:pt x="742075" y="509469"/>
                </a:cubicBezTo>
                <a:cubicBezTo>
                  <a:pt x="738431" y="520607"/>
                  <a:pt x="734680" y="527940"/>
                  <a:pt x="731036" y="539078"/>
                </a:cubicBezTo>
                <a:cubicBezTo>
                  <a:pt x="731036" y="542698"/>
                  <a:pt x="727392" y="546410"/>
                  <a:pt x="727392" y="550123"/>
                </a:cubicBezTo>
                <a:cubicBezTo>
                  <a:pt x="727392" y="550123"/>
                  <a:pt x="731036" y="550123"/>
                  <a:pt x="731036" y="550123"/>
                </a:cubicBezTo>
                <a:cubicBezTo>
                  <a:pt x="734680" y="550123"/>
                  <a:pt x="738431" y="550123"/>
                  <a:pt x="742075" y="550123"/>
                </a:cubicBezTo>
                <a:cubicBezTo>
                  <a:pt x="749470" y="550123"/>
                  <a:pt x="753222" y="550123"/>
                  <a:pt x="760617" y="550123"/>
                </a:cubicBezTo>
                <a:cubicBezTo>
                  <a:pt x="771656" y="550123"/>
                  <a:pt x="779051" y="550123"/>
                  <a:pt x="790090" y="550123"/>
                </a:cubicBezTo>
                <a:lnTo>
                  <a:pt x="823314" y="550123"/>
                </a:lnTo>
                <a:cubicBezTo>
                  <a:pt x="823314" y="550123"/>
                  <a:pt x="827065" y="550123"/>
                  <a:pt x="827065" y="550123"/>
                </a:cubicBezTo>
                <a:lnTo>
                  <a:pt x="834460" y="550123"/>
                </a:lnTo>
                <a:cubicBezTo>
                  <a:pt x="838104" y="542790"/>
                  <a:pt x="838104" y="535365"/>
                  <a:pt x="841855" y="527940"/>
                </a:cubicBezTo>
                <a:cubicBezTo>
                  <a:pt x="845499" y="516895"/>
                  <a:pt x="845499" y="509469"/>
                  <a:pt x="849143" y="498424"/>
                </a:cubicBezTo>
                <a:cubicBezTo>
                  <a:pt x="852894" y="476241"/>
                  <a:pt x="856538" y="457863"/>
                  <a:pt x="863933" y="435680"/>
                </a:cubicBezTo>
                <a:cubicBezTo>
                  <a:pt x="863933" y="431968"/>
                  <a:pt x="863933" y="431968"/>
                  <a:pt x="863933" y="431968"/>
                </a:cubicBezTo>
                <a:cubicBezTo>
                  <a:pt x="863933" y="428255"/>
                  <a:pt x="863933" y="428255"/>
                  <a:pt x="863933" y="424635"/>
                </a:cubicBezTo>
                <a:cubicBezTo>
                  <a:pt x="867684" y="417210"/>
                  <a:pt x="867684" y="406165"/>
                  <a:pt x="871328" y="398739"/>
                </a:cubicBezTo>
                <a:cubicBezTo>
                  <a:pt x="871328" y="398739"/>
                  <a:pt x="871328" y="395027"/>
                  <a:pt x="871328" y="395027"/>
                </a:cubicBezTo>
                <a:cubicBezTo>
                  <a:pt x="860289" y="391407"/>
                  <a:pt x="849143" y="391407"/>
                  <a:pt x="838104" y="391407"/>
                </a:cubicBezTo>
                <a:cubicBezTo>
                  <a:pt x="834460" y="391407"/>
                  <a:pt x="830709" y="391407"/>
                  <a:pt x="827065" y="391407"/>
                </a:cubicBezTo>
                <a:cubicBezTo>
                  <a:pt x="819670" y="391407"/>
                  <a:pt x="815919" y="391407"/>
                  <a:pt x="808524" y="391407"/>
                </a:cubicBezTo>
                <a:cubicBezTo>
                  <a:pt x="793841" y="391407"/>
                  <a:pt x="782694" y="391407"/>
                  <a:pt x="767904" y="387694"/>
                </a:cubicBezTo>
                <a:close/>
                <a:moveTo>
                  <a:pt x="1668812" y="383982"/>
                </a:moveTo>
                <a:cubicBezTo>
                  <a:pt x="1665168" y="391407"/>
                  <a:pt x="1665168" y="395027"/>
                  <a:pt x="1661417" y="398739"/>
                </a:cubicBezTo>
                <a:cubicBezTo>
                  <a:pt x="1661417" y="406165"/>
                  <a:pt x="1657773" y="409877"/>
                  <a:pt x="1657773" y="413497"/>
                </a:cubicBezTo>
                <a:cubicBezTo>
                  <a:pt x="1654022" y="417210"/>
                  <a:pt x="1654022" y="420922"/>
                  <a:pt x="1650378" y="431968"/>
                </a:cubicBezTo>
                <a:cubicBezTo>
                  <a:pt x="1642983" y="450438"/>
                  <a:pt x="1635588" y="465196"/>
                  <a:pt x="1628193" y="483666"/>
                </a:cubicBezTo>
                <a:cubicBezTo>
                  <a:pt x="1624549" y="491092"/>
                  <a:pt x="1620798" y="502137"/>
                  <a:pt x="1617154" y="509469"/>
                </a:cubicBezTo>
                <a:cubicBezTo>
                  <a:pt x="1617154" y="513182"/>
                  <a:pt x="1613510" y="516895"/>
                  <a:pt x="1613510" y="520607"/>
                </a:cubicBezTo>
                <a:cubicBezTo>
                  <a:pt x="1613510" y="524320"/>
                  <a:pt x="1609759" y="531652"/>
                  <a:pt x="1609759" y="535365"/>
                </a:cubicBezTo>
                <a:cubicBezTo>
                  <a:pt x="1620798" y="539078"/>
                  <a:pt x="1631944" y="539078"/>
                  <a:pt x="1642983" y="542698"/>
                </a:cubicBezTo>
                <a:cubicBezTo>
                  <a:pt x="1654129" y="542698"/>
                  <a:pt x="1661417" y="546410"/>
                  <a:pt x="1672563" y="550123"/>
                </a:cubicBezTo>
                <a:cubicBezTo>
                  <a:pt x="1676207" y="553836"/>
                  <a:pt x="1683602" y="553836"/>
                  <a:pt x="1690997" y="557548"/>
                </a:cubicBezTo>
                <a:cubicBezTo>
                  <a:pt x="1690997" y="553836"/>
                  <a:pt x="1694641" y="550123"/>
                  <a:pt x="1694641" y="546410"/>
                </a:cubicBezTo>
                <a:cubicBezTo>
                  <a:pt x="1698392" y="535365"/>
                  <a:pt x="1702036" y="520607"/>
                  <a:pt x="1705788" y="509469"/>
                </a:cubicBezTo>
                <a:cubicBezTo>
                  <a:pt x="1709431" y="491092"/>
                  <a:pt x="1716826" y="472621"/>
                  <a:pt x="1724222" y="454151"/>
                </a:cubicBezTo>
                <a:cubicBezTo>
                  <a:pt x="1724222" y="450438"/>
                  <a:pt x="1727973" y="450438"/>
                  <a:pt x="1727973" y="446725"/>
                </a:cubicBezTo>
                <a:cubicBezTo>
                  <a:pt x="1727973" y="443013"/>
                  <a:pt x="1731617" y="443013"/>
                  <a:pt x="1731617" y="439393"/>
                </a:cubicBezTo>
                <a:cubicBezTo>
                  <a:pt x="1731617" y="435680"/>
                  <a:pt x="1735260" y="435680"/>
                  <a:pt x="1735260" y="431968"/>
                </a:cubicBezTo>
                <a:cubicBezTo>
                  <a:pt x="1735260" y="428255"/>
                  <a:pt x="1739012" y="428255"/>
                  <a:pt x="1739012" y="424635"/>
                </a:cubicBezTo>
                <a:cubicBezTo>
                  <a:pt x="1742656" y="424635"/>
                  <a:pt x="1742656" y="420922"/>
                  <a:pt x="1746407" y="417210"/>
                </a:cubicBezTo>
                <a:cubicBezTo>
                  <a:pt x="1746407" y="413497"/>
                  <a:pt x="1742656" y="413497"/>
                  <a:pt x="1742656" y="413497"/>
                </a:cubicBezTo>
                <a:cubicBezTo>
                  <a:pt x="1739012" y="409784"/>
                  <a:pt x="1731617" y="409784"/>
                  <a:pt x="1724222" y="406165"/>
                </a:cubicBezTo>
                <a:cubicBezTo>
                  <a:pt x="1720578" y="406165"/>
                  <a:pt x="1716826" y="402452"/>
                  <a:pt x="1713183" y="402452"/>
                </a:cubicBezTo>
                <a:cubicBezTo>
                  <a:pt x="1713183" y="402452"/>
                  <a:pt x="1709431" y="398739"/>
                  <a:pt x="1705788" y="398739"/>
                </a:cubicBezTo>
                <a:cubicBezTo>
                  <a:pt x="1702036" y="395027"/>
                  <a:pt x="1694641" y="395027"/>
                  <a:pt x="1687354" y="391407"/>
                </a:cubicBezTo>
                <a:cubicBezTo>
                  <a:pt x="1683602" y="387694"/>
                  <a:pt x="1679959" y="387694"/>
                  <a:pt x="1676207" y="387694"/>
                </a:cubicBezTo>
                <a:cubicBezTo>
                  <a:pt x="1676207" y="383982"/>
                  <a:pt x="1672563" y="383982"/>
                  <a:pt x="1668812" y="383982"/>
                </a:cubicBezTo>
                <a:close/>
                <a:moveTo>
                  <a:pt x="1281163" y="380269"/>
                </a:moveTo>
                <a:cubicBezTo>
                  <a:pt x="1273768" y="380269"/>
                  <a:pt x="1262729" y="383982"/>
                  <a:pt x="1255334" y="383982"/>
                </a:cubicBezTo>
                <a:cubicBezTo>
                  <a:pt x="1240543" y="387694"/>
                  <a:pt x="1222109" y="391407"/>
                  <a:pt x="1207319" y="391407"/>
                </a:cubicBezTo>
                <a:cubicBezTo>
                  <a:pt x="1207319" y="395027"/>
                  <a:pt x="1207319" y="395027"/>
                  <a:pt x="1207319" y="398739"/>
                </a:cubicBezTo>
                <a:cubicBezTo>
                  <a:pt x="1207319" y="402452"/>
                  <a:pt x="1207319" y="402452"/>
                  <a:pt x="1207319" y="406165"/>
                </a:cubicBezTo>
                <a:cubicBezTo>
                  <a:pt x="1207319" y="409877"/>
                  <a:pt x="1207319" y="413497"/>
                  <a:pt x="1207319" y="413497"/>
                </a:cubicBezTo>
                <a:cubicBezTo>
                  <a:pt x="1207319" y="424635"/>
                  <a:pt x="1203675" y="431968"/>
                  <a:pt x="1203675" y="439393"/>
                </a:cubicBezTo>
                <a:cubicBezTo>
                  <a:pt x="1199924" y="461483"/>
                  <a:pt x="1196280" y="479954"/>
                  <a:pt x="1188885" y="502137"/>
                </a:cubicBezTo>
                <a:cubicBezTo>
                  <a:pt x="1185134" y="509469"/>
                  <a:pt x="1185134" y="516895"/>
                  <a:pt x="1181490" y="524320"/>
                </a:cubicBezTo>
                <a:cubicBezTo>
                  <a:pt x="1181490" y="524320"/>
                  <a:pt x="1185134" y="524320"/>
                  <a:pt x="1185134" y="524320"/>
                </a:cubicBezTo>
                <a:cubicBezTo>
                  <a:pt x="1196280" y="524320"/>
                  <a:pt x="1203675" y="520607"/>
                  <a:pt x="1214714" y="520607"/>
                </a:cubicBezTo>
                <a:cubicBezTo>
                  <a:pt x="1225753" y="520607"/>
                  <a:pt x="1233148" y="516895"/>
                  <a:pt x="1244295" y="516895"/>
                </a:cubicBezTo>
                <a:cubicBezTo>
                  <a:pt x="1251582" y="513182"/>
                  <a:pt x="1258977" y="513182"/>
                  <a:pt x="1266373" y="513182"/>
                </a:cubicBezTo>
                <a:cubicBezTo>
                  <a:pt x="1270124" y="513182"/>
                  <a:pt x="1273768" y="513182"/>
                  <a:pt x="1277519" y="513182"/>
                </a:cubicBezTo>
                <a:cubicBezTo>
                  <a:pt x="1273768" y="513182"/>
                  <a:pt x="1273768" y="509562"/>
                  <a:pt x="1273768" y="509562"/>
                </a:cubicBezTo>
                <a:cubicBezTo>
                  <a:pt x="1270124" y="509562"/>
                  <a:pt x="1270124" y="509562"/>
                  <a:pt x="1270124" y="505849"/>
                </a:cubicBezTo>
                <a:cubicBezTo>
                  <a:pt x="1266373" y="502137"/>
                  <a:pt x="1266373" y="502137"/>
                  <a:pt x="1266373" y="498424"/>
                </a:cubicBezTo>
                <a:cubicBezTo>
                  <a:pt x="1266373" y="494712"/>
                  <a:pt x="1266373" y="494712"/>
                  <a:pt x="1266373" y="491092"/>
                </a:cubicBezTo>
                <a:cubicBezTo>
                  <a:pt x="1266373" y="487379"/>
                  <a:pt x="1266373" y="483666"/>
                  <a:pt x="1266373" y="479954"/>
                </a:cubicBezTo>
                <a:cubicBezTo>
                  <a:pt x="1266373" y="472621"/>
                  <a:pt x="1266373" y="468909"/>
                  <a:pt x="1266373" y="465196"/>
                </a:cubicBezTo>
                <a:cubicBezTo>
                  <a:pt x="1270124" y="443013"/>
                  <a:pt x="1273768" y="424635"/>
                  <a:pt x="1277519" y="406165"/>
                </a:cubicBezTo>
                <a:cubicBezTo>
                  <a:pt x="1277519" y="398739"/>
                  <a:pt x="1281163" y="387694"/>
                  <a:pt x="1281163" y="380269"/>
                </a:cubicBezTo>
                <a:close/>
                <a:moveTo>
                  <a:pt x="675627" y="372936"/>
                </a:moveTo>
                <a:cubicBezTo>
                  <a:pt x="675627" y="372936"/>
                  <a:pt x="675627" y="376556"/>
                  <a:pt x="675627" y="376556"/>
                </a:cubicBezTo>
                <a:cubicBezTo>
                  <a:pt x="675627" y="380269"/>
                  <a:pt x="675627" y="380269"/>
                  <a:pt x="675627" y="380269"/>
                </a:cubicBezTo>
                <a:cubicBezTo>
                  <a:pt x="675627" y="383982"/>
                  <a:pt x="675627" y="383982"/>
                  <a:pt x="675627" y="387694"/>
                </a:cubicBezTo>
                <a:cubicBezTo>
                  <a:pt x="675627" y="391407"/>
                  <a:pt x="671983" y="391407"/>
                  <a:pt x="671983" y="395027"/>
                </a:cubicBezTo>
                <a:cubicBezTo>
                  <a:pt x="668232" y="402452"/>
                  <a:pt x="668232" y="406165"/>
                  <a:pt x="664588" y="409877"/>
                </a:cubicBezTo>
                <a:cubicBezTo>
                  <a:pt x="660837" y="417210"/>
                  <a:pt x="653549" y="428255"/>
                  <a:pt x="649798" y="428255"/>
                </a:cubicBezTo>
                <a:cubicBezTo>
                  <a:pt x="646154" y="435680"/>
                  <a:pt x="642403" y="446725"/>
                  <a:pt x="638759" y="454151"/>
                </a:cubicBezTo>
                <a:cubicBezTo>
                  <a:pt x="635008" y="465196"/>
                  <a:pt x="631364" y="476334"/>
                  <a:pt x="623969" y="483666"/>
                </a:cubicBezTo>
                <a:cubicBezTo>
                  <a:pt x="620218" y="494712"/>
                  <a:pt x="612930" y="502137"/>
                  <a:pt x="609179" y="509562"/>
                </a:cubicBezTo>
                <a:cubicBezTo>
                  <a:pt x="609179" y="509562"/>
                  <a:pt x="605535" y="513182"/>
                  <a:pt x="605535" y="516895"/>
                </a:cubicBezTo>
                <a:cubicBezTo>
                  <a:pt x="601784" y="516895"/>
                  <a:pt x="601784" y="520607"/>
                  <a:pt x="601784" y="520607"/>
                </a:cubicBezTo>
                <a:cubicBezTo>
                  <a:pt x="612930" y="524320"/>
                  <a:pt x="620218" y="524320"/>
                  <a:pt x="631364" y="527940"/>
                </a:cubicBezTo>
                <a:cubicBezTo>
                  <a:pt x="638759" y="527940"/>
                  <a:pt x="642403" y="531652"/>
                  <a:pt x="649798" y="531652"/>
                </a:cubicBezTo>
                <a:cubicBezTo>
                  <a:pt x="649798" y="531652"/>
                  <a:pt x="653549" y="531652"/>
                  <a:pt x="657193" y="531652"/>
                </a:cubicBezTo>
                <a:cubicBezTo>
                  <a:pt x="668232" y="535365"/>
                  <a:pt x="683022" y="535365"/>
                  <a:pt x="694061" y="539078"/>
                </a:cubicBezTo>
                <a:cubicBezTo>
                  <a:pt x="697812" y="535365"/>
                  <a:pt x="697812" y="535365"/>
                  <a:pt x="697812" y="531652"/>
                </a:cubicBezTo>
                <a:cubicBezTo>
                  <a:pt x="701456" y="524320"/>
                  <a:pt x="701456" y="520607"/>
                  <a:pt x="705207" y="513182"/>
                </a:cubicBezTo>
                <a:cubicBezTo>
                  <a:pt x="708851" y="505849"/>
                  <a:pt x="712602" y="494712"/>
                  <a:pt x="716246" y="487379"/>
                </a:cubicBezTo>
                <a:cubicBezTo>
                  <a:pt x="719997" y="479954"/>
                  <a:pt x="723641" y="468909"/>
                  <a:pt x="727392" y="461483"/>
                </a:cubicBezTo>
                <a:cubicBezTo>
                  <a:pt x="731036" y="450438"/>
                  <a:pt x="738431" y="439393"/>
                  <a:pt x="742075" y="431968"/>
                </a:cubicBezTo>
                <a:cubicBezTo>
                  <a:pt x="745826" y="424635"/>
                  <a:pt x="753222" y="413497"/>
                  <a:pt x="756865" y="406165"/>
                </a:cubicBezTo>
                <a:cubicBezTo>
                  <a:pt x="756865" y="406165"/>
                  <a:pt x="760617" y="402452"/>
                  <a:pt x="760617" y="398739"/>
                </a:cubicBezTo>
                <a:cubicBezTo>
                  <a:pt x="760617" y="395027"/>
                  <a:pt x="764260" y="395027"/>
                  <a:pt x="764260" y="391407"/>
                </a:cubicBezTo>
                <a:cubicBezTo>
                  <a:pt x="764260" y="391407"/>
                  <a:pt x="767904" y="387694"/>
                  <a:pt x="767904" y="383982"/>
                </a:cubicBezTo>
                <a:cubicBezTo>
                  <a:pt x="760617" y="383982"/>
                  <a:pt x="753222" y="380269"/>
                  <a:pt x="745826" y="380269"/>
                </a:cubicBezTo>
                <a:cubicBezTo>
                  <a:pt x="723641" y="376556"/>
                  <a:pt x="705207" y="376556"/>
                  <a:pt x="683022" y="372936"/>
                </a:cubicBezTo>
                <a:cubicBezTo>
                  <a:pt x="683022" y="372936"/>
                  <a:pt x="679378" y="372936"/>
                  <a:pt x="675627" y="372936"/>
                </a:cubicBezTo>
                <a:close/>
                <a:moveTo>
                  <a:pt x="1425205" y="369224"/>
                </a:moveTo>
                <a:cubicBezTo>
                  <a:pt x="1425205" y="372936"/>
                  <a:pt x="1425205" y="372936"/>
                  <a:pt x="1425205" y="376556"/>
                </a:cubicBezTo>
                <a:cubicBezTo>
                  <a:pt x="1425205" y="380269"/>
                  <a:pt x="1425205" y="383982"/>
                  <a:pt x="1421454" y="391407"/>
                </a:cubicBezTo>
                <a:cubicBezTo>
                  <a:pt x="1421454" y="398739"/>
                  <a:pt x="1421454" y="409877"/>
                  <a:pt x="1417810" y="420922"/>
                </a:cubicBezTo>
                <a:cubicBezTo>
                  <a:pt x="1414059" y="431968"/>
                  <a:pt x="1414059" y="439393"/>
                  <a:pt x="1410415" y="446725"/>
                </a:cubicBezTo>
                <a:cubicBezTo>
                  <a:pt x="1406664" y="450438"/>
                  <a:pt x="1406664" y="457863"/>
                  <a:pt x="1403020" y="465196"/>
                </a:cubicBezTo>
                <a:cubicBezTo>
                  <a:pt x="1395625" y="476334"/>
                  <a:pt x="1391981" y="491092"/>
                  <a:pt x="1388230" y="502137"/>
                </a:cubicBezTo>
                <a:cubicBezTo>
                  <a:pt x="1388230" y="505849"/>
                  <a:pt x="1388230" y="505849"/>
                  <a:pt x="1388230" y="509562"/>
                </a:cubicBezTo>
                <a:cubicBezTo>
                  <a:pt x="1391981" y="509562"/>
                  <a:pt x="1391981" y="509562"/>
                  <a:pt x="1395625" y="509562"/>
                </a:cubicBezTo>
                <a:cubicBezTo>
                  <a:pt x="1399269" y="509562"/>
                  <a:pt x="1406664" y="509562"/>
                  <a:pt x="1410415" y="509562"/>
                </a:cubicBezTo>
                <a:cubicBezTo>
                  <a:pt x="1421454" y="513182"/>
                  <a:pt x="1432493" y="513182"/>
                  <a:pt x="1443639" y="513182"/>
                </a:cubicBezTo>
                <a:cubicBezTo>
                  <a:pt x="1454678" y="516895"/>
                  <a:pt x="1465824" y="516895"/>
                  <a:pt x="1476863" y="516895"/>
                </a:cubicBezTo>
                <a:lnTo>
                  <a:pt x="1478723" y="516895"/>
                </a:lnTo>
                <a:lnTo>
                  <a:pt x="1476863" y="520607"/>
                </a:lnTo>
                <a:cubicBezTo>
                  <a:pt x="1484258" y="524320"/>
                  <a:pt x="1495297" y="524320"/>
                  <a:pt x="1502692" y="524320"/>
                </a:cubicBezTo>
                <a:cubicBezTo>
                  <a:pt x="1521126" y="527940"/>
                  <a:pt x="1543311" y="527940"/>
                  <a:pt x="1565496" y="531652"/>
                </a:cubicBezTo>
                <a:cubicBezTo>
                  <a:pt x="1576535" y="531652"/>
                  <a:pt x="1583930" y="535365"/>
                  <a:pt x="1594969" y="535365"/>
                </a:cubicBezTo>
                <a:cubicBezTo>
                  <a:pt x="1594969" y="535365"/>
                  <a:pt x="1594969" y="531652"/>
                  <a:pt x="1594969" y="531652"/>
                </a:cubicBezTo>
                <a:cubicBezTo>
                  <a:pt x="1594969" y="527940"/>
                  <a:pt x="1594969" y="527940"/>
                  <a:pt x="1594969" y="524320"/>
                </a:cubicBezTo>
                <a:cubicBezTo>
                  <a:pt x="1594969" y="520607"/>
                  <a:pt x="1594969" y="520607"/>
                  <a:pt x="1594969" y="516895"/>
                </a:cubicBezTo>
                <a:cubicBezTo>
                  <a:pt x="1594969" y="513182"/>
                  <a:pt x="1594969" y="513182"/>
                  <a:pt x="1594969" y="509562"/>
                </a:cubicBezTo>
                <a:cubicBezTo>
                  <a:pt x="1594969" y="505849"/>
                  <a:pt x="1594969" y="505849"/>
                  <a:pt x="1594969" y="502137"/>
                </a:cubicBezTo>
                <a:cubicBezTo>
                  <a:pt x="1594969" y="498424"/>
                  <a:pt x="1594969" y="498424"/>
                  <a:pt x="1594969" y="494712"/>
                </a:cubicBezTo>
                <a:cubicBezTo>
                  <a:pt x="1594969" y="491092"/>
                  <a:pt x="1594969" y="487379"/>
                  <a:pt x="1594969" y="483666"/>
                </a:cubicBezTo>
                <a:cubicBezTo>
                  <a:pt x="1594969" y="479954"/>
                  <a:pt x="1594969" y="479954"/>
                  <a:pt x="1594969" y="476241"/>
                </a:cubicBezTo>
                <a:cubicBezTo>
                  <a:pt x="1594969" y="472621"/>
                  <a:pt x="1598720" y="468909"/>
                  <a:pt x="1598720" y="465196"/>
                </a:cubicBezTo>
                <a:cubicBezTo>
                  <a:pt x="1602364" y="457863"/>
                  <a:pt x="1606115" y="446725"/>
                  <a:pt x="1609759" y="439393"/>
                </a:cubicBezTo>
                <a:cubicBezTo>
                  <a:pt x="1613510" y="431968"/>
                  <a:pt x="1617154" y="420922"/>
                  <a:pt x="1620798" y="413497"/>
                </a:cubicBezTo>
                <a:cubicBezTo>
                  <a:pt x="1624549" y="402452"/>
                  <a:pt x="1628193" y="395027"/>
                  <a:pt x="1631944" y="387694"/>
                </a:cubicBezTo>
                <a:cubicBezTo>
                  <a:pt x="1635588" y="387694"/>
                  <a:pt x="1635588" y="383982"/>
                  <a:pt x="1635588" y="383982"/>
                </a:cubicBezTo>
                <a:cubicBezTo>
                  <a:pt x="1635588" y="383982"/>
                  <a:pt x="1631944" y="383982"/>
                  <a:pt x="1631944" y="383982"/>
                </a:cubicBezTo>
                <a:cubicBezTo>
                  <a:pt x="1628193" y="380269"/>
                  <a:pt x="1624549" y="380269"/>
                  <a:pt x="1620798" y="380269"/>
                </a:cubicBezTo>
                <a:cubicBezTo>
                  <a:pt x="1613510" y="380269"/>
                  <a:pt x="1606115" y="376556"/>
                  <a:pt x="1598720" y="376556"/>
                </a:cubicBezTo>
                <a:cubicBezTo>
                  <a:pt x="1591325" y="372936"/>
                  <a:pt x="1583930" y="372936"/>
                  <a:pt x="1576535" y="372936"/>
                </a:cubicBezTo>
                <a:cubicBezTo>
                  <a:pt x="1569140" y="369224"/>
                  <a:pt x="1561745" y="369224"/>
                  <a:pt x="1554350" y="369224"/>
                </a:cubicBezTo>
                <a:cubicBezTo>
                  <a:pt x="1550706" y="369224"/>
                  <a:pt x="1546955" y="369224"/>
                  <a:pt x="1543311" y="369224"/>
                </a:cubicBezTo>
                <a:cubicBezTo>
                  <a:pt x="1543311" y="369224"/>
                  <a:pt x="1543311" y="372936"/>
                  <a:pt x="1543311" y="372936"/>
                </a:cubicBezTo>
                <a:cubicBezTo>
                  <a:pt x="1543311" y="376556"/>
                  <a:pt x="1539667" y="380269"/>
                  <a:pt x="1539667" y="383982"/>
                </a:cubicBezTo>
                <a:cubicBezTo>
                  <a:pt x="1535916" y="391407"/>
                  <a:pt x="1535916" y="398739"/>
                  <a:pt x="1532272" y="406165"/>
                </a:cubicBezTo>
                <a:cubicBezTo>
                  <a:pt x="1524877" y="424635"/>
                  <a:pt x="1517482" y="443013"/>
                  <a:pt x="1499048" y="468909"/>
                </a:cubicBezTo>
                <a:cubicBezTo>
                  <a:pt x="1495297" y="476334"/>
                  <a:pt x="1491653" y="487379"/>
                  <a:pt x="1487902" y="494712"/>
                </a:cubicBezTo>
                <a:cubicBezTo>
                  <a:pt x="1487902" y="498424"/>
                  <a:pt x="1484258" y="502137"/>
                  <a:pt x="1484258" y="505849"/>
                </a:cubicBezTo>
                <a:lnTo>
                  <a:pt x="1479794" y="514757"/>
                </a:lnTo>
                <a:lnTo>
                  <a:pt x="1473112" y="494712"/>
                </a:lnTo>
                <a:cubicBezTo>
                  <a:pt x="1473112" y="491092"/>
                  <a:pt x="1473112" y="487379"/>
                  <a:pt x="1473112" y="483666"/>
                </a:cubicBezTo>
                <a:cubicBezTo>
                  <a:pt x="1473112" y="479954"/>
                  <a:pt x="1473112" y="479954"/>
                  <a:pt x="1473112" y="476334"/>
                </a:cubicBezTo>
                <a:cubicBezTo>
                  <a:pt x="1473112" y="476334"/>
                  <a:pt x="1473112" y="472621"/>
                  <a:pt x="1473112" y="472621"/>
                </a:cubicBezTo>
                <a:cubicBezTo>
                  <a:pt x="1473112" y="468909"/>
                  <a:pt x="1473112" y="468909"/>
                  <a:pt x="1473112" y="465196"/>
                </a:cubicBezTo>
                <a:cubicBezTo>
                  <a:pt x="1473112" y="461483"/>
                  <a:pt x="1476863" y="457863"/>
                  <a:pt x="1476863" y="454151"/>
                </a:cubicBezTo>
                <a:cubicBezTo>
                  <a:pt x="1476863" y="450438"/>
                  <a:pt x="1480507" y="443013"/>
                  <a:pt x="1480507" y="439393"/>
                </a:cubicBezTo>
                <a:cubicBezTo>
                  <a:pt x="1484258" y="431968"/>
                  <a:pt x="1487902" y="420922"/>
                  <a:pt x="1491653" y="413497"/>
                </a:cubicBezTo>
                <a:cubicBezTo>
                  <a:pt x="1495297" y="398739"/>
                  <a:pt x="1502692" y="383982"/>
                  <a:pt x="1506336" y="369224"/>
                </a:cubicBezTo>
                <a:cubicBezTo>
                  <a:pt x="1502692" y="369224"/>
                  <a:pt x="1495297" y="369224"/>
                  <a:pt x="1487902" y="369224"/>
                </a:cubicBezTo>
                <a:cubicBezTo>
                  <a:pt x="1480507" y="369224"/>
                  <a:pt x="1473112" y="369224"/>
                  <a:pt x="1465824" y="369224"/>
                </a:cubicBezTo>
                <a:cubicBezTo>
                  <a:pt x="1451034" y="369224"/>
                  <a:pt x="1439888" y="369224"/>
                  <a:pt x="1425205" y="369224"/>
                </a:cubicBezTo>
                <a:close/>
                <a:moveTo>
                  <a:pt x="1414059" y="361798"/>
                </a:moveTo>
                <a:cubicBezTo>
                  <a:pt x="1395625" y="361798"/>
                  <a:pt x="1380835" y="365511"/>
                  <a:pt x="1366045" y="365511"/>
                </a:cubicBezTo>
                <a:cubicBezTo>
                  <a:pt x="1351362" y="365511"/>
                  <a:pt x="1336572" y="365511"/>
                  <a:pt x="1321782" y="369224"/>
                </a:cubicBezTo>
                <a:cubicBezTo>
                  <a:pt x="1321782" y="369224"/>
                  <a:pt x="1318138" y="369224"/>
                  <a:pt x="1318138" y="369224"/>
                </a:cubicBezTo>
                <a:cubicBezTo>
                  <a:pt x="1318138" y="372936"/>
                  <a:pt x="1318138" y="372936"/>
                  <a:pt x="1318138" y="372936"/>
                </a:cubicBezTo>
                <a:cubicBezTo>
                  <a:pt x="1318138" y="380269"/>
                  <a:pt x="1314387" y="387694"/>
                  <a:pt x="1314387" y="395027"/>
                </a:cubicBezTo>
                <a:cubicBezTo>
                  <a:pt x="1314387" y="406165"/>
                  <a:pt x="1314387" y="413497"/>
                  <a:pt x="1310743" y="424635"/>
                </a:cubicBezTo>
                <a:cubicBezTo>
                  <a:pt x="1306992" y="435680"/>
                  <a:pt x="1306992" y="443013"/>
                  <a:pt x="1303348" y="454151"/>
                </a:cubicBezTo>
                <a:cubicBezTo>
                  <a:pt x="1303348" y="465196"/>
                  <a:pt x="1299597" y="476334"/>
                  <a:pt x="1295953" y="487379"/>
                </a:cubicBezTo>
                <a:cubicBezTo>
                  <a:pt x="1295953" y="494712"/>
                  <a:pt x="1295953" y="498424"/>
                  <a:pt x="1292202" y="502137"/>
                </a:cubicBezTo>
                <a:cubicBezTo>
                  <a:pt x="1288558" y="505849"/>
                  <a:pt x="1288558" y="505849"/>
                  <a:pt x="1288558" y="509562"/>
                </a:cubicBezTo>
                <a:cubicBezTo>
                  <a:pt x="1295953" y="513182"/>
                  <a:pt x="1306992" y="513182"/>
                  <a:pt x="1310743" y="502137"/>
                </a:cubicBezTo>
                <a:cubicBezTo>
                  <a:pt x="1314387" y="502137"/>
                  <a:pt x="1318138" y="502137"/>
                  <a:pt x="1321782" y="502137"/>
                </a:cubicBezTo>
                <a:cubicBezTo>
                  <a:pt x="1329177" y="502137"/>
                  <a:pt x="1336572" y="502137"/>
                  <a:pt x="1343967" y="502137"/>
                </a:cubicBezTo>
                <a:cubicBezTo>
                  <a:pt x="1343967" y="502137"/>
                  <a:pt x="1347611" y="502137"/>
                  <a:pt x="1347611" y="502137"/>
                </a:cubicBezTo>
                <a:cubicBezTo>
                  <a:pt x="1347611" y="494712"/>
                  <a:pt x="1351362" y="491092"/>
                  <a:pt x="1351362" y="487379"/>
                </a:cubicBezTo>
                <a:cubicBezTo>
                  <a:pt x="1351362" y="476334"/>
                  <a:pt x="1355006" y="465196"/>
                  <a:pt x="1358650" y="457863"/>
                </a:cubicBezTo>
                <a:cubicBezTo>
                  <a:pt x="1362401" y="446725"/>
                  <a:pt x="1366045" y="435680"/>
                  <a:pt x="1369796" y="428255"/>
                </a:cubicBezTo>
                <a:cubicBezTo>
                  <a:pt x="1373440" y="420922"/>
                  <a:pt x="1380835" y="409877"/>
                  <a:pt x="1384586" y="402452"/>
                </a:cubicBezTo>
                <a:cubicBezTo>
                  <a:pt x="1388230" y="398739"/>
                  <a:pt x="1391981" y="391407"/>
                  <a:pt x="1395625" y="387694"/>
                </a:cubicBezTo>
                <a:cubicBezTo>
                  <a:pt x="1395625" y="383982"/>
                  <a:pt x="1399269" y="380269"/>
                  <a:pt x="1403020" y="376649"/>
                </a:cubicBezTo>
                <a:cubicBezTo>
                  <a:pt x="1403020" y="372936"/>
                  <a:pt x="1406664" y="369224"/>
                  <a:pt x="1410415" y="365511"/>
                </a:cubicBezTo>
                <a:cubicBezTo>
                  <a:pt x="1410415" y="365511"/>
                  <a:pt x="1414059" y="361798"/>
                  <a:pt x="1414059" y="361798"/>
                </a:cubicBezTo>
                <a:close/>
                <a:moveTo>
                  <a:pt x="494717" y="335995"/>
                </a:moveTo>
                <a:cubicBezTo>
                  <a:pt x="494717" y="339708"/>
                  <a:pt x="494717" y="339708"/>
                  <a:pt x="494717" y="339708"/>
                </a:cubicBezTo>
                <a:cubicBezTo>
                  <a:pt x="494717" y="339708"/>
                  <a:pt x="494717" y="343328"/>
                  <a:pt x="494717" y="343328"/>
                </a:cubicBezTo>
                <a:cubicBezTo>
                  <a:pt x="494717" y="347041"/>
                  <a:pt x="491073" y="350753"/>
                  <a:pt x="491073" y="354466"/>
                </a:cubicBezTo>
                <a:cubicBezTo>
                  <a:pt x="491073" y="361798"/>
                  <a:pt x="487322" y="365511"/>
                  <a:pt x="487322" y="369224"/>
                </a:cubicBezTo>
                <a:cubicBezTo>
                  <a:pt x="483678" y="380269"/>
                  <a:pt x="479927" y="387694"/>
                  <a:pt x="476283" y="398739"/>
                </a:cubicBezTo>
                <a:cubicBezTo>
                  <a:pt x="472532" y="409877"/>
                  <a:pt x="468888" y="417210"/>
                  <a:pt x="465244" y="431968"/>
                </a:cubicBezTo>
                <a:lnTo>
                  <a:pt x="453148" y="453147"/>
                </a:lnTo>
                <a:lnTo>
                  <a:pt x="450454" y="457863"/>
                </a:lnTo>
                <a:cubicBezTo>
                  <a:pt x="450454" y="461483"/>
                  <a:pt x="446703" y="468909"/>
                  <a:pt x="443059" y="472621"/>
                </a:cubicBezTo>
                <a:cubicBezTo>
                  <a:pt x="439415" y="476241"/>
                  <a:pt x="439415" y="479954"/>
                  <a:pt x="435664" y="483666"/>
                </a:cubicBezTo>
                <a:cubicBezTo>
                  <a:pt x="435664" y="483666"/>
                  <a:pt x="439415" y="487379"/>
                  <a:pt x="443059" y="487379"/>
                </a:cubicBezTo>
                <a:cubicBezTo>
                  <a:pt x="450454" y="487379"/>
                  <a:pt x="454098" y="491092"/>
                  <a:pt x="457849" y="491092"/>
                </a:cubicBezTo>
                <a:cubicBezTo>
                  <a:pt x="465244" y="494712"/>
                  <a:pt x="472639" y="494712"/>
                  <a:pt x="479927" y="498424"/>
                </a:cubicBezTo>
                <a:cubicBezTo>
                  <a:pt x="491073" y="502137"/>
                  <a:pt x="498468" y="502137"/>
                  <a:pt x="509507" y="505849"/>
                </a:cubicBezTo>
                <a:cubicBezTo>
                  <a:pt x="509507" y="505849"/>
                  <a:pt x="513258" y="505849"/>
                  <a:pt x="513258" y="505849"/>
                </a:cubicBezTo>
                <a:cubicBezTo>
                  <a:pt x="513258" y="505849"/>
                  <a:pt x="513258" y="502137"/>
                  <a:pt x="513258" y="502137"/>
                </a:cubicBezTo>
                <a:cubicBezTo>
                  <a:pt x="513258" y="502137"/>
                  <a:pt x="513258" y="498424"/>
                  <a:pt x="513258" y="498424"/>
                </a:cubicBezTo>
                <a:cubicBezTo>
                  <a:pt x="516902" y="494712"/>
                  <a:pt x="516902" y="494712"/>
                  <a:pt x="516902" y="491092"/>
                </a:cubicBezTo>
                <a:cubicBezTo>
                  <a:pt x="516902" y="483666"/>
                  <a:pt x="520546" y="472621"/>
                  <a:pt x="524297" y="465196"/>
                </a:cubicBezTo>
                <a:cubicBezTo>
                  <a:pt x="524297" y="457863"/>
                  <a:pt x="527941" y="454151"/>
                  <a:pt x="527941" y="450438"/>
                </a:cubicBezTo>
                <a:cubicBezTo>
                  <a:pt x="527941" y="443013"/>
                  <a:pt x="527941" y="439393"/>
                  <a:pt x="531692" y="435680"/>
                </a:cubicBezTo>
                <a:cubicBezTo>
                  <a:pt x="535336" y="428255"/>
                  <a:pt x="542731" y="417210"/>
                  <a:pt x="546482" y="409784"/>
                </a:cubicBezTo>
                <a:cubicBezTo>
                  <a:pt x="546482" y="406165"/>
                  <a:pt x="550126" y="402452"/>
                  <a:pt x="553770" y="398739"/>
                </a:cubicBezTo>
                <a:cubicBezTo>
                  <a:pt x="557521" y="395027"/>
                  <a:pt x="557521" y="391407"/>
                  <a:pt x="561165" y="387694"/>
                </a:cubicBezTo>
                <a:cubicBezTo>
                  <a:pt x="561165" y="387694"/>
                  <a:pt x="564916" y="383982"/>
                  <a:pt x="564916" y="380269"/>
                </a:cubicBezTo>
                <a:cubicBezTo>
                  <a:pt x="568560" y="380269"/>
                  <a:pt x="568560" y="376556"/>
                  <a:pt x="568560" y="376556"/>
                </a:cubicBezTo>
                <a:cubicBezTo>
                  <a:pt x="572311" y="372936"/>
                  <a:pt x="572311" y="372936"/>
                  <a:pt x="572311" y="369224"/>
                </a:cubicBezTo>
                <a:cubicBezTo>
                  <a:pt x="572311" y="372936"/>
                  <a:pt x="572311" y="372936"/>
                  <a:pt x="572311" y="376556"/>
                </a:cubicBezTo>
                <a:cubicBezTo>
                  <a:pt x="568560" y="380269"/>
                  <a:pt x="568560" y="387694"/>
                  <a:pt x="568560" y="391407"/>
                </a:cubicBezTo>
                <a:cubicBezTo>
                  <a:pt x="568560" y="395027"/>
                  <a:pt x="568560" y="398739"/>
                  <a:pt x="568560" y="402452"/>
                </a:cubicBezTo>
                <a:cubicBezTo>
                  <a:pt x="568560" y="406165"/>
                  <a:pt x="568560" y="409784"/>
                  <a:pt x="568560" y="413497"/>
                </a:cubicBezTo>
                <a:cubicBezTo>
                  <a:pt x="564916" y="417210"/>
                  <a:pt x="564916" y="424635"/>
                  <a:pt x="564916" y="428255"/>
                </a:cubicBezTo>
                <a:cubicBezTo>
                  <a:pt x="561165" y="435680"/>
                  <a:pt x="561165" y="446725"/>
                  <a:pt x="557521" y="454151"/>
                </a:cubicBezTo>
                <a:cubicBezTo>
                  <a:pt x="557521" y="461483"/>
                  <a:pt x="553770" y="472621"/>
                  <a:pt x="550126" y="483666"/>
                </a:cubicBezTo>
                <a:cubicBezTo>
                  <a:pt x="550126" y="487379"/>
                  <a:pt x="546482" y="494712"/>
                  <a:pt x="546482" y="498424"/>
                </a:cubicBezTo>
                <a:cubicBezTo>
                  <a:pt x="542731" y="502137"/>
                  <a:pt x="542731" y="505849"/>
                  <a:pt x="542731" y="505849"/>
                </a:cubicBezTo>
                <a:cubicBezTo>
                  <a:pt x="542731" y="509469"/>
                  <a:pt x="539087" y="509469"/>
                  <a:pt x="539087" y="513182"/>
                </a:cubicBezTo>
                <a:cubicBezTo>
                  <a:pt x="550126" y="516895"/>
                  <a:pt x="557521" y="516895"/>
                  <a:pt x="568560" y="520607"/>
                </a:cubicBezTo>
                <a:cubicBezTo>
                  <a:pt x="579706" y="524320"/>
                  <a:pt x="587101" y="524320"/>
                  <a:pt x="598140" y="527940"/>
                </a:cubicBezTo>
                <a:cubicBezTo>
                  <a:pt x="598140" y="520607"/>
                  <a:pt x="601784" y="516895"/>
                  <a:pt x="601784" y="509469"/>
                </a:cubicBezTo>
                <a:cubicBezTo>
                  <a:pt x="601784" y="502137"/>
                  <a:pt x="605535" y="494712"/>
                  <a:pt x="605535" y="487379"/>
                </a:cubicBezTo>
                <a:cubicBezTo>
                  <a:pt x="609179" y="476241"/>
                  <a:pt x="609179" y="468909"/>
                  <a:pt x="612930" y="457863"/>
                </a:cubicBezTo>
                <a:cubicBezTo>
                  <a:pt x="616574" y="446725"/>
                  <a:pt x="620325" y="435680"/>
                  <a:pt x="623969" y="424635"/>
                </a:cubicBezTo>
                <a:cubicBezTo>
                  <a:pt x="627613" y="413497"/>
                  <a:pt x="631364" y="402452"/>
                  <a:pt x="635008" y="395027"/>
                </a:cubicBezTo>
                <a:cubicBezTo>
                  <a:pt x="638759" y="387694"/>
                  <a:pt x="638759" y="383982"/>
                  <a:pt x="642403" y="380269"/>
                </a:cubicBezTo>
                <a:cubicBezTo>
                  <a:pt x="642403" y="376556"/>
                  <a:pt x="646154" y="376556"/>
                  <a:pt x="646154" y="372936"/>
                </a:cubicBezTo>
                <a:cubicBezTo>
                  <a:pt x="649798" y="372936"/>
                  <a:pt x="649798" y="369224"/>
                  <a:pt x="649798" y="369224"/>
                </a:cubicBezTo>
                <a:cubicBezTo>
                  <a:pt x="638759" y="369224"/>
                  <a:pt x="631364" y="365511"/>
                  <a:pt x="623969" y="365511"/>
                </a:cubicBezTo>
                <a:cubicBezTo>
                  <a:pt x="616574" y="365511"/>
                  <a:pt x="612930" y="361798"/>
                  <a:pt x="605535" y="361798"/>
                </a:cubicBezTo>
                <a:cubicBezTo>
                  <a:pt x="598140" y="361798"/>
                  <a:pt x="594389" y="358179"/>
                  <a:pt x="587101" y="358179"/>
                </a:cubicBezTo>
                <a:cubicBezTo>
                  <a:pt x="579706" y="358179"/>
                  <a:pt x="575955" y="354466"/>
                  <a:pt x="572311" y="354466"/>
                </a:cubicBezTo>
                <a:cubicBezTo>
                  <a:pt x="564916" y="354466"/>
                  <a:pt x="561165" y="350753"/>
                  <a:pt x="557521" y="350753"/>
                </a:cubicBezTo>
                <a:cubicBezTo>
                  <a:pt x="546482" y="350753"/>
                  <a:pt x="535336" y="347041"/>
                  <a:pt x="524297" y="343328"/>
                </a:cubicBezTo>
                <a:cubicBezTo>
                  <a:pt x="516902" y="343328"/>
                  <a:pt x="513151" y="339708"/>
                  <a:pt x="505863" y="339708"/>
                </a:cubicBezTo>
                <a:cubicBezTo>
                  <a:pt x="502112" y="339708"/>
                  <a:pt x="498468" y="335995"/>
                  <a:pt x="494717" y="335995"/>
                </a:cubicBezTo>
                <a:close/>
                <a:moveTo>
                  <a:pt x="188305" y="313812"/>
                </a:moveTo>
                <a:lnTo>
                  <a:pt x="188305" y="317525"/>
                </a:lnTo>
                <a:cubicBezTo>
                  <a:pt x="188305" y="321238"/>
                  <a:pt x="188305" y="321238"/>
                  <a:pt x="188305" y="324950"/>
                </a:cubicBezTo>
                <a:cubicBezTo>
                  <a:pt x="188305" y="324950"/>
                  <a:pt x="188305" y="328570"/>
                  <a:pt x="188305" y="328570"/>
                </a:cubicBezTo>
                <a:lnTo>
                  <a:pt x="185309" y="325599"/>
                </a:lnTo>
                <a:close/>
                <a:moveTo>
                  <a:pt x="398689" y="299054"/>
                </a:moveTo>
                <a:cubicBezTo>
                  <a:pt x="395045" y="306480"/>
                  <a:pt x="395045" y="310100"/>
                  <a:pt x="395045" y="317525"/>
                </a:cubicBezTo>
                <a:cubicBezTo>
                  <a:pt x="395045" y="324950"/>
                  <a:pt x="391401" y="328570"/>
                  <a:pt x="391401" y="335995"/>
                </a:cubicBezTo>
                <a:cubicBezTo>
                  <a:pt x="391401" y="339708"/>
                  <a:pt x="387650" y="347041"/>
                  <a:pt x="387650" y="350753"/>
                </a:cubicBezTo>
                <a:cubicBezTo>
                  <a:pt x="384006" y="365511"/>
                  <a:pt x="380255" y="380269"/>
                  <a:pt x="376611" y="395027"/>
                </a:cubicBezTo>
                <a:cubicBezTo>
                  <a:pt x="376611" y="402452"/>
                  <a:pt x="372860" y="409877"/>
                  <a:pt x="372860" y="417210"/>
                </a:cubicBezTo>
                <a:cubicBezTo>
                  <a:pt x="369216" y="420922"/>
                  <a:pt x="369216" y="424635"/>
                  <a:pt x="369216" y="428255"/>
                </a:cubicBezTo>
                <a:cubicBezTo>
                  <a:pt x="365572" y="428255"/>
                  <a:pt x="365572" y="431968"/>
                  <a:pt x="365572" y="435680"/>
                </a:cubicBezTo>
                <a:cubicBezTo>
                  <a:pt x="365572" y="435680"/>
                  <a:pt x="365572" y="439393"/>
                  <a:pt x="365572" y="439393"/>
                </a:cubicBezTo>
                <a:cubicBezTo>
                  <a:pt x="361821" y="439393"/>
                  <a:pt x="361821" y="443106"/>
                  <a:pt x="361821" y="443106"/>
                </a:cubicBezTo>
                <a:cubicBezTo>
                  <a:pt x="358177" y="443106"/>
                  <a:pt x="358177" y="446725"/>
                  <a:pt x="358177" y="446725"/>
                </a:cubicBezTo>
                <a:cubicBezTo>
                  <a:pt x="361821" y="446725"/>
                  <a:pt x="361821" y="450438"/>
                  <a:pt x="365572" y="450438"/>
                </a:cubicBezTo>
                <a:cubicBezTo>
                  <a:pt x="369216" y="454151"/>
                  <a:pt x="376611" y="454151"/>
                  <a:pt x="380255" y="457863"/>
                </a:cubicBezTo>
                <a:cubicBezTo>
                  <a:pt x="387650" y="461483"/>
                  <a:pt x="395045" y="465196"/>
                  <a:pt x="402440" y="468909"/>
                </a:cubicBezTo>
                <a:cubicBezTo>
                  <a:pt x="406084" y="468909"/>
                  <a:pt x="406084" y="472621"/>
                  <a:pt x="409835" y="472621"/>
                </a:cubicBezTo>
                <a:cubicBezTo>
                  <a:pt x="417230" y="476334"/>
                  <a:pt x="420874" y="476334"/>
                  <a:pt x="428269" y="479954"/>
                </a:cubicBezTo>
                <a:cubicBezTo>
                  <a:pt x="428269" y="479954"/>
                  <a:pt x="428269" y="476334"/>
                  <a:pt x="428269" y="476334"/>
                </a:cubicBezTo>
                <a:cubicBezTo>
                  <a:pt x="428269" y="472621"/>
                  <a:pt x="428269" y="468909"/>
                  <a:pt x="428269" y="465196"/>
                </a:cubicBezTo>
                <a:cubicBezTo>
                  <a:pt x="428269" y="461483"/>
                  <a:pt x="428269" y="457863"/>
                  <a:pt x="428269" y="454151"/>
                </a:cubicBezTo>
                <a:cubicBezTo>
                  <a:pt x="428269" y="450438"/>
                  <a:pt x="432020" y="443106"/>
                  <a:pt x="432020" y="439393"/>
                </a:cubicBezTo>
                <a:cubicBezTo>
                  <a:pt x="432020" y="435680"/>
                  <a:pt x="435664" y="428255"/>
                  <a:pt x="435664" y="424635"/>
                </a:cubicBezTo>
                <a:cubicBezTo>
                  <a:pt x="435664" y="413497"/>
                  <a:pt x="439415" y="402452"/>
                  <a:pt x="443059" y="391407"/>
                </a:cubicBezTo>
                <a:cubicBezTo>
                  <a:pt x="443059" y="380269"/>
                  <a:pt x="446703" y="372936"/>
                  <a:pt x="450454" y="361798"/>
                </a:cubicBezTo>
                <a:cubicBezTo>
                  <a:pt x="450454" y="358179"/>
                  <a:pt x="454098" y="350753"/>
                  <a:pt x="454098" y="347041"/>
                </a:cubicBezTo>
                <a:cubicBezTo>
                  <a:pt x="454098" y="343328"/>
                  <a:pt x="457849" y="343328"/>
                  <a:pt x="457849" y="339708"/>
                </a:cubicBezTo>
                <a:cubicBezTo>
                  <a:pt x="457849" y="335995"/>
                  <a:pt x="461493" y="335995"/>
                  <a:pt x="461493" y="332283"/>
                </a:cubicBezTo>
                <a:cubicBezTo>
                  <a:pt x="457849" y="332283"/>
                  <a:pt x="457849" y="328570"/>
                  <a:pt x="454098" y="328570"/>
                </a:cubicBezTo>
                <a:cubicBezTo>
                  <a:pt x="450454" y="324950"/>
                  <a:pt x="443059" y="324950"/>
                  <a:pt x="439308" y="321238"/>
                </a:cubicBezTo>
                <a:cubicBezTo>
                  <a:pt x="435664" y="317525"/>
                  <a:pt x="432020" y="317525"/>
                  <a:pt x="428269" y="313812"/>
                </a:cubicBezTo>
                <a:cubicBezTo>
                  <a:pt x="420874" y="310100"/>
                  <a:pt x="417230" y="310100"/>
                  <a:pt x="413479" y="306480"/>
                </a:cubicBezTo>
                <a:cubicBezTo>
                  <a:pt x="409835" y="302767"/>
                  <a:pt x="406084" y="299054"/>
                  <a:pt x="398689" y="299054"/>
                </a:cubicBezTo>
                <a:close/>
                <a:moveTo>
                  <a:pt x="321202" y="254781"/>
                </a:moveTo>
                <a:cubicBezTo>
                  <a:pt x="321202" y="258494"/>
                  <a:pt x="321202" y="258494"/>
                  <a:pt x="321202" y="262114"/>
                </a:cubicBezTo>
                <a:cubicBezTo>
                  <a:pt x="321202" y="269539"/>
                  <a:pt x="317558" y="276871"/>
                  <a:pt x="317558" y="280584"/>
                </a:cubicBezTo>
                <a:cubicBezTo>
                  <a:pt x="317558" y="291722"/>
                  <a:pt x="313806" y="299054"/>
                  <a:pt x="310163" y="310100"/>
                </a:cubicBezTo>
                <a:cubicBezTo>
                  <a:pt x="310163" y="313812"/>
                  <a:pt x="306411" y="317525"/>
                  <a:pt x="306411" y="321238"/>
                </a:cubicBezTo>
                <a:cubicBezTo>
                  <a:pt x="302768" y="324950"/>
                  <a:pt x="302768" y="328570"/>
                  <a:pt x="302768" y="324950"/>
                </a:cubicBezTo>
                <a:cubicBezTo>
                  <a:pt x="299016" y="328570"/>
                  <a:pt x="299016" y="328570"/>
                  <a:pt x="299016" y="332283"/>
                </a:cubicBezTo>
                <a:cubicBezTo>
                  <a:pt x="299016" y="335995"/>
                  <a:pt x="295373" y="335995"/>
                  <a:pt x="295373" y="339708"/>
                </a:cubicBezTo>
                <a:cubicBezTo>
                  <a:pt x="291621" y="343328"/>
                  <a:pt x="291621" y="343328"/>
                  <a:pt x="291621" y="347041"/>
                </a:cubicBezTo>
                <a:cubicBezTo>
                  <a:pt x="287977" y="350753"/>
                  <a:pt x="287977" y="354466"/>
                  <a:pt x="284334" y="358179"/>
                </a:cubicBezTo>
                <a:cubicBezTo>
                  <a:pt x="280582" y="365511"/>
                  <a:pt x="276939" y="376556"/>
                  <a:pt x="269543" y="383982"/>
                </a:cubicBezTo>
                <a:cubicBezTo>
                  <a:pt x="269543" y="387694"/>
                  <a:pt x="265792" y="387694"/>
                  <a:pt x="265792" y="391407"/>
                </a:cubicBezTo>
                <a:cubicBezTo>
                  <a:pt x="273187" y="398739"/>
                  <a:pt x="284334" y="402452"/>
                  <a:pt x="291621" y="409784"/>
                </a:cubicBezTo>
                <a:cubicBezTo>
                  <a:pt x="302768" y="417210"/>
                  <a:pt x="313806" y="420922"/>
                  <a:pt x="324953" y="428255"/>
                </a:cubicBezTo>
                <a:cubicBezTo>
                  <a:pt x="328597" y="428255"/>
                  <a:pt x="328597" y="431968"/>
                  <a:pt x="332240" y="431968"/>
                </a:cubicBezTo>
                <a:cubicBezTo>
                  <a:pt x="332240" y="428255"/>
                  <a:pt x="332240" y="428255"/>
                  <a:pt x="332240" y="428255"/>
                </a:cubicBezTo>
                <a:cubicBezTo>
                  <a:pt x="332240" y="428255"/>
                  <a:pt x="332240" y="424635"/>
                  <a:pt x="332240" y="424635"/>
                </a:cubicBezTo>
                <a:cubicBezTo>
                  <a:pt x="332240" y="420922"/>
                  <a:pt x="332240" y="420922"/>
                  <a:pt x="332240" y="417210"/>
                </a:cubicBezTo>
                <a:cubicBezTo>
                  <a:pt x="335992" y="413497"/>
                  <a:pt x="335992" y="409784"/>
                  <a:pt x="335992" y="406165"/>
                </a:cubicBezTo>
                <a:cubicBezTo>
                  <a:pt x="339636" y="398739"/>
                  <a:pt x="339636" y="391407"/>
                  <a:pt x="343387" y="383982"/>
                </a:cubicBezTo>
                <a:cubicBezTo>
                  <a:pt x="347031" y="372936"/>
                  <a:pt x="350782" y="361798"/>
                  <a:pt x="354426" y="350753"/>
                </a:cubicBezTo>
                <a:cubicBezTo>
                  <a:pt x="354426" y="343328"/>
                  <a:pt x="361821" y="332283"/>
                  <a:pt x="365465" y="324950"/>
                </a:cubicBezTo>
                <a:cubicBezTo>
                  <a:pt x="365465" y="321238"/>
                  <a:pt x="369216" y="321238"/>
                  <a:pt x="369216" y="317525"/>
                </a:cubicBezTo>
                <a:cubicBezTo>
                  <a:pt x="369216" y="317525"/>
                  <a:pt x="372860" y="313812"/>
                  <a:pt x="372860" y="313812"/>
                </a:cubicBezTo>
                <a:cubicBezTo>
                  <a:pt x="372860" y="310100"/>
                  <a:pt x="376611" y="306480"/>
                  <a:pt x="380255" y="302767"/>
                </a:cubicBezTo>
                <a:cubicBezTo>
                  <a:pt x="380255" y="299054"/>
                  <a:pt x="384006" y="295342"/>
                  <a:pt x="387650" y="291722"/>
                </a:cubicBezTo>
                <a:cubicBezTo>
                  <a:pt x="387650" y="291722"/>
                  <a:pt x="384006" y="288009"/>
                  <a:pt x="380255" y="288009"/>
                </a:cubicBezTo>
                <a:cubicBezTo>
                  <a:pt x="372860" y="284297"/>
                  <a:pt x="369216" y="284297"/>
                  <a:pt x="365465" y="280584"/>
                </a:cubicBezTo>
                <a:cubicBezTo>
                  <a:pt x="358177" y="273252"/>
                  <a:pt x="347031" y="269539"/>
                  <a:pt x="335992" y="262114"/>
                </a:cubicBezTo>
                <a:cubicBezTo>
                  <a:pt x="332240" y="262114"/>
                  <a:pt x="328597" y="258494"/>
                  <a:pt x="324845" y="254781"/>
                </a:cubicBezTo>
                <a:cubicBezTo>
                  <a:pt x="321202" y="254781"/>
                  <a:pt x="321202" y="254781"/>
                  <a:pt x="321202" y="254781"/>
                </a:cubicBezTo>
                <a:close/>
                <a:moveTo>
                  <a:pt x="195700" y="118155"/>
                </a:moveTo>
                <a:cubicBezTo>
                  <a:pt x="191949" y="121868"/>
                  <a:pt x="191949" y="125581"/>
                  <a:pt x="188305" y="129201"/>
                </a:cubicBezTo>
                <a:cubicBezTo>
                  <a:pt x="177159" y="151384"/>
                  <a:pt x="162476" y="173567"/>
                  <a:pt x="155081" y="199370"/>
                </a:cubicBezTo>
                <a:cubicBezTo>
                  <a:pt x="143935" y="221553"/>
                  <a:pt x="136647" y="243643"/>
                  <a:pt x="129252" y="265826"/>
                </a:cubicBezTo>
                <a:cubicBezTo>
                  <a:pt x="132896" y="265826"/>
                  <a:pt x="132896" y="269539"/>
                  <a:pt x="132896" y="269539"/>
                </a:cubicBezTo>
                <a:cubicBezTo>
                  <a:pt x="132896" y="269539"/>
                  <a:pt x="136647" y="273252"/>
                  <a:pt x="136647" y="273252"/>
                </a:cubicBezTo>
                <a:cubicBezTo>
                  <a:pt x="143935" y="280584"/>
                  <a:pt x="147686" y="288009"/>
                  <a:pt x="155081" y="295342"/>
                </a:cubicBezTo>
                <a:cubicBezTo>
                  <a:pt x="158725" y="299054"/>
                  <a:pt x="162476" y="302767"/>
                  <a:pt x="166120" y="306480"/>
                </a:cubicBezTo>
                <a:cubicBezTo>
                  <a:pt x="169871" y="310100"/>
                  <a:pt x="177266" y="317525"/>
                  <a:pt x="180910" y="321238"/>
                </a:cubicBezTo>
                <a:lnTo>
                  <a:pt x="185309" y="325599"/>
                </a:lnTo>
                <a:lnTo>
                  <a:pt x="184554" y="328570"/>
                </a:lnTo>
                <a:cubicBezTo>
                  <a:pt x="184554" y="332283"/>
                  <a:pt x="184554" y="332283"/>
                  <a:pt x="184554" y="332283"/>
                </a:cubicBezTo>
                <a:cubicBezTo>
                  <a:pt x="188305" y="335995"/>
                  <a:pt x="188305" y="335995"/>
                  <a:pt x="191949" y="339708"/>
                </a:cubicBezTo>
                <a:cubicBezTo>
                  <a:pt x="195700" y="343328"/>
                  <a:pt x="195700" y="343328"/>
                  <a:pt x="195700" y="343328"/>
                </a:cubicBezTo>
                <a:cubicBezTo>
                  <a:pt x="203095" y="347041"/>
                  <a:pt x="206739" y="354466"/>
                  <a:pt x="214134" y="358179"/>
                </a:cubicBezTo>
                <a:cubicBezTo>
                  <a:pt x="214134" y="361798"/>
                  <a:pt x="217778" y="361798"/>
                  <a:pt x="221529" y="365511"/>
                </a:cubicBezTo>
                <a:cubicBezTo>
                  <a:pt x="225173" y="369224"/>
                  <a:pt x="225173" y="369224"/>
                  <a:pt x="225173" y="369224"/>
                </a:cubicBezTo>
                <a:cubicBezTo>
                  <a:pt x="232568" y="376556"/>
                  <a:pt x="236319" y="380269"/>
                  <a:pt x="243714" y="383982"/>
                </a:cubicBezTo>
                <a:cubicBezTo>
                  <a:pt x="247358" y="387694"/>
                  <a:pt x="251109" y="387694"/>
                  <a:pt x="254753" y="391407"/>
                </a:cubicBezTo>
                <a:cubicBezTo>
                  <a:pt x="254753" y="387694"/>
                  <a:pt x="254753" y="387694"/>
                  <a:pt x="254753" y="383982"/>
                </a:cubicBezTo>
                <a:cubicBezTo>
                  <a:pt x="258397" y="376556"/>
                  <a:pt x="258397" y="365511"/>
                  <a:pt x="262148" y="358179"/>
                </a:cubicBezTo>
                <a:cubicBezTo>
                  <a:pt x="269543" y="339708"/>
                  <a:pt x="273187" y="321238"/>
                  <a:pt x="276939" y="302767"/>
                </a:cubicBezTo>
                <a:cubicBezTo>
                  <a:pt x="280582" y="291629"/>
                  <a:pt x="280582" y="284297"/>
                  <a:pt x="284334" y="273252"/>
                </a:cubicBezTo>
                <a:cubicBezTo>
                  <a:pt x="284334" y="265826"/>
                  <a:pt x="287977" y="262114"/>
                  <a:pt x="287977" y="254781"/>
                </a:cubicBezTo>
                <a:cubicBezTo>
                  <a:pt x="287977" y="254781"/>
                  <a:pt x="287977" y="251068"/>
                  <a:pt x="287977" y="251068"/>
                </a:cubicBezTo>
                <a:cubicBezTo>
                  <a:pt x="287977" y="251068"/>
                  <a:pt x="287977" y="247356"/>
                  <a:pt x="287977" y="247356"/>
                </a:cubicBezTo>
                <a:cubicBezTo>
                  <a:pt x="287977" y="247356"/>
                  <a:pt x="287977" y="243643"/>
                  <a:pt x="287977" y="243643"/>
                </a:cubicBezTo>
                <a:cubicBezTo>
                  <a:pt x="291621" y="243643"/>
                  <a:pt x="291621" y="240023"/>
                  <a:pt x="291621" y="240023"/>
                </a:cubicBezTo>
                <a:cubicBezTo>
                  <a:pt x="291621" y="240023"/>
                  <a:pt x="295373" y="236311"/>
                  <a:pt x="295373" y="236311"/>
                </a:cubicBezTo>
                <a:cubicBezTo>
                  <a:pt x="291621" y="232598"/>
                  <a:pt x="287977" y="228885"/>
                  <a:pt x="284334" y="225265"/>
                </a:cubicBezTo>
                <a:cubicBezTo>
                  <a:pt x="284334" y="225265"/>
                  <a:pt x="280582" y="221553"/>
                  <a:pt x="280582" y="221553"/>
                </a:cubicBezTo>
                <a:cubicBezTo>
                  <a:pt x="276939" y="217840"/>
                  <a:pt x="276939" y="217840"/>
                  <a:pt x="273187" y="214127"/>
                </a:cubicBezTo>
                <a:cubicBezTo>
                  <a:pt x="269543" y="210415"/>
                  <a:pt x="265792" y="206795"/>
                  <a:pt x="262148" y="203082"/>
                </a:cubicBezTo>
                <a:cubicBezTo>
                  <a:pt x="262148" y="199370"/>
                  <a:pt x="258397" y="195657"/>
                  <a:pt x="254753" y="192037"/>
                </a:cubicBezTo>
                <a:cubicBezTo>
                  <a:pt x="254753" y="199370"/>
                  <a:pt x="251002" y="203082"/>
                  <a:pt x="251002" y="206795"/>
                </a:cubicBezTo>
                <a:cubicBezTo>
                  <a:pt x="247358" y="217840"/>
                  <a:pt x="243714" y="225265"/>
                  <a:pt x="228924" y="228885"/>
                </a:cubicBezTo>
                <a:cubicBezTo>
                  <a:pt x="221529" y="247356"/>
                  <a:pt x="214134" y="265826"/>
                  <a:pt x="203095" y="284297"/>
                </a:cubicBezTo>
                <a:cubicBezTo>
                  <a:pt x="199344" y="291629"/>
                  <a:pt x="199344" y="295342"/>
                  <a:pt x="195700" y="299054"/>
                </a:cubicBezTo>
                <a:cubicBezTo>
                  <a:pt x="191949" y="306480"/>
                  <a:pt x="191949" y="310100"/>
                  <a:pt x="188305" y="313812"/>
                </a:cubicBezTo>
                <a:lnTo>
                  <a:pt x="188305" y="310100"/>
                </a:lnTo>
                <a:cubicBezTo>
                  <a:pt x="188305" y="306480"/>
                  <a:pt x="188305" y="306480"/>
                  <a:pt x="188305" y="302767"/>
                </a:cubicBezTo>
                <a:cubicBezTo>
                  <a:pt x="188305" y="299054"/>
                  <a:pt x="191949" y="291722"/>
                  <a:pt x="191949" y="288009"/>
                </a:cubicBezTo>
                <a:cubicBezTo>
                  <a:pt x="191949" y="280584"/>
                  <a:pt x="195700" y="276871"/>
                  <a:pt x="195700" y="269539"/>
                </a:cubicBezTo>
                <a:cubicBezTo>
                  <a:pt x="195700" y="265826"/>
                  <a:pt x="199344" y="258494"/>
                  <a:pt x="199344" y="254781"/>
                </a:cubicBezTo>
                <a:cubicBezTo>
                  <a:pt x="203095" y="247356"/>
                  <a:pt x="206739" y="236311"/>
                  <a:pt x="210490" y="228885"/>
                </a:cubicBezTo>
                <a:cubicBezTo>
                  <a:pt x="214134" y="217840"/>
                  <a:pt x="217778" y="210415"/>
                  <a:pt x="221529" y="199370"/>
                </a:cubicBezTo>
                <a:cubicBezTo>
                  <a:pt x="221529" y="195657"/>
                  <a:pt x="221529" y="191944"/>
                  <a:pt x="225173" y="188324"/>
                </a:cubicBezTo>
                <a:cubicBezTo>
                  <a:pt x="225173" y="184612"/>
                  <a:pt x="228924" y="184612"/>
                  <a:pt x="228924" y="180899"/>
                </a:cubicBezTo>
                <a:cubicBezTo>
                  <a:pt x="228924" y="180899"/>
                  <a:pt x="228924" y="177187"/>
                  <a:pt x="228924" y="177187"/>
                </a:cubicBezTo>
                <a:cubicBezTo>
                  <a:pt x="228924" y="173567"/>
                  <a:pt x="232568" y="173567"/>
                  <a:pt x="232568" y="169854"/>
                </a:cubicBezTo>
                <a:cubicBezTo>
                  <a:pt x="228924" y="166141"/>
                  <a:pt x="228924" y="162429"/>
                  <a:pt x="225173" y="158716"/>
                </a:cubicBezTo>
                <a:cubicBezTo>
                  <a:pt x="214134" y="143958"/>
                  <a:pt x="206739" y="132913"/>
                  <a:pt x="195700" y="118155"/>
                </a:cubicBezTo>
                <a:close/>
                <a:moveTo>
                  <a:pt x="162476" y="29516"/>
                </a:moveTo>
                <a:cubicBezTo>
                  <a:pt x="158725" y="29516"/>
                  <a:pt x="158725" y="33228"/>
                  <a:pt x="158725" y="33228"/>
                </a:cubicBezTo>
                <a:cubicBezTo>
                  <a:pt x="155081" y="44273"/>
                  <a:pt x="151330" y="55411"/>
                  <a:pt x="143935" y="66457"/>
                </a:cubicBezTo>
                <a:cubicBezTo>
                  <a:pt x="129252" y="92260"/>
                  <a:pt x="118106" y="118155"/>
                  <a:pt x="99672" y="143958"/>
                </a:cubicBezTo>
                <a:cubicBezTo>
                  <a:pt x="96028" y="147671"/>
                  <a:pt x="96028" y="151384"/>
                  <a:pt x="92277" y="155096"/>
                </a:cubicBezTo>
                <a:cubicBezTo>
                  <a:pt x="88633" y="158809"/>
                  <a:pt x="88633" y="158809"/>
                  <a:pt x="84882" y="162429"/>
                </a:cubicBezTo>
                <a:cubicBezTo>
                  <a:pt x="81238" y="166141"/>
                  <a:pt x="81238" y="166141"/>
                  <a:pt x="77487" y="169854"/>
                </a:cubicBezTo>
                <a:cubicBezTo>
                  <a:pt x="77487" y="173567"/>
                  <a:pt x="77487" y="173567"/>
                  <a:pt x="73843" y="177187"/>
                </a:cubicBezTo>
                <a:cubicBezTo>
                  <a:pt x="73843" y="180899"/>
                  <a:pt x="70092" y="180899"/>
                  <a:pt x="66448" y="188324"/>
                </a:cubicBezTo>
                <a:cubicBezTo>
                  <a:pt x="70092" y="191944"/>
                  <a:pt x="70092" y="195657"/>
                  <a:pt x="73843" y="199370"/>
                </a:cubicBezTo>
                <a:cubicBezTo>
                  <a:pt x="73843" y="203082"/>
                  <a:pt x="77487" y="203082"/>
                  <a:pt x="77487" y="206795"/>
                </a:cubicBezTo>
                <a:cubicBezTo>
                  <a:pt x="84882" y="214127"/>
                  <a:pt x="88633" y="217840"/>
                  <a:pt x="92277" y="225173"/>
                </a:cubicBezTo>
                <a:cubicBezTo>
                  <a:pt x="99672" y="232598"/>
                  <a:pt x="103316" y="240023"/>
                  <a:pt x="110711" y="247356"/>
                </a:cubicBezTo>
                <a:cubicBezTo>
                  <a:pt x="110711" y="247356"/>
                  <a:pt x="110711" y="243643"/>
                  <a:pt x="110711" y="243643"/>
                </a:cubicBezTo>
                <a:cubicBezTo>
                  <a:pt x="110711" y="236311"/>
                  <a:pt x="114462" y="228885"/>
                  <a:pt x="114462" y="221553"/>
                </a:cubicBezTo>
                <a:cubicBezTo>
                  <a:pt x="118106" y="206795"/>
                  <a:pt x="121857" y="191944"/>
                  <a:pt x="125501" y="180899"/>
                </a:cubicBezTo>
                <a:cubicBezTo>
                  <a:pt x="129252" y="169854"/>
                  <a:pt x="132896" y="158716"/>
                  <a:pt x="140291" y="147671"/>
                </a:cubicBezTo>
                <a:cubicBezTo>
                  <a:pt x="147686" y="136626"/>
                  <a:pt x="151330" y="125488"/>
                  <a:pt x="158725" y="114443"/>
                </a:cubicBezTo>
                <a:cubicBezTo>
                  <a:pt x="162476" y="107110"/>
                  <a:pt x="166120" y="103398"/>
                  <a:pt x="169871" y="95972"/>
                </a:cubicBezTo>
                <a:cubicBezTo>
                  <a:pt x="173515" y="95972"/>
                  <a:pt x="173515" y="92260"/>
                  <a:pt x="173515" y="92260"/>
                </a:cubicBezTo>
                <a:cubicBezTo>
                  <a:pt x="169871" y="88640"/>
                  <a:pt x="169871" y="84927"/>
                  <a:pt x="166120" y="81214"/>
                </a:cubicBezTo>
                <a:cubicBezTo>
                  <a:pt x="162476" y="73882"/>
                  <a:pt x="162476" y="70169"/>
                  <a:pt x="158725" y="66457"/>
                </a:cubicBezTo>
                <a:cubicBezTo>
                  <a:pt x="158725" y="66457"/>
                  <a:pt x="158725" y="62744"/>
                  <a:pt x="158725" y="62744"/>
                </a:cubicBezTo>
                <a:cubicBezTo>
                  <a:pt x="158725" y="62744"/>
                  <a:pt x="158725" y="59031"/>
                  <a:pt x="158725" y="59031"/>
                </a:cubicBezTo>
                <a:cubicBezTo>
                  <a:pt x="158725" y="59031"/>
                  <a:pt x="158725" y="55411"/>
                  <a:pt x="158725" y="55411"/>
                </a:cubicBezTo>
                <a:cubicBezTo>
                  <a:pt x="158725" y="51699"/>
                  <a:pt x="158725" y="47986"/>
                  <a:pt x="158725" y="44273"/>
                </a:cubicBezTo>
                <a:cubicBezTo>
                  <a:pt x="158725" y="40654"/>
                  <a:pt x="158725" y="36941"/>
                  <a:pt x="162476" y="33228"/>
                </a:cubicBezTo>
                <a:cubicBezTo>
                  <a:pt x="162476" y="33228"/>
                  <a:pt x="162476" y="29516"/>
                  <a:pt x="162476" y="29516"/>
                </a:cubicBezTo>
                <a:close/>
                <a:moveTo>
                  <a:pt x="143935" y="0"/>
                </a:moveTo>
                <a:cubicBezTo>
                  <a:pt x="147686" y="0"/>
                  <a:pt x="151330" y="0"/>
                  <a:pt x="155081" y="0"/>
                </a:cubicBezTo>
                <a:cubicBezTo>
                  <a:pt x="158725" y="0"/>
                  <a:pt x="158725" y="3713"/>
                  <a:pt x="162476" y="3713"/>
                </a:cubicBezTo>
                <a:cubicBezTo>
                  <a:pt x="162476" y="7425"/>
                  <a:pt x="166120" y="7425"/>
                  <a:pt x="166120" y="7425"/>
                </a:cubicBezTo>
                <a:cubicBezTo>
                  <a:pt x="166120" y="11045"/>
                  <a:pt x="169871" y="11045"/>
                  <a:pt x="169871" y="14758"/>
                </a:cubicBezTo>
                <a:cubicBezTo>
                  <a:pt x="173515" y="22183"/>
                  <a:pt x="173515" y="25803"/>
                  <a:pt x="177159" y="33228"/>
                </a:cubicBezTo>
                <a:cubicBezTo>
                  <a:pt x="180910" y="36941"/>
                  <a:pt x="180910" y="44273"/>
                  <a:pt x="184554" y="47986"/>
                </a:cubicBezTo>
                <a:cubicBezTo>
                  <a:pt x="184554" y="47986"/>
                  <a:pt x="188305" y="51699"/>
                  <a:pt x="188305" y="55411"/>
                </a:cubicBezTo>
                <a:cubicBezTo>
                  <a:pt x="191949" y="59031"/>
                  <a:pt x="191949" y="59031"/>
                  <a:pt x="191949" y="62744"/>
                </a:cubicBezTo>
                <a:cubicBezTo>
                  <a:pt x="191949" y="62744"/>
                  <a:pt x="191949" y="66457"/>
                  <a:pt x="191949" y="66457"/>
                </a:cubicBezTo>
                <a:cubicBezTo>
                  <a:pt x="191949" y="66457"/>
                  <a:pt x="195700" y="70169"/>
                  <a:pt x="195700" y="73882"/>
                </a:cubicBezTo>
                <a:cubicBezTo>
                  <a:pt x="199344" y="84927"/>
                  <a:pt x="206739" y="92260"/>
                  <a:pt x="214134" y="103398"/>
                </a:cubicBezTo>
                <a:cubicBezTo>
                  <a:pt x="221529" y="114443"/>
                  <a:pt x="228924" y="121868"/>
                  <a:pt x="236319" y="132913"/>
                </a:cubicBezTo>
                <a:cubicBezTo>
                  <a:pt x="243607" y="143958"/>
                  <a:pt x="254753" y="151384"/>
                  <a:pt x="262148" y="162429"/>
                </a:cubicBezTo>
                <a:cubicBezTo>
                  <a:pt x="269543" y="169854"/>
                  <a:pt x="280582" y="180899"/>
                  <a:pt x="287977" y="188324"/>
                </a:cubicBezTo>
                <a:cubicBezTo>
                  <a:pt x="291621" y="191944"/>
                  <a:pt x="295373" y="195657"/>
                  <a:pt x="299016" y="199370"/>
                </a:cubicBezTo>
                <a:cubicBezTo>
                  <a:pt x="302768" y="203082"/>
                  <a:pt x="306411" y="206795"/>
                  <a:pt x="310163" y="210415"/>
                </a:cubicBezTo>
                <a:cubicBezTo>
                  <a:pt x="313806" y="210415"/>
                  <a:pt x="317450" y="214127"/>
                  <a:pt x="321202" y="217840"/>
                </a:cubicBezTo>
                <a:cubicBezTo>
                  <a:pt x="324845" y="221553"/>
                  <a:pt x="328597" y="225265"/>
                  <a:pt x="332240" y="228885"/>
                </a:cubicBezTo>
                <a:cubicBezTo>
                  <a:pt x="335992" y="232598"/>
                  <a:pt x="343387" y="236311"/>
                  <a:pt x="347031" y="240023"/>
                </a:cubicBezTo>
                <a:cubicBezTo>
                  <a:pt x="350782" y="243643"/>
                  <a:pt x="354426" y="243643"/>
                  <a:pt x="358070" y="247356"/>
                </a:cubicBezTo>
                <a:cubicBezTo>
                  <a:pt x="365465" y="254781"/>
                  <a:pt x="372860" y="258494"/>
                  <a:pt x="380255" y="262114"/>
                </a:cubicBezTo>
                <a:cubicBezTo>
                  <a:pt x="391401" y="269539"/>
                  <a:pt x="402440" y="273252"/>
                  <a:pt x="413479" y="280584"/>
                </a:cubicBezTo>
                <a:cubicBezTo>
                  <a:pt x="417230" y="284297"/>
                  <a:pt x="424625" y="284297"/>
                  <a:pt x="428269" y="288009"/>
                </a:cubicBezTo>
                <a:cubicBezTo>
                  <a:pt x="431913" y="291722"/>
                  <a:pt x="439308" y="291722"/>
                  <a:pt x="443059" y="295342"/>
                </a:cubicBezTo>
                <a:cubicBezTo>
                  <a:pt x="450454" y="299054"/>
                  <a:pt x="454098" y="299054"/>
                  <a:pt x="461493" y="302767"/>
                </a:cubicBezTo>
                <a:cubicBezTo>
                  <a:pt x="468888" y="306480"/>
                  <a:pt x="472532" y="306480"/>
                  <a:pt x="479927" y="310100"/>
                </a:cubicBezTo>
                <a:cubicBezTo>
                  <a:pt x="483678" y="310100"/>
                  <a:pt x="487322" y="313812"/>
                  <a:pt x="491073" y="313812"/>
                </a:cubicBezTo>
                <a:cubicBezTo>
                  <a:pt x="494717" y="317525"/>
                  <a:pt x="494717" y="317525"/>
                  <a:pt x="498468" y="317525"/>
                </a:cubicBezTo>
                <a:cubicBezTo>
                  <a:pt x="505756" y="317525"/>
                  <a:pt x="509507" y="321238"/>
                  <a:pt x="516902" y="321238"/>
                </a:cubicBezTo>
                <a:cubicBezTo>
                  <a:pt x="531692" y="324950"/>
                  <a:pt x="542731" y="328570"/>
                  <a:pt x="557521" y="332283"/>
                </a:cubicBezTo>
                <a:cubicBezTo>
                  <a:pt x="572311" y="335995"/>
                  <a:pt x="586994" y="339708"/>
                  <a:pt x="601784" y="343328"/>
                </a:cubicBezTo>
                <a:cubicBezTo>
                  <a:pt x="612823" y="343328"/>
                  <a:pt x="620218" y="347041"/>
                  <a:pt x="627613" y="347041"/>
                </a:cubicBezTo>
                <a:cubicBezTo>
                  <a:pt x="638759" y="347041"/>
                  <a:pt x="646154" y="350753"/>
                  <a:pt x="653442" y="350753"/>
                </a:cubicBezTo>
                <a:cubicBezTo>
                  <a:pt x="671983" y="350753"/>
                  <a:pt x="686666" y="354466"/>
                  <a:pt x="701456" y="354466"/>
                </a:cubicBezTo>
                <a:cubicBezTo>
                  <a:pt x="716246" y="354466"/>
                  <a:pt x="727285" y="358179"/>
                  <a:pt x="738431" y="358179"/>
                </a:cubicBezTo>
                <a:cubicBezTo>
                  <a:pt x="749470" y="358179"/>
                  <a:pt x="756865" y="361798"/>
                  <a:pt x="767904" y="361798"/>
                </a:cubicBezTo>
                <a:cubicBezTo>
                  <a:pt x="775299" y="361798"/>
                  <a:pt x="786446" y="365511"/>
                  <a:pt x="797485" y="365511"/>
                </a:cubicBezTo>
                <a:cubicBezTo>
                  <a:pt x="808524" y="365511"/>
                  <a:pt x="819670" y="369224"/>
                  <a:pt x="830709" y="369224"/>
                </a:cubicBezTo>
                <a:cubicBezTo>
                  <a:pt x="849143" y="369224"/>
                  <a:pt x="863933" y="372936"/>
                  <a:pt x="882367" y="372936"/>
                </a:cubicBezTo>
                <a:cubicBezTo>
                  <a:pt x="886118" y="372936"/>
                  <a:pt x="886118" y="372936"/>
                  <a:pt x="886118" y="372936"/>
                </a:cubicBezTo>
                <a:cubicBezTo>
                  <a:pt x="889762" y="372936"/>
                  <a:pt x="897157" y="372936"/>
                  <a:pt x="900908" y="376556"/>
                </a:cubicBezTo>
                <a:cubicBezTo>
                  <a:pt x="911947" y="376556"/>
                  <a:pt x="919342" y="376556"/>
                  <a:pt x="926737" y="376556"/>
                </a:cubicBezTo>
                <a:cubicBezTo>
                  <a:pt x="937776" y="376556"/>
                  <a:pt x="945171" y="376556"/>
                  <a:pt x="956210" y="376556"/>
                </a:cubicBezTo>
                <a:cubicBezTo>
                  <a:pt x="967356" y="376556"/>
                  <a:pt x="974751" y="376556"/>
                  <a:pt x="982146" y="376556"/>
                </a:cubicBezTo>
                <a:cubicBezTo>
                  <a:pt x="993185" y="376556"/>
                  <a:pt x="1004224" y="376556"/>
                  <a:pt x="1015370" y="376556"/>
                </a:cubicBezTo>
                <a:cubicBezTo>
                  <a:pt x="1037448" y="376556"/>
                  <a:pt x="1055989" y="376556"/>
                  <a:pt x="1078067" y="376556"/>
                </a:cubicBezTo>
                <a:cubicBezTo>
                  <a:pt x="1085462" y="376556"/>
                  <a:pt x="1092857" y="376556"/>
                  <a:pt x="1100252" y="376556"/>
                </a:cubicBezTo>
                <a:cubicBezTo>
                  <a:pt x="1103896" y="376556"/>
                  <a:pt x="1103896" y="372936"/>
                  <a:pt x="1103896" y="372936"/>
                </a:cubicBezTo>
                <a:cubicBezTo>
                  <a:pt x="1107647" y="372936"/>
                  <a:pt x="1107647" y="369224"/>
                  <a:pt x="1111291" y="369224"/>
                </a:cubicBezTo>
                <a:cubicBezTo>
                  <a:pt x="1118686" y="369224"/>
                  <a:pt x="1122437" y="369224"/>
                  <a:pt x="1126081" y="369224"/>
                </a:cubicBezTo>
                <a:cubicBezTo>
                  <a:pt x="1129725" y="369224"/>
                  <a:pt x="1129725" y="369224"/>
                  <a:pt x="1133476" y="372936"/>
                </a:cubicBezTo>
                <a:cubicBezTo>
                  <a:pt x="1133476" y="376556"/>
                  <a:pt x="1133476" y="376556"/>
                  <a:pt x="1133476" y="376556"/>
                </a:cubicBezTo>
                <a:cubicBezTo>
                  <a:pt x="1137120" y="376556"/>
                  <a:pt x="1144515" y="376556"/>
                  <a:pt x="1148266" y="376556"/>
                </a:cubicBezTo>
                <a:cubicBezTo>
                  <a:pt x="1159305" y="372936"/>
                  <a:pt x="1170344" y="372936"/>
                  <a:pt x="1181490" y="372936"/>
                </a:cubicBezTo>
                <a:cubicBezTo>
                  <a:pt x="1192529" y="372936"/>
                  <a:pt x="1203568" y="369224"/>
                  <a:pt x="1214714" y="369224"/>
                </a:cubicBezTo>
                <a:cubicBezTo>
                  <a:pt x="1233148" y="369224"/>
                  <a:pt x="1255334" y="365511"/>
                  <a:pt x="1277411" y="361798"/>
                </a:cubicBezTo>
                <a:cubicBezTo>
                  <a:pt x="1288558" y="361798"/>
                  <a:pt x="1295953" y="358086"/>
                  <a:pt x="1303348" y="358086"/>
                </a:cubicBezTo>
                <a:cubicBezTo>
                  <a:pt x="1303348" y="354466"/>
                  <a:pt x="1303348" y="354466"/>
                  <a:pt x="1303348" y="354466"/>
                </a:cubicBezTo>
                <a:cubicBezTo>
                  <a:pt x="1303348" y="354466"/>
                  <a:pt x="1306992" y="350753"/>
                  <a:pt x="1306992" y="350753"/>
                </a:cubicBezTo>
                <a:cubicBezTo>
                  <a:pt x="1306992" y="347041"/>
                  <a:pt x="1310636" y="347041"/>
                  <a:pt x="1310636" y="347041"/>
                </a:cubicBezTo>
                <a:cubicBezTo>
                  <a:pt x="1310636" y="347041"/>
                  <a:pt x="1314387" y="347041"/>
                  <a:pt x="1314387" y="347041"/>
                </a:cubicBezTo>
                <a:cubicBezTo>
                  <a:pt x="1314387" y="347041"/>
                  <a:pt x="1318031" y="347041"/>
                  <a:pt x="1318031" y="347041"/>
                </a:cubicBezTo>
                <a:cubicBezTo>
                  <a:pt x="1321782" y="347041"/>
                  <a:pt x="1321782" y="350753"/>
                  <a:pt x="1325426" y="350753"/>
                </a:cubicBezTo>
                <a:cubicBezTo>
                  <a:pt x="1329177" y="354466"/>
                  <a:pt x="1329177" y="354466"/>
                  <a:pt x="1329177" y="354466"/>
                </a:cubicBezTo>
                <a:cubicBezTo>
                  <a:pt x="1329177" y="354466"/>
                  <a:pt x="1332821" y="354466"/>
                  <a:pt x="1336572" y="354466"/>
                </a:cubicBezTo>
                <a:cubicBezTo>
                  <a:pt x="1358650" y="350753"/>
                  <a:pt x="1377191" y="347041"/>
                  <a:pt x="1399269" y="347041"/>
                </a:cubicBezTo>
                <a:cubicBezTo>
                  <a:pt x="1410415" y="343328"/>
                  <a:pt x="1421454" y="343328"/>
                  <a:pt x="1432493" y="343328"/>
                </a:cubicBezTo>
                <a:cubicBezTo>
                  <a:pt x="1443639" y="343328"/>
                  <a:pt x="1454678" y="343328"/>
                  <a:pt x="1465717" y="343328"/>
                </a:cubicBezTo>
                <a:cubicBezTo>
                  <a:pt x="1473112" y="343328"/>
                  <a:pt x="1484258" y="343328"/>
                  <a:pt x="1495297" y="343328"/>
                </a:cubicBezTo>
                <a:cubicBezTo>
                  <a:pt x="1502692" y="343328"/>
                  <a:pt x="1506336" y="343328"/>
                  <a:pt x="1513731" y="343328"/>
                </a:cubicBezTo>
                <a:cubicBezTo>
                  <a:pt x="1521126" y="343328"/>
                  <a:pt x="1524877" y="343328"/>
                  <a:pt x="1532165" y="343328"/>
                </a:cubicBezTo>
                <a:cubicBezTo>
                  <a:pt x="1539560" y="343328"/>
                  <a:pt x="1543311" y="343328"/>
                  <a:pt x="1546955" y="343328"/>
                </a:cubicBezTo>
                <a:cubicBezTo>
                  <a:pt x="1550706" y="343328"/>
                  <a:pt x="1558101" y="343328"/>
                  <a:pt x="1561745" y="343328"/>
                </a:cubicBezTo>
                <a:cubicBezTo>
                  <a:pt x="1572784" y="343328"/>
                  <a:pt x="1583930" y="347041"/>
                  <a:pt x="1594969" y="347041"/>
                </a:cubicBezTo>
                <a:cubicBezTo>
                  <a:pt x="1617154" y="350753"/>
                  <a:pt x="1635588" y="354466"/>
                  <a:pt x="1657773" y="358086"/>
                </a:cubicBezTo>
                <a:cubicBezTo>
                  <a:pt x="1661417" y="358086"/>
                  <a:pt x="1668812" y="361798"/>
                  <a:pt x="1672563" y="361798"/>
                </a:cubicBezTo>
                <a:cubicBezTo>
                  <a:pt x="1676207" y="361798"/>
                  <a:pt x="1683602" y="365511"/>
                  <a:pt x="1690997" y="365511"/>
                </a:cubicBezTo>
                <a:cubicBezTo>
                  <a:pt x="1694641" y="365511"/>
                  <a:pt x="1702036" y="369224"/>
                  <a:pt x="1705788" y="369224"/>
                </a:cubicBezTo>
                <a:cubicBezTo>
                  <a:pt x="1709431" y="369224"/>
                  <a:pt x="1713183" y="372936"/>
                  <a:pt x="1716826" y="372936"/>
                </a:cubicBezTo>
                <a:cubicBezTo>
                  <a:pt x="1724222" y="376556"/>
                  <a:pt x="1731617" y="376556"/>
                  <a:pt x="1735260" y="380269"/>
                </a:cubicBezTo>
                <a:cubicBezTo>
                  <a:pt x="1742656" y="383982"/>
                  <a:pt x="1746407" y="383982"/>
                  <a:pt x="1753694" y="387694"/>
                </a:cubicBezTo>
                <a:cubicBezTo>
                  <a:pt x="1757446" y="391314"/>
                  <a:pt x="1764841" y="391314"/>
                  <a:pt x="1768485" y="395027"/>
                </a:cubicBezTo>
                <a:cubicBezTo>
                  <a:pt x="1772236" y="395027"/>
                  <a:pt x="1775880" y="398739"/>
                  <a:pt x="1779631" y="398739"/>
                </a:cubicBezTo>
                <a:cubicBezTo>
                  <a:pt x="1790670" y="402452"/>
                  <a:pt x="1801709" y="409784"/>
                  <a:pt x="1812855" y="413497"/>
                </a:cubicBezTo>
                <a:cubicBezTo>
                  <a:pt x="1816499" y="417210"/>
                  <a:pt x="1820250" y="417210"/>
                  <a:pt x="1823894" y="420922"/>
                </a:cubicBezTo>
                <a:cubicBezTo>
                  <a:pt x="1827645" y="420922"/>
                  <a:pt x="1831289" y="424542"/>
                  <a:pt x="1834933" y="424542"/>
                </a:cubicBezTo>
                <a:cubicBezTo>
                  <a:pt x="1834933" y="424542"/>
                  <a:pt x="1838684" y="424542"/>
                  <a:pt x="1838684" y="424542"/>
                </a:cubicBezTo>
                <a:cubicBezTo>
                  <a:pt x="1842328" y="424542"/>
                  <a:pt x="1846079" y="428255"/>
                  <a:pt x="1849723" y="431968"/>
                </a:cubicBezTo>
                <a:cubicBezTo>
                  <a:pt x="1853474" y="431968"/>
                  <a:pt x="1853474" y="435680"/>
                  <a:pt x="1857118" y="435680"/>
                </a:cubicBezTo>
                <a:cubicBezTo>
                  <a:pt x="1860869" y="435680"/>
                  <a:pt x="1868264" y="439393"/>
                  <a:pt x="1871908" y="443013"/>
                </a:cubicBezTo>
                <a:cubicBezTo>
                  <a:pt x="1882947" y="446725"/>
                  <a:pt x="1890342" y="454151"/>
                  <a:pt x="1897737" y="457863"/>
                </a:cubicBezTo>
                <a:cubicBezTo>
                  <a:pt x="1908776" y="465196"/>
                  <a:pt x="1919922" y="468909"/>
                  <a:pt x="1927317" y="476241"/>
                </a:cubicBezTo>
                <a:cubicBezTo>
                  <a:pt x="1934712" y="479954"/>
                  <a:pt x="1945751" y="487379"/>
                  <a:pt x="1953146" y="494712"/>
                </a:cubicBezTo>
                <a:cubicBezTo>
                  <a:pt x="1960541" y="502137"/>
                  <a:pt x="1967936" y="505849"/>
                  <a:pt x="1975331" y="513182"/>
                </a:cubicBezTo>
                <a:cubicBezTo>
                  <a:pt x="1982619" y="516895"/>
                  <a:pt x="1986370" y="520607"/>
                  <a:pt x="1990014" y="524320"/>
                </a:cubicBezTo>
                <a:cubicBezTo>
                  <a:pt x="1997409" y="527940"/>
                  <a:pt x="2001160" y="531652"/>
                  <a:pt x="2004804" y="535365"/>
                </a:cubicBezTo>
                <a:cubicBezTo>
                  <a:pt x="2008555" y="539078"/>
                  <a:pt x="2012199" y="542698"/>
                  <a:pt x="2015950" y="546410"/>
                </a:cubicBezTo>
                <a:cubicBezTo>
                  <a:pt x="2019594" y="550123"/>
                  <a:pt x="2023238" y="553836"/>
                  <a:pt x="2026989" y="557548"/>
                </a:cubicBezTo>
                <a:cubicBezTo>
                  <a:pt x="2030633" y="561168"/>
                  <a:pt x="2034384" y="564881"/>
                  <a:pt x="2038028" y="568593"/>
                </a:cubicBezTo>
                <a:cubicBezTo>
                  <a:pt x="2041779" y="572306"/>
                  <a:pt x="2045423" y="575926"/>
                  <a:pt x="2049174" y="579639"/>
                </a:cubicBezTo>
                <a:cubicBezTo>
                  <a:pt x="2063857" y="594396"/>
                  <a:pt x="2075004" y="612867"/>
                  <a:pt x="2089794" y="627625"/>
                </a:cubicBezTo>
                <a:cubicBezTo>
                  <a:pt x="2097082" y="635050"/>
                  <a:pt x="2104477" y="646095"/>
                  <a:pt x="2111872" y="653520"/>
                </a:cubicBezTo>
                <a:cubicBezTo>
                  <a:pt x="2115623" y="660853"/>
                  <a:pt x="2119267" y="664566"/>
                  <a:pt x="2123018" y="668278"/>
                </a:cubicBezTo>
                <a:cubicBezTo>
                  <a:pt x="2126662" y="675611"/>
                  <a:pt x="2130413" y="679323"/>
                  <a:pt x="2134057" y="683036"/>
                </a:cubicBezTo>
                <a:cubicBezTo>
                  <a:pt x="2137701" y="686749"/>
                  <a:pt x="2141452" y="694081"/>
                  <a:pt x="2145096" y="697794"/>
                </a:cubicBezTo>
                <a:cubicBezTo>
                  <a:pt x="2145096" y="701507"/>
                  <a:pt x="2148847" y="708932"/>
                  <a:pt x="2152491" y="712552"/>
                </a:cubicBezTo>
                <a:cubicBezTo>
                  <a:pt x="2156242" y="719977"/>
                  <a:pt x="2159886" y="723690"/>
                  <a:pt x="2163637" y="731022"/>
                </a:cubicBezTo>
                <a:cubicBezTo>
                  <a:pt x="2167281" y="738448"/>
                  <a:pt x="2167281" y="742160"/>
                  <a:pt x="2170925" y="745780"/>
                </a:cubicBezTo>
                <a:cubicBezTo>
                  <a:pt x="2174676" y="753205"/>
                  <a:pt x="2178320" y="760538"/>
                  <a:pt x="2182071" y="771676"/>
                </a:cubicBezTo>
                <a:cubicBezTo>
                  <a:pt x="2185715" y="782721"/>
                  <a:pt x="2189466" y="790146"/>
                  <a:pt x="2193110" y="801192"/>
                </a:cubicBezTo>
                <a:cubicBezTo>
                  <a:pt x="2200505" y="819662"/>
                  <a:pt x="2207900" y="841845"/>
                  <a:pt x="2215295" y="863935"/>
                </a:cubicBezTo>
                <a:cubicBezTo>
                  <a:pt x="2226334" y="904589"/>
                  <a:pt x="2241124" y="945150"/>
                  <a:pt x="2252163" y="985803"/>
                </a:cubicBezTo>
                <a:cubicBezTo>
                  <a:pt x="2259558" y="1004274"/>
                  <a:pt x="2263309" y="1026457"/>
                  <a:pt x="2270704" y="1044835"/>
                </a:cubicBezTo>
                <a:cubicBezTo>
                  <a:pt x="2278099" y="1059685"/>
                  <a:pt x="2281743" y="1074443"/>
                  <a:pt x="2285387" y="1089201"/>
                </a:cubicBezTo>
                <a:cubicBezTo>
                  <a:pt x="2285387" y="1092914"/>
                  <a:pt x="2285387" y="1092914"/>
                  <a:pt x="2285387" y="1096533"/>
                </a:cubicBezTo>
                <a:cubicBezTo>
                  <a:pt x="2285387" y="1103959"/>
                  <a:pt x="2289138" y="1107671"/>
                  <a:pt x="2289138" y="1115004"/>
                </a:cubicBezTo>
                <a:cubicBezTo>
                  <a:pt x="2289138" y="1122429"/>
                  <a:pt x="2292782" y="1126142"/>
                  <a:pt x="2292782" y="1133474"/>
                </a:cubicBezTo>
                <a:cubicBezTo>
                  <a:pt x="2292782" y="1148232"/>
                  <a:pt x="2296533" y="1162990"/>
                  <a:pt x="2300177" y="1177748"/>
                </a:cubicBezTo>
                <a:cubicBezTo>
                  <a:pt x="2300177" y="1185173"/>
                  <a:pt x="2303928" y="1188886"/>
                  <a:pt x="2303928" y="1196218"/>
                </a:cubicBezTo>
                <a:cubicBezTo>
                  <a:pt x="2307572" y="1199931"/>
                  <a:pt x="2307572" y="1207356"/>
                  <a:pt x="2307572" y="1210976"/>
                </a:cubicBezTo>
                <a:lnTo>
                  <a:pt x="2313730" y="1251008"/>
                </a:lnTo>
                <a:lnTo>
                  <a:pt x="2307572" y="1229447"/>
                </a:lnTo>
                <a:cubicBezTo>
                  <a:pt x="2303928" y="1218402"/>
                  <a:pt x="2300177" y="1203644"/>
                  <a:pt x="2296533" y="1192599"/>
                </a:cubicBezTo>
                <a:cubicBezTo>
                  <a:pt x="2296533" y="1181461"/>
                  <a:pt x="2292782" y="1174128"/>
                  <a:pt x="2289138" y="1162990"/>
                </a:cubicBezTo>
                <a:cubicBezTo>
                  <a:pt x="2281743" y="1144520"/>
                  <a:pt x="2277992" y="1122429"/>
                  <a:pt x="2270704" y="1103959"/>
                </a:cubicBezTo>
                <a:cubicBezTo>
                  <a:pt x="2255914" y="1063305"/>
                  <a:pt x="2244768" y="1019032"/>
                  <a:pt x="2230085" y="978378"/>
                </a:cubicBezTo>
                <a:cubicBezTo>
                  <a:pt x="2226334" y="971046"/>
                  <a:pt x="2226334" y="963620"/>
                  <a:pt x="2222690" y="956288"/>
                </a:cubicBezTo>
                <a:cubicBezTo>
                  <a:pt x="2222690" y="956288"/>
                  <a:pt x="2218939" y="956288"/>
                  <a:pt x="2218939" y="956288"/>
                </a:cubicBezTo>
                <a:cubicBezTo>
                  <a:pt x="2218939" y="956288"/>
                  <a:pt x="2215295" y="956288"/>
                  <a:pt x="2215295" y="952575"/>
                </a:cubicBezTo>
                <a:cubicBezTo>
                  <a:pt x="2215295" y="952575"/>
                  <a:pt x="2215295" y="948863"/>
                  <a:pt x="2215295" y="948863"/>
                </a:cubicBezTo>
                <a:cubicBezTo>
                  <a:pt x="2215295" y="945150"/>
                  <a:pt x="2218939" y="941530"/>
                  <a:pt x="2218939" y="937817"/>
                </a:cubicBezTo>
                <a:cubicBezTo>
                  <a:pt x="2218939" y="937817"/>
                  <a:pt x="2218939" y="934105"/>
                  <a:pt x="2218939" y="934105"/>
                </a:cubicBezTo>
                <a:cubicBezTo>
                  <a:pt x="2211544" y="908302"/>
                  <a:pt x="2200505" y="882406"/>
                  <a:pt x="2193110" y="856603"/>
                </a:cubicBezTo>
                <a:cubicBezTo>
                  <a:pt x="2185715" y="834420"/>
                  <a:pt x="2178320" y="815949"/>
                  <a:pt x="2171032" y="797479"/>
                </a:cubicBezTo>
                <a:cubicBezTo>
                  <a:pt x="2167281" y="793766"/>
                  <a:pt x="2167281" y="786434"/>
                  <a:pt x="2163637" y="782721"/>
                </a:cubicBezTo>
                <a:cubicBezTo>
                  <a:pt x="2159886" y="779008"/>
                  <a:pt x="2159886" y="771676"/>
                  <a:pt x="2156242" y="767963"/>
                </a:cubicBezTo>
                <a:cubicBezTo>
                  <a:pt x="2156242" y="764251"/>
                  <a:pt x="2152491" y="760538"/>
                  <a:pt x="2152491" y="756918"/>
                </a:cubicBezTo>
                <a:cubicBezTo>
                  <a:pt x="2148847" y="756918"/>
                  <a:pt x="2148847" y="753205"/>
                  <a:pt x="2148847" y="753205"/>
                </a:cubicBezTo>
                <a:cubicBezTo>
                  <a:pt x="2145096" y="749493"/>
                  <a:pt x="2145096" y="742160"/>
                  <a:pt x="2141452" y="738448"/>
                </a:cubicBezTo>
                <a:cubicBezTo>
                  <a:pt x="2137808" y="734735"/>
                  <a:pt x="2137808" y="731022"/>
                  <a:pt x="2134057" y="727309"/>
                </a:cubicBezTo>
                <a:cubicBezTo>
                  <a:pt x="2130413" y="723690"/>
                  <a:pt x="2130413" y="719977"/>
                  <a:pt x="2126662" y="716264"/>
                </a:cubicBezTo>
                <a:cubicBezTo>
                  <a:pt x="2123018" y="716264"/>
                  <a:pt x="2123018" y="712552"/>
                  <a:pt x="2119267" y="708932"/>
                </a:cubicBezTo>
                <a:cubicBezTo>
                  <a:pt x="2119267" y="708932"/>
                  <a:pt x="2119267" y="712552"/>
                  <a:pt x="2119267" y="712552"/>
                </a:cubicBezTo>
                <a:cubicBezTo>
                  <a:pt x="2123018" y="727309"/>
                  <a:pt x="2123018" y="742160"/>
                  <a:pt x="2119267" y="756918"/>
                </a:cubicBezTo>
                <a:cubicBezTo>
                  <a:pt x="2119267" y="764251"/>
                  <a:pt x="2115623" y="771676"/>
                  <a:pt x="2115623" y="779008"/>
                </a:cubicBezTo>
                <a:cubicBezTo>
                  <a:pt x="2115623" y="782721"/>
                  <a:pt x="2111872" y="786434"/>
                  <a:pt x="2111872" y="790146"/>
                </a:cubicBezTo>
                <a:cubicBezTo>
                  <a:pt x="2108228" y="793766"/>
                  <a:pt x="2108228" y="793766"/>
                  <a:pt x="2108228" y="797479"/>
                </a:cubicBezTo>
                <a:cubicBezTo>
                  <a:pt x="2108228" y="797479"/>
                  <a:pt x="2104584" y="801192"/>
                  <a:pt x="2104584" y="804904"/>
                </a:cubicBezTo>
                <a:cubicBezTo>
                  <a:pt x="2100833" y="804904"/>
                  <a:pt x="2100833" y="808617"/>
                  <a:pt x="2100833" y="808617"/>
                </a:cubicBezTo>
                <a:cubicBezTo>
                  <a:pt x="2104584" y="812237"/>
                  <a:pt x="2104584" y="812237"/>
                  <a:pt x="2108228" y="815949"/>
                </a:cubicBezTo>
                <a:cubicBezTo>
                  <a:pt x="2111872" y="819662"/>
                  <a:pt x="2111872" y="823375"/>
                  <a:pt x="2115623" y="826995"/>
                </a:cubicBezTo>
                <a:cubicBezTo>
                  <a:pt x="2119267" y="826995"/>
                  <a:pt x="2119267" y="830707"/>
                  <a:pt x="2119267" y="830707"/>
                </a:cubicBezTo>
                <a:cubicBezTo>
                  <a:pt x="2123018" y="838133"/>
                  <a:pt x="2130413" y="845465"/>
                  <a:pt x="2134057" y="852890"/>
                </a:cubicBezTo>
                <a:cubicBezTo>
                  <a:pt x="2137808" y="856603"/>
                  <a:pt x="2137808" y="860223"/>
                  <a:pt x="2141452" y="863935"/>
                </a:cubicBezTo>
                <a:cubicBezTo>
                  <a:pt x="2141452" y="860223"/>
                  <a:pt x="2141452" y="860223"/>
                  <a:pt x="2141452" y="856603"/>
                </a:cubicBezTo>
                <a:cubicBezTo>
                  <a:pt x="2141452" y="852890"/>
                  <a:pt x="2141452" y="852890"/>
                  <a:pt x="2141452" y="849178"/>
                </a:cubicBezTo>
                <a:cubicBezTo>
                  <a:pt x="2141452" y="849178"/>
                  <a:pt x="2141452" y="845465"/>
                  <a:pt x="2141452" y="845465"/>
                </a:cubicBezTo>
                <a:cubicBezTo>
                  <a:pt x="2141452" y="845465"/>
                  <a:pt x="2141452" y="841845"/>
                  <a:pt x="2141452" y="841845"/>
                </a:cubicBezTo>
                <a:cubicBezTo>
                  <a:pt x="2141452" y="841845"/>
                  <a:pt x="2141452" y="838133"/>
                  <a:pt x="2141452" y="838133"/>
                </a:cubicBezTo>
                <a:cubicBezTo>
                  <a:pt x="2141452" y="834420"/>
                  <a:pt x="2145096" y="830707"/>
                  <a:pt x="2145096" y="826995"/>
                </a:cubicBezTo>
                <a:cubicBezTo>
                  <a:pt x="2148847" y="823375"/>
                  <a:pt x="2148847" y="819662"/>
                  <a:pt x="2152491" y="815949"/>
                </a:cubicBezTo>
                <a:cubicBezTo>
                  <a:pt x="2152491" y="815949"/>
                  <a:pt x="2152491" y="812237"/>
                  <a:pt x="2152491" y="812237"/>
                </a:cubicBezTo>
                <a:cubicBezTo>
                  <a:pt x="2156242" y="808617"/>
                  <a:pt x="2156242" y="808617"/>
                  <a:pt x="2156242" y="804904"/>
                </a:cubicBezTo>
                <a:cubicBezTo>
                  <a:pt x="2156242" y="808617"/>
                  <a:pt x="2156242" y="808617"/>
                  <a:pt x="2156242" y="812237"/>
                </a:cubicBezTo>
                <a:cubicBezTo>
                  <a:pt x="2156242" y="812237"/>
                  <a:pt x="2156242" y="815949"/>
                  <a:pt x="2156242" y="815949"/>
                </a:cubicBezTo>
                <a:cubicBezTo>
                  <a:pt x="2156242" y="819662"/>
                  <a:pt x="2156242" y="827087"/>
                  <a:pt x="2156242" y="830707"/>
                </a:cubicBezTo>
                <a:cubicBezTo>
                  <a:pt x="2156242" y="834420"/>
                  <a:pt x="2156242" y="838133"/>
                  <a:pt x="2156242" y="841845"/>
                </a:cubicBezTo>
                <a:cubicBezTo>
                  <a:pt x="2156242" y="841845"/>
                  <a:pt x="2156242" y="845465"/>
                  <a:pt x="2156242" y="849178"/>
                </a:cubicBezTo>
                <a:cubicBezTo>
                  <a:pt x="2156242" y="849178"/>
                  <a:pt x="2156242" y="852890"/>
                  <a:pt x="2156242" y="852890"/>
                </a:cubicBezTo>
                <a:cubicBezTo>
                  <a:pt x="2156242" y="856603"/>
                  <a:pt x="2156242" y="856603"/>
                  <a:pt x="2156242" y="860316"/>
                </a:cubicBezTo>
                <a:cubicBezTo>
                  <a:pt x="2156242" y="863935"/>
                  <a:pt x="2156242" y="863935"/>
                  <a:pt x="2152491" y="867648"/>
                </a:cubicBezTo>
                <a:cubicBezTo>
                  <a:pt x="2152491" y="871361"/>
                  <a:pt x="2148847" y="871361"/>
                  <a:pt x="2145096" y="871361"/>
                </a:cubicBezTo>
                <a:cubicBezTo>
                  <a:pt x="2141452" y="871361"/>
                  <a:pt x="2141452" y="871361"/>
                  <a:pt x="2137808" y="867648"/>
                </a:cubicBezTo>
                <a:cubicBezTo>
                  <a:pt x="2145203" y="875073"/>
                  <a:pt x="2148847" y="882406"/>
                  <a:pt x="2152491" y="889831"/>
                </a:cubicBezTo>
                <a:cubicBezTo>
                  <a:pt x="2156242" y="893544"/>
                  <a:pt x="2159886" y="900876"/>
                  <a:pt x="2163637" y="904589"/>
                </a:cubicBezTo>
                <a:cubicBezTo>
                  <a:pt x="2171032" y="915634"/>
                  <a:pt x="2174676" y="926772"/>
                  <a:pt x="2182071" y="937817"/>
                </a:cubicBezTo>
                <a:cubicBezTo>
                  <a:pt x="2185715" y="945150"/>
                  <a:pt x="2193110" y="956288"/>
                  <a:pt x="2196861" y="963620"/>
                </a:cubicBezTo>
                <a:cubicBezTo>
                  <a:pt x="2200505" y="971046"/>
                  <a:pt x="2200505" y="974758"/>
                  <a:pt x="2204256" y="978378"/>
                </a:cubicBezTo>
                <a:cubicBezTo>
                  <a:pt x="2207900" y="982091"/>
                  <a:pt x="2207900" y="985803"/>
                  <a:pt x="2211651" y="989516"/>
                </a:cubicBezTo>
                <a:cubicBezTo>
                  <a:pt x="2215295" y="996849"/>
                  <a:pt x="2219046" y="1004274"/>
                  <a:pt x="2222690" y="1011606"/>
                </a:cubicBezTo>
                <a:cubicBezTo>
                  <a:pt x="2222690" y="1015319"/>
                  <a:pt x="2226334" y="1015319"/>
                  <a:pt x="2226334" y="1019032"/>
                </a:cubicBezTo>
                <a:cubicBezTo>
                  <a:pt x="2230085" y="1030077"/>
                  <a:pt x="2237480" y="1041215"/>
                  <a:pt x="2241124" y="1052260"/>
                </a:cubicBezTo>
                <a:cubicBezTo>
                  <a:pt x="2241124" y="1055973"/>
                  <a:pt x="2244875" y="1059685"/>
                  <a:pt x="2244875" y="1063305"/>
                </a:cubicBezTo>
                <a:cubicBezTo>
                  <a:pt x="2248519" y="1070730"/>
                  <a:pt x="2248519" y="1078063"/>
                  <a:pt x="2252270" y="1085488"/>
                </a:cubicBezTo>
                <a:cubicBezTo>
                  <a:pt x="2252270" y="1089201"/>
                  <a:pt x="2255914" y="1092914"/>
                  <a:pt x="2255914" y="1096533"/>
                </a:cubicBezTo>
                <a:cubicBezTo>
                  <a:pt x="2255914" y="1100246"/>
                  <a:pt x="2259558" y="1107671"/>
                  <a:pt x="2259558" y="1111384"/>
                </a:cubicBezTo>
                <a:lnTo>
                  <a:pt x="2263209" y="1125955"/>
                </a:lnTo>
                <a:lnTo>
                  <a:pt x="2259558" y="1115004"/>
                </a:lnTo>
                <a:cubicBezTo>
                  <a:pt x="2255914" y="1111384"/>
                  <a:pt x="2255914" y="1111384"/>
                  <a:pt x="2255914" y="1107671"/>
                </a:cubicBezTo>
                <a:cubicBezTo>
                  <a:pt x="2252163" y="1096533"/>
                  <a:pt x="2244768" y="1081776"/>
                  <a:pt x="2241124" y="1070730"/>
                </a:cubicBezTo>
                <a:cubicBezTo>
                  <a:pt x="2241124" y="1067018"/>
                  <a:pt x="2237480" y="1063305"/>
                  <a:pt x="2237480" y="1059685"/>
                </a:cubicBezTo>
                <a:cubicBezTo>
                  <a:pt x="2233729" y="1055973"/>
                  <a:pt x="2230085" y="1048547"/>
                  <a:pt x="2226334" y="1041215"/>
                </a:cubicBezTo>
                <a:cubicBezTo>
                  <a:pt x="2226334" y="1037502"/>
                  <a:pt x="2222690" y="1033790"/>
                  <a:pt x="2222690" y="1030077"/>
                </a:cubicBezTo>
                <a:cubicBezTo>
                  <a:pt x="2222690" y="1026457"/>
                  <a:pt x="2218939" y="1019032"/>
                  <a:pt x="2215295" y="1015319"/>
                </a:cubicBezTo>
                <a:cubicBezTo>
                  <a:pt x="2211544" y="1007987"/>
                  <a:pt x="2204256" y="996849"/>
                  <a:pt x="2200505" y="989516"/>
                </a:cubicBezTo>
                <a:cubicBezTo>
                  <a:pt x="2193110" y="982091"/>
                  <a:pt x="2189466" y="971046"/>
                  <a:pt x="2182071" y="960000"/>
                </a:cubicBezTo>
                <a:cubicBezTo>
                  <a:pt x="2174676" y="945243"/>
                  <a:pt x="2167281" y="934105"/>
                  <a:pt x="2159886" y="919347"/>
                </a:cubicBezTo>
                <a:cubicBezTo>
                  <a:pt x="2152491" y="908302"/>
                  <a:pt x="2148847" y="900876"/>
                  <a:pt x="2141452" y="889831"/>
                </a:cubicBezTo>
                <a:cubicBezTo>
                  <a:pt x="2137701" y="882406"/>
                  <a:pt x="2134057" y="878693"/>
                  <a:pt x="2130413" y="871361"/>
                </a:cubicBezTo>
                <a:cubicBezTo>
                  <a:pt x="2126662" y="867648"/>
                  <a:pt x="2123018" y="860316"/>
                  <a:pt x="2119267" y="856603"/>
                </a:cubicBezTo>
                <a:cubicBezTo>
                  <a:pt x="2119267" y="856603"/>
                  <a:pt x="2115623" y="852890"/>
                  <a:pt x="2115623" y="852890"/>
                </a:cubicBezTo>
                <a:cubicBezTo>
                  <a:pt x="2111872" y="845465"/>
                  <a:pt x="2104477" y="834420"/>
                  <a:pt x="2097082" y="827087"/>
                </a:cubicBezTo>
                <a:cubicBezTo>
                  <a:pt x="2097082" y="823375"/>
                  <a:pt x="2093438" y="823375"/>
                  <a:pt x="2093438" y="819662"/>
                </a:cubicBezTo>
                <a:cubicBezTo>
                  <a:pt x="2089794" y="819662"/>
                  <a:pt x="2089794" y="815949"/>
                  <a:pt x="2086043" y="812237"/>
                </a:cubicBezTo>
                <a:cubicBezTo>
                  <a:pt x="2078648" y="808617"/>
                  <a:pt x="2075004" y="801192"/>
                  <a:pt x="2067609" y="793859"/>
                </a:cubicBezTo>
                <a:cubicBezTo>
                  <a:pt x="2063857" y="790146"/>
                  <a:pt x="2060213" y="786434"/>
                  <a:pt x="2056462" y="782721"/>
                </a:cubicBezTo>
                <a:cubicBezTo>
                  <a:pt x="2052818" y="782721"/>
                  <a:pt x="2052818" y="779008"/>
                  <a:pt x="2052818" y="779008"/>
                </a:cubicBezTo>
                <a:cubicBezTo>
                  <a:pt x="2045423" y="775389"/>
                  <a:pt x="2041779" y="767963"/>
                  <a:pt x="2034384" y="764251"/>
                </a:cubicBezTo>
                <a:cubicBezTo>
                  <a:pt x="2026989" y="756918"/>
                  <a:pt x="2019594" y="749493"/>
                  <a:pt x="2012199" y="742160"/>
                </a:cubicBezTo>
                <a:cubicBezTo>
                  <a:pt x="2012199" y="742160"/>
                  <a:pt x="2008555" y="738448"/>
                  <a:pt x="2008555" y="738448"/>
                </a:cubicBezTo>
                <a:cubicBezTo>
                  <a:pt x="2004804" y="734735"/>
                  <a:pt x="2001160" y="731022"/>
                  <a:pt x="1997409" y="727402"/>
                </a:cubicBezTo>
                <a:cubicBezTo>
                  <a:pt x="1993765" y="723690"/>
                  <a:pt x="1986370" y="719977"/>
                  <a:pt x="1982726" y="716264"/>
                </a:cubicBezTo>
                <a:cubicBezTo>
                  <a:pt x="1975331" y="708932"/>
                  <a:pt x="1964185" y="705219"/>
                  <a:pt x="1956790" y="697794"/>
                </a:cubicBezTo>
                <a:cubicBezTo>
                  <a:pt x="1949395" y="694174"/>
                  <a:pt x="1945751" y="690461"/>
                  <a:pt x="1938356" y="686749"/>
                </a:cubicBezTo>
                <a:cubicBezTo>
                  <a:pt x="1930961" y="683036"/>
                  <a:pt x="1923566" y="679323"/>
                  <a:pt x="1916171" y="675704"/>
                </a:cubicBezTo>
                <a:cubicBezTo>
                  <a:pt x="1905132" y="671991"/>
                  <a:pt x="1897737" y="664566"/>
                  <a:pt x="1886698" y="660946"/>
                </a:cubicBezTo>
                <a:cubicBezTo>
                  <a:pt x="1882947" y="660946"/>
                  <a:pt x="1879303" y="657233"/>
                  <a:pt x="1875552" y="657233"/>
                </a:cubicBezTo>
                <a:cubicBezTo>
                  <a:pt x="1868264" y="653520"/>
                  <a:pt x="1864513" y="649808"/>
                  <a:pt x="1857118" y="646095"/>
                </a:cubicBezTo>
                <a:cubicBezTo>
                  <a:pt x="1846079" y="638763"/>
                  <a:pt x="1838684" y="635050"/>
                  <a:pt x="1827645" y="631337"/>
                </a:cubicBezTo>
                <a:cubicBezTo>
                  <a:pt x="1820250" y="627717"/>
                  <a:pt x="1809104" y="624005"/>
                  <a:pt x="1801709" y="620292"/>
                </a:cubicBezTo>
                <a:cubicBezTo>
                  <a:pt x="1798065" y="616579"/>
                  <a:pt x="1790670" y="616579"/>
                  <a:pt x="1787026" y="612867"/>
                </a:cubicBezTo>
                <a:cubicBezTo>
                  <a:pt x="1779631" y="612867"/>
                  <a:pt x="1775880" y="609247"/>
                  <a:pt x="1772236" y="609247"/>
                </a:cubicBezTo>
                <a:cubicBezTo>
                  <a:pt x="1764841" y="605534"/>
                  <a:pt x="1757446" y="601822"/>
                  <a:pt x="1746407" y="598109"/>
                </a:cubicBezTo>
                <a:cubicBezTo>
                  <a:pt x="1746407" y="598109"/>
                  <a:pt x="1742656" y="594489"/>
                  <a:pt x="1739012" y="594489"/>
                </a:cubicBezTo>
                <a:cubicBezTo>
                  <a:pt x="1739012" y="594489"/>
                  <a:pt x="1735260" y="598109"/>
                  <a:pt x="1735260" y="598109"/>
                </a:cubicBezTo>
                <a:cubicBezTo>
                  <a:pt x="1731617" y="601822"/>
                  <a:pt x="1731617" y="601822"/>
                  <a:pt x="1727865" y="601822"/>
                </a:cubicBezTo>
                <a:cubicBezTo>
                  <a:pt x="1724222" y="601822"/>
                  <a:pt x="1720578" y="601822"/>
                  <a:pt x="1720578" y="601822"/>
                </a:cubicBezTo>
                <a:cubicBezTo>
                  <a:pt x="1720578" y="601822"/>
                  <a:pt x="1716826" y="598109"/>
                  <a:pt x="1716826" y="598109"/>
                </a:cubicBezTo>
                <a:cubicBezTo>
                  <a:pt x="1716826" y="598109"/>
                  <a:pt x="1716826" y="594489"/>
                  <a:pt x="1716826" y="594489"/>
                </a:cubicBezTo>
                <a:cubicBezTo>
                  <a:pt x="1713183" y="590777"/>
                  <a:pt x="1713183" y="590777"/>
                  <a:pt x="1713183" y="587064"/>
                </a:cubicBezTo>
                <a:cubicBezTo>
                  <a:pt x="1702036" y="583351"/>
                  <a:pt x="1694641" y="579639"/>
                  <a:pt x="1683602" y="576019"/>
                </a:cubicBezTo>
                <a:cubicBezTo>
                  <a:pt x="1672563" y="572306"/>
                  <a:pt x="1657773" y="572306"/>
                  <a:pt x="1646734" y="568593"/>
                </a:cubicBezTo>
                <a:cubicBezTo>
                  <a:pt x="1635588" y="568593"/>
                  <a:pt x="1624549" y="564881"/>
                  <a:pt x="1613510" y="564881"/>
                </a:cubicBezTo>
                <a:cubicBezTo>
                  <a:pt x="1602364" y="564881"/>
                  <a:pt x="1591325" y="561261"/>
                  <a:pt x="1580179" y="561261"/>
                </a:cubicBezTo>
                <a:cubicBezTo>
                  <a:pt x="1561745" y="561261"/>
                  <a:pt x="1546955" y="557548"/>
                  <a:pt x="1532272" y="557548"/>
                </a:cubicBezTo>
                <a:cubicBezTo>
                  <a:pt x="1510087" y="557548"/>
                  <a:pt x="1491653" y="553836"/>
                  <a:pt x="1473112" y="553836"/>
                </a:cubicBezTo>
                <a:cubicBezTo>
                  <a:pt x="1454678" y="553836"/>
                  <a:pt x="1439888" y="550123"/>
                  <a:pt x="1421454" y="550123"/>
                </a:cubicBezTo>
                <a:cubicBezTo>
                  <a:pt x="1414059" y="550123"/>
                  <a:pt x="1410415" y="550123"/>
                  <a:pt x="1403020" y="550123"/>
                </a:cubicBezTo>
                <a:cubicBezTo>
                  <a:pt x="1403020" y="550123"/>
                  <a:pt x="1399269" y="550123"/>
                  <a:pt x="1399269" y="550123"/>
                </a:cubicBezTo>
                <a:cubicBezTo>
                  <a:pt x="1399269" y="550123"/>
                  <a:pt x="1395625" y="550123"/>
                  <a:pt x="1391981" y="550123"/>
                </a:cubicBezTo>
                <a:cubicBezTo>
                  <a:pt x="1391981" y="550123"/>
                  <a:pt x="1388230" y="550123"/>
                  <a:pt x="1388230" y="550123"/>
                </a:cubicBezTo>
                <a:cubicBezTo>
                  <a:pt x="1384586" y="550123"/>
                  <a:pt x="1384586" y="550123"/>
                  <a:pt x="1384586" y="550123"/>
                </a:cubicBezTo>
                <a:cubicBezTo>
                  <a:pt x="1373440" y="550123"/>
                  <a:pt x="1366045" y="550123"/>
                  <a:pt x="1358757" y="550123"/>
                </a:cubicBezTo>
                <a:cubicBezTo>
                  <a:pt x="1355006" y="550123"/>
                  <a:pt x="1347611" y="550123"/>
                  <a:pt x="1343967" y="550123"/>
                </a:cubicBezTo>
                <a:cubicBezTo>
                  <a:pt x="1332821" y="550123"/>
                  <a:pt x="1325426" y="550123"/>
                  <a:pt x="1318138" y="550123"/>
                </a:cubicBezTo>
                <a:cubicBezTo>
                  <a:pt x="1314387" y="550123"/>
                  <a:pt x="1306992" y="550123"/>
                  <a:pt x="1303348" y="550123"/>
                </a:cubicBezTo>
                <a:cubicBezTo>
                  <a:pt x="1295953" y="550123"/>
                  <a:pt x="1284914" y="553836"/>
                  <a:pt x="1277519" y="553836"/>
                </a:cubicBezTo>
                <a:cubicBezTo>
                  <a:pt x="1270124" y="553836"/>
                  <a:pt x="1266373" y="553836"/>
                  <a:pt x="1262729" y="553836"/>
                </a:cubicBezTo>
                <a:cubicBezTo>
                  <a:pt x="1247939" y="553836"/>
                  <a:pt x="1236900" y="557548"/>
                  <a:pt x="1222109" y="557548"/>
                </a:cubicBezTo>
                <a:cubicBezTo>
                  <a:pt x="1211071" y="557548"/>
                  <a:pt x="1203675" y="561261"/>
                  <a:pt x="1192529" y="561261"/>
                </a:cubicBezTo>
                <a:cubicBezTo>
                  <a:pt x="1188885" y="564881"/>
                  <a:pt x="1188885" y="564881"/>
                  <a:pt x="1185134" y="568593"/>
                </a:cubicBezTo>
                <a:cubicBezTo>
                  <a:pt x="1181490" y="572306"/>
                  <a:pt x="1174095" y="576019"/>
                  <a:pt x="1170451" y="572306"/>
                </a:cubicBezTo>
                <a:cubicBezTo>
                  <a:pt x="1166700" y="572306"/>
                  <a:pt x="1163056" y="568593"/>
                  <a:pt x="1163056" y="564881"/>
                </a:cubicBezTo>
                <a:cubicBezTo>
                  <a:pt x="1151910" y="564881"/>
                  <a:pt x="1144515" y="568593"/>
                  <a:pt x="1133476" y="568593"/>
                </a:cubicBezTo>
                <a:cubicBezTo>
                  <a:pt x="1126081" y="568593"/>
                  <a:pt x="1115042" y="572306"/>
                  <a:pt x="1103896" y="572306"/>
                </a:cubicBezTo>
                <a:cubicBezTo>
                  <a:pt x="1089213" y="572306"/>
                  <a:pt x="1078067" y="576019"/>
                  <a:pt x="1063384" y="576019"/>
                </a:cubicBezTo>
                <a:cubicBezTo>
                  <a:pt x="1052238" y="579639"/>
                  <a:pt x="1041199" y="579639"/>
                  <a:pt x="1030053" y="579639"/>
                </a:cubicBezTo>
                <a:cubicBezTo>
                  <a:pt x="1019014" y="583351"/>
                  <a:pt x="1011619" y="583351"/>
                  <a:pt x="1000580" y="583351"/>
                </a:cubicBezTo>
                <a:cubicBezTo>
                  <a:pt x="978395" y="583351"/>
                  <a:pt x="956210" y="587064"/>
                  <a:pt x="934132" y="587064"/>
                </a:cubicBezTo>
                <a:cubicBezTo>
                  <a:pt x="919342" y="587064"/>
                  <a:pt x="908303" y="587064"/>
                  <a:pt x="897157" y="587064"/>
                </a:cubicBezTo>
                <a:cubicBezTo>
                  <a:pt x="886118" y="587064"/>
                  <a:pt x="878723" y="587064"/>
                  <a:pt x="867684" y="587064"/>
                </a:cubicBezTo>
                <a:cubicBezTo>
                  <a:pt x="856538" y="587064"/>
                  <a:pt x="849143" y="587064"/>
                  <a:pt x="838104" y="587064"/>
                </a:cubicBezTo>
                <a:cubicBezTo>
                  <a:pt x="827065" y="587064"/>
                  <a:pt x="819670" y="587064"/>
                  <a:pt x="812275" y="587064"/>
                </a:cubicBezTo>
                <a:cubicBezTo>
                  <a:pt x="808524" y="587064"/>
                  <a:pt x="801236" y="587064"/>
                  <a:pt x="797485" y="587064"/>
                </a:cubicBezTo>
                <a:cubicBezTo>
                  <a:pt x="786446" y="583351"/>
                  <a:pt x="771656" y="583351"/>
                  <a:pt x="760617" y="583351"/>
                </a:cubicBezTo>
                <a:cubicBezTo>
                  <a:pt x="749470" y="583351"/>
                  <a:pt x="742075" y="579639"/>
                  <a:pt x="731036" y="579639"/>
                </a:cubicBezTo>
                <a:cubicBezTo>
                  <a:pt x="727392" y="576019"/>
                  <a:pt x="719997" y="576019"/>
                  <a:pt x="712602" y="576019"/>
                </a:cubicBezTo>
                <a:cubicBezTo>
                  <a:pt x="712602" y="576019"/>
                  <a:pt x="708851" y="576019"/>
                  <a:pt x="705207" y="576019"/>
                </a:cubicBezTo>
                <a:cubicBezTo>
                  <a:pt x="697812" y="576019"/>
                  <a:pt x="690417" y="572306"/>
                  <a:pt x="683022" y="572306"/>
                </a:cubicBezTo>
                <a:cubicBezTo>
                  <a:pt x="679378" y="568593"/>
                  <a:pt x="675627" y="568593"/>
                  <a:pt x="671983" y="568593"/>
                </a:cubicBezTo>
                <a:cubicBezTo>
                  <a:pt x="657193" y="564881"/>
                  <a:pt x="646154" y="564881"/>
                  <a:pt x="635008" y="561261"/>
                </a:cubicBezTo>
                <a:cubicBezTo>
                  <a:pt x="623969" y="557548"/>
                  <a:pt x="616574" y="557548"/>
                  <a:pt x="605535" y="553836"/>
                </a:cubicBezTo>
                <a:cubicBezTo>
                  <a:pt x="583350" y="546410"/>
                  <a:pt x="561165" y="542790"/>
                  <a:pt x="539087" y="535365"/>
                </a:cubicBezTo>
                <a:cubicBezTo>
                  <a:pt x="527941" y="531652"/>
                  <a:pt x="516902" y="527940"/>
                  <a:pt x="505756" y="524320"/>
                </a:cubicBezTo>
                <a:cubicBezTo>
                  <a:pt x="498468" y="524320"/>
                  <a:pt x="487322" y="520607"/>
                  <a:pt x="479927" y="516895"/>
                </a:cubicBezTo>
                <a:cubicBezTo>
                  <a:pt x="476283" y="513182"/>
                  <a:pt x="468888" y="513182"/>
                  <a:pt x="461493" y="509562"/>
                </a:cubicBezTo>
                <a:cubicBezTo>
                  <a:pt x="461493" y="509562"/>
                  <a:pt x="457849" y="505849"/>
                  <a:pt x="454098" y="505849"/>
                </a:cubicBezTo>
                <a:cubicBezTo>
                  <a:pt x="446703" y="505849"/>
                  <a:pt x="439308" y="502137"/>
                  <a:pt x="432020" y="498424"/>
                </a:cubicBezTo>
                <a:cubicBezTo>
                  <a:pt x="432020" y="498424"/>
                  <a:pt x="428269" y="494712"/>
                  <a:pt x="424625" y="494712"/>
                </a:cubicBezTo>
                <a:cubicBezTo>
                  <a:pt x="409835" y="491092"/>
                  <a:pt x="398689" y="483666"/>
                  <a:pt x="387650" y="479954"/>
                </a:cubicBezTo>
                <a:cubicBezTo>
                  <a:pt x="380255" y="472621"/>
                  <a:pt x="369216" y="468909"/>
                  <a:pt x="361821" y="465196"/>
                </a:cubicBezTo>
                <a:cubicBezTo>
                  <a:pt x="358177" y="461483"/>
                  <a:pt x="350782" y="461483"/>
                  <a:pt x="347031" y="457863"/>
                </a:cubicBezTo>
                <a:cubicBezTo>
                  <a:pt x="343387" y="454151"/>
                  <a:pt x="339636" y="454151"/>
                  <a:pt x="335992" y="450438"/>
                </a:cubicBezTo>
                <a:cubicBezTo>
                  <a:pt x="328597" y="446725"/>
                  <a:pt x="321202" y="443106"/>
                  <a:pt x="313806" y="439393"/>
                </a:cubicBezTo>
                <a:cubicBezTo>
                  <a:pt x="310163" y="439393"/>
                  <a:pt x="306411" y="439393"/>
                  <a:pt x="302768" y="435680"/>
                </a:cubicBezTo>
                <a:cubicBezTo>
                  <a:pt x="291621" y="428255"/>
                  <a:pt x="280582" y="420922"/>
                  <a:pt x="269543" y="413497"/>
                </a:cubicBezTo>
                <a:cubicBezTo>
                  <a:pt x="265792" y="409877"/>
                  <a:pt x="262148" y="409877"/>
                  <a:pt x="258397" y="406165"/>
                </a:cubicBezTo>
                <a:cubicBezTo>
                  <a:pt x="251002" y="398739"/>
                  <a:pt x="247358" y="395027"/>
                  <a:pt x="239963" y="391407"/>
                </a:cubicBezTo>
                <a:cubicBezTo>
                  <a:pt x="228924" y="387694"/>
                  <a:pt x="221529" y="380269"/>
                  <a:pt x="214134" y="372936"/>
                </a:cubicBezTo>
                <a:cubicBezTo>
                  <a:pt x="210383" y="372936"/>
                  <a:pt x="206739" y="369224"/>
                  <a:pt x="203095" y="365511"/>
                </a:cubicBezTo>
                <a:cubicBezTo>
                  <a:pt x="195700" y="361798"/>
                  <a:pt x="191949" y="358179"/>
                  <a:pt x="188305" y="354466"/>
                </a:cubicBezTo>
                <a:cubicBezTo>
                  <a:pt x="180910" y="350753"/>
                  <a:pt x="177159" y="347041"/>
                  <a:pt x="173515" y="343421"/>
                </a:cubicBezTo>
                <a:cubicBezTo>
                  <a:pt x="169764" y="339708"/>
                  <a:pt x="166120" y="335995"/>
                  <a:pt x="162476" y="332283"/>
                </a:cubicBezTo>
                <a:cubicBezTo>
                  <a:pt x="158725" y="328570"/>
                  <a:pt x="151330" y="321238"/>
                  <a:pt x="147686" y="317525"/>
                </a:cubicBezTo>
                <a:cubicBezTo>
                  <a:pt x="143935" y="313812"/>
                  <a:pt x="143935" y="313812"/>
                  <a:pt x="140291" y="310192"/>
                </a:cubicBezTo>
                <a:cubicBezTo>
                  <a:pt x="132896" y="302767"/>
                  <a:pt x="125501" y="291722"/>
                  <a:pt x="118106" y="284297"/>
                </a:cubicBezTo>
                <a:cubicBezTo>
                  <a:pt x="110711" y="276871"/>
                  <a:pt x="107067" y="273252"/>
                  <a:pt x="103316" y="265826"/>
                </a:cubicBezTo>
                <a:cubicBezTo>
                  <a:pt x="99672" y="262114"/>
                  <a:pt x="99672" y="258494"/>
                  <a:pt x="96028" y="254781"/>
                </a:cubicBezTo>
                <a:cubicBezTo>
                  <a:pt x="92277" y="247356"/>
                  <a:pt x="84882" y="240023"/>
                  <a:pt x="81238" y="232598"/>
                </a:cubicBezTo>
                <a:cubicBezTo>
                  <a:pt x="77487" y="236311"/>
                  <a:pt x="77487" y="243736"/>
                  <a:pt x="77487" y="247356"/>
                </a:cubicBezTo>
                <a:cubicBezTo>
                  <a:pt x="77487" y="262114"/>
                  <a:pt x="77487" y="273252"/>
                  <a:pt x="77487" y="284297"/>
                </a:cubicBezTo>
                <a:cubicBezTo>
                  <a:pt x="77487" y="306480"/>
                  <a:pt x="77487" y="332283"/>
                  <a:pt x="77487" y="354466"/>
                </a:cubicBezTo>
                <a:cubicBezTo>
                  <a:pt x="77487" y="365511"/>
                  <a:pt x="77487" y="376649"/>
                  <a:pt x="77487" y="387694"/>
                </a:cubicBezTo>
                <a:cubicBezTo>
                  <a:pt x="77487" y="398739"/>
                  <a:pt x="81238" y="409877"/>
                  <a:pt x="81238" y="420922"/>
                </a:cubicBezTo>
                <a:cubicBezTo>
                  <a:pt x="84882" y="465196"/>
                  <a:pt x="84882" y="513182"/>
                  <a:pt x="92277" y="557548"/>
                </a:cubicBezTo>
                <a:cubicBezTo>
                  <a:pt x="96028" y="579639"/>
                  <a:pt x="99672" y="601822"/>
                  <a:pt x="103316" y="624005"/>
                </a:cubicBezTo>
                <a:cubicBezTo>
                  <a:pt x="107067" y="646095"/>
                  <a:pt x="110711" y="668278"/>
                  <a:pt x="118106" y="690461"/>
                </a:cubicBezTo>
                <a:cubicBezTo>
                  <a:pt x="121857" y="694174"/>
                  <a:pt x="121857" y="694174"/>
                  <a:pt x="121857" y="697794"/>
                </a:cubicBezTo>
                <a:cubicBezTo>
                  <a:pt x="121857" y="701507"/>
                  <a:pt x="121857" y="701507"/>
                  <a:pt x="121857" y="701507"/>
                </a:cubicBezTo>
                <a:cubicBezTo>
                  <a:pt x="121857" y="705219"/>
                  <a:pt x="121857" y="705219"/>
                  <a:pt x="121857" y="705219"/>
                </a:cubicBezTo>
                <a:cubicBezTo>
                  <a:pt x="125501" y="719977"/>
                  <a:pt x="129252" y="731022"/>
                  <a:pt x="132896" y="745780"/>
                </a:cubicBezTo>
                <a:cubicBezTo>
                  <a:pt x="143935" y="790146"/>
                  <a:pt x="158725" y="834420"/>
                  <a:pt x="173515" y="878786"/>
                </a:cubicBezTo>
                <a:cubicBezTo>
                  <a:pt x="188305" y="926772"/>
                  <a:pt x="203095" y="971046"/>
                  <a:pt x="221529" y="1015319"/>
                </a:cubicBezTo>
                <a:cubicBezTo>
                  <a:pt x="232568" y="1037502"/>
                  <a:pt x="239963" y="1059685"/>
                  <a:pt x="247358" y="1081776"/>
                </a:cubicBezTo>
                <a:cubicBezTo>
                  <a:pt x="254753" y="1103959"/>
                  <a:pt x="265792" y="1126142"/>
                  <a:pt x="273187" y="1148232"/>
                </a:cubicBezTo>
                <a:cubicBezTo>
                  <a:pt x="284334" y="1170415"/>
                  <a:pt x="291621" y="1192599"/>
                  <a:pt x="302768" y="1214689"/>
                </a:cubicBezTo>
                <a:cubicBezTo>
                  <a:pt x="310163" y="1233159"/>
                  <a:pt x="321202" y="1251630"/>
                  <a:pt x="332240" y="1270100"/>
                </a:cubicBezTo>
                <a:cubicBezTo>
                  <a:pt x="354426" y="1307041"/>
                  <a:pt x="376611" y="1340270"/>
                  <a:pt x="402440" y="1377210"/>
                </a:cubicBezTo>
                <a:cubicBezTo>
                  <a:pt x="417230" y="1395681"/>
                  <a:pt x="428269" y="1414059"/>
                  <a:pt x="443059" y="1428909"/>
                </a:cubicBezTo>
                <a:cubicBezTo>
                  <a:pt x="454098" y="1443667"/>
                  <a:pt x="468888" y="1458425"/>
                  <a:pt x="483678" y="1473183"/>
                </a:cubicBezTo>
                <a:cubicBezTo>
                  <a:pt x="502112" y="1491653"/>
                  <a:pt x="524297" y="1510124"/>
                  <a:pt x="542731" y="1528594"/>
                </a:cubicBezTo>
                <a:cubicBezTo>
                  <a:pt x="557521" y="1547065"/>
                  <a:pt x="575955" y="1565442"/>
                  <a:pt x="594389" y="1583913"/>
                </a:cubicBezTo>
                <a:cubicBezTo>
                  <a:pt x="612930" y="1598670"/>
                  <a:pt x="631364" y="1617141"/>
                  <a:pt x="649798" y="1631899"/>
                </a:cubicBezTo>
                <a:cubicBezTo>
                  <a:pt x="664588" y="1646749"/>
                  <a:pt x="686773" y="1661507"/>
                  <a:pt x="705207" y="1672552"/>
                </a:cubicBezTo>
                <a:cubicBezTo>
                  <a:pt x="716246" y="1679978"/>
                  <a:pt x="727392" y="1683598"/>
                  <a:pt x="734680" y="1691023"/>
                </a:cubicBezTo>
                <a:cubicBezTo>
                  <a:pt x="745826" y="1698355"/>
                  <a:pt x="753222" y="1705781"/>
                  <a:pt x="764260" y="1713206"/>
                </a:cubicBezTo>
                <a:cubicBezTo>
                  <a:pt x="771656" y="1716826"/>
                  <a:pt x="782694" y="1724251"/>
                  <a:pt x="790090" y="1731584"/>
                </a:cubicBezTo>
                <a:cubicBezTo>
                  <a:pt x="801236" y="1735296"/>
                  <a:pt x="808524" y="1742722"/>
                  <a:pt x="819670" y="1750054"/>
                </a:cubicBezTo>
                <a:cubicBezTo>
                  <a:pt x="830709" y="1753767"/>
                  <a:pt x="838104" y="1761192"/>
                  <a:pt x="849143" y="1768525"/>
                </a:cubicBezTo>
                <a:cubicBezTo>
                  <a:pt x="856538" y="1775950"/>
                  <a:pt x="867684" y="1783282"/>
                  <a:pt x="875079" y="1786995"/>
                </a:cubicBezTo>
                <a:cubicBezTo>
                  <a:pt x="886118" y="1794420"/>
                  <a:pt x="897157" y="1798040"/>
                  <a:pt x="908303" y="1805465"/>
                </a:cubicBezTo>
                <a:cubicBezTo>
                  <a:pt x="919342" y="1809178"/>
                  <a:pt x="930381" y="1816511"/>
                  <a:pt x="941527" y="1820223"/>
                </a:cubicBezTo>
                <a:cubicBezTo>
                  <a:pt x="952566" y="1827649"/>
                  <a:pt x="963605" y="1831361"/>
                  <a:pt x="974751" y="1838694"/>
                </a:cubicBezTo>
                <a:cubicBezTo>
                  <a:pt x="996829" y="1849739"/>
                  <a:pt x="1015370" y="1857164"/>
                  <a:pt x="1037448" y="1868209"/>
                </a:cubicBezTo>
                <a:cubicBezTo>
                  <a:pt x="1081818" y="1886680"/>
                  <a:pt x="1129832" y="1901438"/>
                  <a:pt x="1174095" y="1916195"/>
                </a:cubicBezTo>
                <a:cubicBezTo>
                  <a:pt x="1185134" y="1919908"/>
                  <a:pt x="1199924" y="1923621"/>
                  <a:pt x="1214714" y="1927333"/>
                </a:cubicBezTo>
                <a:cubicBezTo>
                  <a:pt x="1229505" y="1931046"/>
                  <a:pt x="1247939" y="1934666"/>
                  <a:pt x="1262729" y="1938379"/>
                </a:cubicBezTo>
                <a:cubicBezTo>
                  <a:pt x="1277519" y="1942091"/>
                  <a:pt x="1295953" y="1945804"/>
                  <a:pt x="1310743" y="1949424"/>
                </a:cubicBezTo>
                <a:cubicBezTo>
                  <a:pt x="1321782" y="1953136"/>
                  <a:pt x="1336572" y="1953136"/>
                  <a:pt x="1351362" y="1953136"/>
                </a:cubicBezTo>
                <a:cubicBezTo>
                  <a:pt x="1384586" y="1953136"/>
                  <a:pt x="1414059" y="1953136"/>
                  <a:pt x="1443639" y="1953136"/>
                </a:cubicBezTo>
                <a:cubicBezTo>
                  <a:pt x="1469468" y="1956849"/>
                  <a:pt x="1499048" y="1956849"/>
                  <a:pt x="1528521" y="1956849"/>
                </a:cubicBezTo>
                <a:cubicBezTo>
                  <a:pt x="1543311" y="1956849"/>
                  <a:pt x="1558101" y="1956849"/>
                  <a:pt x="1572891" y="1956849"/>
                </a:cubicBezTo>
                <a:cubicBezTo>
                  <a:pt x="1587574" y="1953136"/>
                  <a:pt x="1602364" y="1953136"/>
                  <a:pt x="1617154" y="1949424"/>
                </a:cubicBezTo>
                <a:cubicBezTo>
                  <a:pt x="1631944" y="1945804"/>
                  <a:pt x="1646734" y="1942091"/>
                  <a:pt x="1661417" y="1938379"/>
                </a:cubicBezTo>
                <a:cubicBezTo>
                  <a:pt x="1672563" y="1934666"/>
                  <a:pt x="1683602" y="1934666"/>
                  <a:pt x="1694641" y="1931046"/>
                </a:cubicBezTo>
                <a:cubicBezTo>
                  <a:pt x="1694641" y="1931046"/>
                  <a:pt x="1698392" y="1927333"/>
                  <a:pt x="1702036" y="1927333"/>
                </a:cubicBezTo>
                <a:cubicBezTo>
                  <a:pt x="1702036" y="1927333"/>
                  <a:pt x="1705788" y="1927333"/>
                  <a:pt x="1705788" y="1927333"/>
                </a:cubicBezTo>
                <a:cubicBezTo>
                  <a:pt x="1716826" y="1923621"/>
                  <a:pt x="1731617" y="1916195"/>
                  <a:pt x="1742656" y="1912576"/>
                </a:cubicBezTo>
                <a:cubicBezTo>
                  <a:pt x="1764841" y="1901438"/>
                  <a:pt x="1787026" y="1894105"/>
                  <a:pt x="1809104" y="1882967"/>
                </a:cubicBezTo>
                <a:cubicBezTo>
                  <a:pt x="1820250" y="1875635"/>
                  <a:pt x="1831289" y="1871922"/>
                  <a:pt x="1842328" y="1868209"/>
                </a:cubicBezTo>
                <a:cubicBezTo>
                  <a:pt x="1849723" y="1864497"/>
                  <a:pt x="1853474" y="1864497"/>
                  <a:pt x="1860869" y="1860877"/>
                </a:cubicBezTo>
                <a:lnTo>
                  <a:pt x="1880429" y="1854299"/>
                </a:lnTo>
                <a:lnTo>
                  <a:pt x="1882947" y="1864497"/>
                </a:lnTo>
                <a:cubicBezTo>
                  <a:pt x="1882947" y="1864497"/>
                  <a:pt x="1882947" y="1868209"/>
                  <a:pt x="1882947" y="1868209"/>
                </a:cubicBezTo>
                <a:cubicBezTo>
                  <a:pt x="1882947" y="1868209"/>
                  <a:pt x="1879303" y="1868209"/>
                  <a:pt x="1879303" y="1868209"/>
                </a:cubicBezTo>
                <a:cubicBezTo>
                  <a:pt x="1879303" y="1871922"/>
                  <a:pt x="1875552" y="1871922"/>
                  <a:pt x="1875552" y="1875635"/>
                </a:cubicBezTo>
                <a:cubicBezTo>
                  <a:pt x="1871908" y="1879347"/>
                  <a:pt x="1871908" y="1879347"/>
                  <a:pt x="1871908" y="1882967"/>
                </a:cubicBezTo>
                <a:cubicBezTo>
                  <a:pt x="1871908" y="1886680"/>
                  <a:pt x="1868264" y="1886680"/>
                  <a:pt x="1868264" y="1890393"/>
                </a:cubicBezTo>
                <a:cubicBezTo>
                  <a:pt x="1864513" y="1894105"/>
                  <a:pt x="1864513" y="1897725"/>
                  <a:pt x="1860869" y="1901438"/>
                </a:cubicBezTo>
                <a:cubicBezTo>
                  <a:pt x="1860869" y="1901438"/>
                  <a:pt x="1857118" y="1905150"/>
                  <a:pt x="1857118" y="1905150"/>
                </a:cubicBezTo>
                <a:cubicBezTo>
                  <a:pt x="1853474" y="1908863"/>
                  <a:pt x="1853474" y="1912576"/>
                  <a:pt x="1849723" y="1912576"/>
                </a:cubicBezTo>
                <a:cubicBezTo>
                  <a:pt x="1846079" y="1916195"/>
                  <a:pt x="1842328" y="1916195"/>
                  <a:pt x="1838684" y="1919908"/>
                </a:cubicBezTo>
                <a:cubicBezTo>
                  <a:pt x="1835040" y="1923621"/>
                  <a:pt x="1827645" y="1927333"/>
                  <a:pt x="1823894" y="1930953"/>
                </a:cubicBezTo>
                <a:cubicBezTo>
                  <a:pt x="1820250" y="1934666"/>
                  <a:pt x="1816499" y="1938379"/>
                  <a:pt x="1812855" y="1938379"/>
                </a:cubicBezTo>
                <a:cubicBezTo>
                  <a:pt x="1809104" y="1938379"/>
                  <a:pt x="1805460" y="1942091"/>
                  <a:pt x="1801709" y="1942091"/>
                </a:cubicBezTo>
                <a:cubicBezTo>
                  <a:pt x="1798065" y="1942091"/>
                  <a:pt x="1790670" y="1945804"/>
                  <a:pt x="1787026" y="1945804"/>
                </a:cubicBezTo>
                <a:cubicBezTo>
                  <a:pt x="1768485" y="1949424"/>
                  <a:pt x="1753802" y="1956849"/>
                  <a:pt x="1735260" y="1960562"/>
                </a:cubicBezTo>
                <a:cubicBezTo>
                  <a:pt x="1716826" y="1964182"/>
                  <a:pt x="1698392" y="1971607"/>
                  <a:pt x="1679959" y="1975320"/>
                </a:cubicBezTo>
                <a:cubicBezTo>
                  <a:pt x="1657773" y="1982652"/>
                  <a:pt x="1631944" y="1986365"/>
                  <a:pt x="1609759" y="1993790"/>
                </a:cubicBezTo>
                <a:cubicBezTo>
                  <a:pt x="1602364" y="1993790"/>
                  <a:pt x="1598720" y="1997410"/>
                  <a:pt x="1591325" y="1997410"/>
                </a:cubicBezTo>
                <a:cubicBezTo>
                  <a:pt x="1587574" y="1997410"/>
                  <a:pt x="1580179" y="2001123"/>
                  <a:pt x="1576535" y="2001123"/>
                </a:cubicBezTo>
                <a:cubicBezTo>
                  <a:pt x="1565496" y="2001123"/>
                  <a:pt x="1554350" y="2004835"/>
                  <a:pt x="1543311" y="2004835"/>
                </a:cubicBezTo>
                <a:cubicBezTo>
                  <a:pt x="1532165" y="2004835"/>
                  <a:pt x="1517482" y="2004835"/>
                  <a:pt x="1506336" y="2004835"/>
                </a:cubicBezTo>
                <a:cubicBezTo>
                  <a:pt x="1495297" y="2004835"/>
                  <a:pt x="1480507" y="2004835"/>
                  <a:pt x="1469468" y="2004835"/>
                </a:cubicBezTo>
                <a:cubicBezTo>
                  <a:pt x="1443639" y="2004835"/>
                  <a:pt x="1417810" y="2004835"/>
                  <a:pt x="1391874" y="2004835"/>
                </a:cubicBezTo>
                <a:cubicBezTo>
                  <a:pt x="1377191" y="2004835"/>
                  <a:pt x="1366045" y="2004835"/>
                  <a:pt x="1351255" y="2004835"/>
                </a:cubicBezTo>
                <a:cubicBezTo>
                  <a:pt x="1343967" y="2004835"/>
                  <a:pt x="1332821" y="2004835"/>
                  <a:pt x="1325426" y="2004835"/>
                </a:cubicBezTo>
                <a:cubicBezTo>
                  <a:pt x="1314387" y="2004835"/>
                  <a:pt x="1306992" y="2004835"/>
                  <a:pt x="1295953" y="2004835"/>
                </a:cubicBezTo>
                <a:cubicBezTo>
                  <a:pt x="1288558" y="2001123"/>
                  <a:pt x="1281163" y="2001123"/>
                  <a:pt x="1273768" y="2001123"/>
                </a:cubicBezTo>
                <a:cubicBezTo>
                  <a:pt x="1266373" y="2001123"/>
                  <a:pt x="1258977" y="1997410"/>
                  <a:pt x="1251582" y="1997410"/>
                </a:cubicBezTo>
                <a:cubicBezTo>
                  <a:pt x="1233148" y="1993790"/>
                  <a:pt x="1218358" y="1990077"/>
                  <a:pt x="1203568" y="1986365"/>
                </a:cubicBezTo>
                <a:cubicBezTo>
                  <a:pt x="1181490" y="1979032"/>
                  <a:pt x="1159305" y="1975320"/>
                  <a:pt x="1137120" y="1967894"/>
                </a:cubicBezTo>
                <a:cubicBezTo>
                  <a:pt x="1111291" y="1964182"/>
                  <a:pt x="1089106" y="1953136"/>
                  <a:pt x="1063277" y="1945804"/>
                </a:cubicBezTo>
                <a:cubicBezTo>
                  <a:pt x="1044843" y="1938379"/>
                  <a:pt x="1022658" y="1930953"/>
                  <a:pt x="1004224" y="1923621"/>
                </a:cubicBezTo>
                <a:cubicBezTo>
                  <a:pt x="1000580" y="1919908"/>
                  <a:pt x="993185" y="1919908"/>
                  <a:pt x="989434" y="1916195"/>
                </a:cubicBezTo>
                <a:cubicBezTo>
                  <a:pt x="982039" y="1912576"/>
                  <a:pt x="971000" y="1908863"/>
                  <a:pt x="963605" y="1905150"/>
                </a:cubicBezTo>
                <a:cubicBezTo>
                  <a:pt x="963605" y="1905150"/>
                  <a:pt x="959961" y="1905150"/>
                  <a:pt x="959961" y="1905150"/>
                </a:cubicBezTo>
                <a:cubicBezTo>
                  <a:pt x="948815" y="1901438"/>
                  <a:pt x="937776" y="1897725"/>
                  <a:pt x="926737" y="1894105"/>
                </a:cubicBezTo>
                <a:cubicBezTo>
                  <a:pt x="919342" y="1890393"/>
                  <a:pt x="911947" y="1890393"/>
                  <a:pt x="904552" y="1886680"/>
                </a:cubicBezTo>
                <a:cubicBezTo>
                  <a:pt x="900908" y="1886680"/>
                  <a:pt x="897157" y="1882967"/>
                  <a:pt x="893513" y="1882967"/>
                </a:cubicBezTo>
                <a:cubicBezTo>
                  <a:pt x="882367" y="1879347"/>
                  <a:pt x="871328" y="1871922"/>
                  <a:pt x="860289" y="1868209"/>
                </a:cubicBezTo>
                <a:cubicBezTo>
                  <a:pt x="852894" y="1864497"/>
                  <a:pt x="845499" y="1860877"/>
                  <a:pt x="838104" y="1857164"/>
                </a:cubicBezTo>
                <a:cubicBezTo>
                  <a:pt x="834352" y="1857164"/>
                  <a:pt x="830709" y="1853452"/>
                  <a:pt x="827065" y="1853452"/>
                </a:cubicBezTo>
                <a:cubicBezTo>
                  <a:pt x="827065" y="1853452"/>
                  <a:pt x="823314" y="1853452"/>
                  <a:pt x="823314" y="1853452"/>
                </a:cubicBezTo>
                <a:cubicBezTo>
                  <a:pt x="819670" y="1853452"/>
                  <a:pt x="819670" y="1853452"/>
                  <a:pt x="819670" y="1853452"/>
                </a:cubicBezTo>
                <a:cubicBezTo>
                  <a:pt x="819670" y="1853452"/>
                  <a:pt x="815919" y="1853452"/>
                  <a:pt x="815919" y="1853452"/>
                </a:cubicBezTo>
                <a:cubicBezTo>
                  <a:pt x="812275" y="1853452"/>
                  <a:pt x="812275" y="1849739"/>
                  <a:pt x="808524" y="1849739"/>
                </a:cubicBezTo>
                <a:cubicBezTo>
                  <a:pt x="804880" y="1849739"/>
                  <a:pt x="797485" y="1846119"/>
                  <a:pt x="793841" y="1842406"/>
                </a:cubicBezTo>
                <a:cubicBezTo>
                  <a:pt x="790090" y="1838694"/>
                  <a:pt x="786446" y="1838694"/>
                  <a:pt x="782694" y="1834981"/>
                </a:cubicBezTo>
                <a:cubicBezTo>
                  <a:pt x="782694" y="1831268"/>
                  <a:pt x="779051" y="1831268"/>
                  <a:pt x="779051" y="1831268"/>
                </a:cubicBezTo>
                <a:cubicBezTo>
                  <a:pt x="771656" y="1827649"/>
                  <a:pt x="764260" y="1823936"/>
                  <a:pt x="756865" y="1820223"/>
                </a:cubicBezTo>
                <a:cubicBezTo>
                  <a:pt x="753222" y="1816511"/>
                  <a:pt x="753222" y="1816511"/>
                  <a:pt x="749470" y="1812891"/>
                </a:cubicBezTo>
                <a:cubicBezTo>
                  <a:pt x="727285" y="1794420"/>
                  <a:pt x="701456" y="1779663"/>
                  <a:pt x="679378" y="1761192"/>
                </a:cubicBezTo>
                <a:cubicBezTo>
                  <a:pt x="668232" y="1750054"/>
                  <a:pt x="653442" y="1742722"/>
                  <a:pt x="642403" y="1731584"/>
                </a:cubicBezTo>
                <a:cubicBezTo>
                  <a:pt x="638759" y="1727964"/>
                  <a:pt x="638759" y="1727964"/>
                  <a:pt x="635008" y="1724251"/>
                </a:cubicBezTo>
                <a:cubicBezTo>
                  <a:pt x="635008" y="1724251"/>
                  <a:pt x="631364" y="1720538"/>
                  <a:pt x="631364" y="1720538"/>
                </a:cubicBezTo>
                <a:cubicBezTo>
                  <a:pt x="627613" y="1713206"/>
                  <a:pt x="620218" y="1709493"/>
                  <a:pt x="616574" y="1705781"/>
                </a:cubicBezTo>
                <a:cubicBezTo>
                  <a:pt x="594389" y="1687310"/>
                  <a:pt x="575955" y="1665127"/>
                  <a:pt x="553770" y="1646657"/>
                </a:cubicBezTo>
                <a:cubicBezTo>
                  <a:pt x="542731" y="1639324"/>
                  <a:pt x="535336" y="1631899"/>
                  <a:pt x="527941" y="1624566"/>
                </a:cubicBezTo>
                <a:cubicBezTo>
                  <a:pt x="520546" y="1617141"/>
                  <a:pt x="516902" y="1609808"/>
                  <a:pt x="509507" y="1602383"/>
                </a:cubicBezTo>
                <a:cubicBezTo>
                  <a:pt x="498468" y="1587625"/>
                  <a:pt x="483678" y="1572867"/>
                  <a:pt x="472532" y="1558110"/>
                </a:cubicBezTo>
                <a:cubicBezTo>
                  <a:pt x="468888" y="1554397"/>
                  <a:pt x="461493" y="1546972"/>
                  <a:pt x="457849" y="1543352"/>
                </a:cubicBezTo>
                <a:cubicBezTo>
                  <a:pt x="450454" y="1539639"/>
                  <a:pt x="446703" y="1532214"/>
                  <a:pt x="439308" y="1528594"/>
                </a:cubicBezTo>
                <a:cubicBezTo>
                  <a:pt x="424625" y="1517456"/>
                  <a:pt x="413479" y="1502698"/>
                  <a:pt x="402440" y="1491653"/>
                </a:cubicBezTo>
                <a:cubicBezTo>
                  <a:pt x="395045" y="1480515"/>
                  <a:pt x="384006" y="1465757"/>
                  <a:pt x="372860" y="1451000"/>
                </a:cubicBezTo>
                <a:cubicBezTo>
                  <a:pt x="361821" y="1436242"/>
                  <a:pt x="354426" y="1425197"/>
                  <a:pt x="343387" y="1410439"/>
                </a:cubicBezTo>
                <a:cubicBezTo>
                  <a:pt x="339636" y="1406726"/>
                  <a:pt x="339636" y="1403013"/>
                  <a:pt x="335992" y="1399301"/>
                </a:cubicBezTo>
                <a:cubicBezTo>
                  <a:pt x="321202" y="1373498"/>
                  <a:pt x="306411" y="1347602"/>
                  <a:pt x="291621" y="1321799"/>
                </a:cubicBezTo>
                <a:cubicBezTo>
                  <a:pt x="291621" y="1318086"/>
                  <a:pt x="287977" y="1318086"/>
                  <a:pt x="287977" y="1314374"/>
                </a:cubicBezTo>
                <a:cubicBezTo>
                  <a:pt x="269543" y="1288571"/>
                  <a:pt x="254753" y="1266388"/>
                  <a:pt x="239963" y="1244297"/>
                </a:cubicBezTo>
                <a:cubicBezTo>
                  <a:pt x="239963" y="1244297"/>
                  <a:pt x="236319" y="1240585"/>
                  <a:pt x="236319" y="1240585"/>
                </a:cubicBezTo>
                <a:cubicBezTo>
                  <a:pt x="232568" y="1236872"/>
                  <a:pt x="228924" y="1229447"/>
                  <a:pt x="225173" y="1225827"/>
                </a:cubicBezTo>
                <a:cubicBezTo>
                  <a:pt x="217778" y="1218402"/>
                  <a:pt x="214134" y="1207356"/>
                  <a:pt x="206739" y="1199931"/>
                </a:cubicBezTo>
                <a:cubicBezTo>
                  <a:pt x="206739" y="1199931"/>
                  <a:pt x="206739" y="1196218"/>
                  <a:pt x="206739" y="1196218"/>
                </a:cubicBezTo>
                <a:cubicBezTo>
                  <a:pt x="203095" y="1188886"/>
                  <a:pt x="199344" y="1177841"/>
                  <a:pt x="195700" y="1170415"/>
                </a:cubicBezTo>
                <a:cubicBezTo>
                  <a:pt x="195700" y="1170415"/>
                  <a:pt x="191949" y="1166703"/>
                  <a:pt x="191949" y="1162990"/>
                </a:cubicBezTo>
                <a:cubicBezTo>
                  <a:pt x="184554" y="1148232"/>
                  <a:pt x="180910" y="1133474"/>
                  <a:pt x="173515" y="1118717"/>
                </a:cubicBezTo>
                <a:cubicBezTo>
                  <a:pt x="173515" y="1115004"/>
                  <a:pt x="169871" y="1111384"/>
                  <a:pt x="169871" y="1107671"/>
                </a:cubicBezTo>
                <a:cubicBezTo>
                  <a:pt x="169871" y="1103959"/>
                  <a:pt x="166120" y="1096533"/>
                  <a:pt x="166120" y="1092914"/>
                </a:cubicBezTo>
                <a:cubicBezTo>
                  <a:pt x="162476" y="1078156"/>
                  <a:pt x="155081" y="1067018"/>
                  <a:pt x="151330" y="1052260"/>
                </a:cubicBezTo>
                <a:cubicBezTo>
                  <a:pt x="151330" y="1048547"/>
                  <a:pt x="147686" y="1044835"/>
                  <a:pt x="147686" y="1041215"/>
                </a:cubicBezTo>
                <a:cubicBezTo>
                  <a:pt x="147686" y="1030077"/>
                  <a:pt x="143935" y="1022744"/>
                  <a:pt x="140291" y="1015319"/>
                </a:cubicBezTo>
                <a:cubicBezTo>
                  <a:pt x="136540" y="1007987"/>
                  <a:pt x="132896" y="996849"/>
                  <a:pt x="129252" y="989516"/>
                </a:cubicBezTo>
                <a:cubicBezTo>
                  <a:pt x="121857" y="963620"/>
                  <a:pt x="110711" y="937817"/>
                  <a:pt x="103316" y="911922"/>
                </a:cubicBezTo>
                <a:cubicBezTo>
                  <a:pt x="103316" y="904589"/>
                  <a:pt x="99672" y="893544"/>
                  <a:pt x="96028" y="886119"/>
                </a:cubicBezTo>
                <a:cubicBezTo>
                  <a:pt x="88633" y="871361"/>
                  <a:pt x="84882" y="856603"/>
                  <a:pt x="81238" y="841845"/>
                </a:cubicBezTo>
                <a:cubicBezTo>
                  <a:pt x="81238" y="838133"/>
                  <a:pt x="77487" y="834420"/>
                  <a:pt x="77487" y="830707"/>
                </a:cubicBezTo>
                <a:cubicBezTo>
                  <a:pt x="73843" y="823375"/>
                  <a:pt x="73843" y="812237"/>
                  <a:pt x="70092" y="804904"/>
                </a:cubicBezTo>
                <a:cubicBezTo>
                  <a:pt x="66448" y="793859"/>
                  <a:pt x="66448" y="786434"/>
                  <a:pt x="62804" y="775389"/>
                </a:cubicBezTo>
                <a:cubicBezTo>
                  <a:pt x="59053" y="760538"/>
                  <a:pt x="55409" y="745780"/>
                  <a:pt x="51658" y="731022"/>
                </a:cubicBezTo>
                <a:cubicBezTo>
                  <a:pt x="51658" y="727309"/>
                  <a:pt x="48014" y="723690"/>
                  <a:pt x="48014" y="719977"/>
                </a:cubicBezTo>
                <a:cubicBezTo>
                  <a:pt x="44263" y="708932"/>
                  <a:pt x="44263" y="701507"/>
                  <a:pt x="40619" y="694081"/>
                </a:cubicBezTo>
                <a:cubicBezTo>
                  <a:pt x="36868" y="683036"/>
                  <a:pt x="36868" y="675704"/>
                  <a:pt x="33224" y="664566"/>
                </a:cubicBezTo>
                <a:cubicBezTo>
                  <a:pt x="29580" y="657233"/>
                  <a:pt x="29580" y="646095"/>
                  <a:pt x="25829" y="638763"/>
                </a:cubicBezTo>
                <a:cubicBezTo>
                  <a:pt x="25829" y="635050"/>
                  <a:pt x="22185" y="627625"/>
                  <a:pt x="22185" y="624005"/>
                </a:cubicBezTo>
                <a:cubicBezTo>
                  <a:pt x="22185" y="609247"/>
                  <a:pt x="18434" y="598109"/>
                  <a:pt x="14790" y="583351"/>
                </a:cubicBezTo>
                <a:cubicBezTo>
                  <a:pt x="11039" y="572306"/>
                  <a:pt x="7395" y="561168"/>
                  <a:pt x="7395" y="550123"/>
                </a:cubicBezTo>
                <a:cubicBezTo>
                  <a:pt x="7395" y="542790"/>
                  <a:pt x="3644" y="535365"/>
                  <a:pt x="3644" y="527940"/>
                </a:cubicBezTo>
                <a:cubicBezTo>
                  <a:pt x="3644" y="524320"/>
                  <a:pt x="3644" y="516895"/>
                  <a:pt x="3644" y="513182"/>
                </a:cubicBezTo>
                <a:cubicBezTo>
                  <a:pt x="0" y="505849"/>
                  <a:pt x="0" y="494712"/>
                  <a:pt x="0" y="487379"/>
                </a:cubicBezTo>
                <a:cubicBezTo>
                  <a:pt x="0" y="472621"/>
                  <a:pt x="0" y="454151"/>
                  <a:pt x="0" y="435680"/>
                </a:cubicBezTo>
                <a:cubicBezTo>
                  <a:pt x="0" y="417210"/>
                  <a:pt x="3644" y="402452"/>
                  <a:pt x="3644" y="383982"/>
                </a:cubicBezTo>
                <a:cubicBezTo>
                  <a:pt x="3644" y="369224"/>
                  <a:pt x="7395" y="358179"/>
                  <a:pt x="7395" y="343328"/>
                </a:cubicBezTo>
                <a:cubicBezTo>
                  <a:pt x="7395" y="343328"/>
                  <a:pt x="7395" y="339708"/>
                  <a:pt x="7395" y="339708"/>
                </a:cubicBezTo>
                <a:cubicBezTo>
                  <a:pt x="7395" y="321238"/>
                  <a:pt x="7395" y="306480"/>
                  <a:pt x="7395" y="288009"/>
                </a:cubicBezTo>
                <a:cubicBezTo>
                  <a:pt x="11039" y="280584"/>
                  <a:pt x="11039" y="276871"/>
                  <a:pt x="11039" y="273252"/>
                </a:cubicBezTo>
                <a:cubicBezTo>
                  <a:pt x="14790" y="269539"/>
                  <a:pt x="14790" y="269539"/>
                  <a:pt x="14790" y="265826"/>
                </a:cubicBezTo>
                <a:cubicBezTo>
                  <a:pt x="18434" y="258494"/>
                  <a:pt x="18434" y="251068"/>
                  <a:pt x="22185" y="243643"/>
                </a:cubicBezTo>
                <a:cubicBezTo>
                  <a:pt x="22185" y="240023"/>
                  <a:pt x="25829" y="236311"/>
                  <a:pt x="25829" y="232598"/>
                </a:cubicBezTo>
                <a:cubicBezTo>
                  <a:pt x="25829" y="232598"/>
                  <a:pt x="25829" y="228885"/>
                  <a:pt x="25829" y="228885"/>
                </a:cubicBezTo>
                <a:cubicBezTo>
                  <a:pt x="25829" y="221553"/>
                  <a:pt x="29580" y="210415"/>
                  <a:pt x="33224" y="203082"/>
                </a:cubicBezTo>
                <a:cubicBezTo>
                  <a:pt x="36868" y="199370"/>
                  <a:pt x="36868" y="199370"/>
                  <a:pt x="36868" y="195657"/>
                </a:cubicBezTo>
                <a:cubicBezTo>
                  <a:pt x="36868" y="191944"/>
                  <a:pt x="36868" y="191944"/>
                  <a:pt x="36868" y="191944"/>
                </a:cubicBezTo>
                <a:cubicBezTo>
                  <a:pt x="40619" y="188324"/>
                  <a:pt x="40619" y="180899"/>
                  <a:pt x="44263" y="177187"/>
                </a:cubicBezTo>
                <a:cubicBezTo>
                  <a:pt x="44263" y="173567"/>
                  <a:pt x="48014" y="173567"/>
                  <a:pt x="48014" y="169854"/>
                </a:cubicBezTo>
                <a:cubicBezTo>
                  <a:pt x="48014" y="166141"/>
                  <a:pt x="51658" y="166141"/>
                  <a:pt x="51658" y="166141"/>
                </a:cubicBezTo>
                <a:cubicBezTo>
                  <a:pt x="55409" y="166141"/>
                  <a:pt x="55409" y="166141"/>
                  <a:pt x="55409" y="166141"/>
                </a:cubicBezTo>
                <a:cubicBezTo>
                  <a:pt x="59053" y="162429"/>
                  <a:pt x="59053" y="158716"/>
                  <a:pt x="62804" y="155096"/>
                </a:cubicBezTo>
                <a:cubicBezTo>
                  <a:pt x="70092" y="143958"/>
                  <a:pt x="77487" y="129201"/>
                  <a:pt x="84882" y="118155"/>
                </a:cubicBezTo>
                <a:cubicBezTo>
                  <a:pt x="88633" y="110730"/>
                  <a:pt x="92277" y="103398"/>
                  <a:pt x="96028" y="95972"/>
                </a:cubicBezTo>
                <a:cubicBezTo>
                  <a:pt x="99672" y="84927"/>
                  <a:pt x="103316" y="77502"/>
                  <a:pt x="107067" y="70169"/>
                </a:cubicBezTo>
                <a:cubicBezTo>
                  <a:pt x="110711" y="55411"/>
                  <a:pt x="118106" y="44273"/>
                  <a:pt x="125501" y="29516"/>
                </a:cubicBezTo>
                <a:cubicBezTo>
                  <a:pt x="125501" y="25803"/>
                  <a:pt x="129252" y="18470"/>
                  <a:pt x="132896" y="11045"/>
                </a:cubicBezTo>
                <a:cubicBezTo>
                  <a:pt x="132896" y="7425"/>
                  <a:pt x="136647" y="7425"/>
                  <a:pt x="136647" y="3713"/>
                </a:cubicBezTo>
                <a:cubicBezTo>
                  <a:pt x="140291" y="0"/>
                  <a:pt x="140291" y="0"/>
                  <a:pt x="143935" y="0"/>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39" name="Freeform: Shape 38">
            <a:extLst>
              <a:ext uri="{FF2B5EF4-FFF2-40B4-BE49-F238E27FC236}">
                <a16:creationId xmlns:a16="http://schemas.microsoft.com/office/drawing/2014/main" id="{5B88150D-EB76-410E-B9BA-B20EEEB49152}"/>
              </a:ext>
            </a:extLst>
          </p:cNvPr>
          <p:cNvSpPr/>
          <p:nvPr/>
        </p:nvSpPr>
        <p:spPr>
          <a:xfrm>
            <a:off x="2490018" y="3338824"/>
            <a:ext cx="1747308" cy="1528565"/>
          </a:xfrm>
          <a:custGeom>
            <a:avLst/>
            <a:gdLst>
              <a:gd name="connsiteX0" fmla="*/ 317536 w 2329744"/>
              <a:gd name="connsiteY0" fmla="*/ 1816540 h 2038087"/>
              <a:gd name="connsiteX1" fmla="*/ 299092 w 2329744"/>
              <a:gd name="connsiteY1" fmla="*/ 1835033 h 2038087"/>
              <a:gd name="connsiteX2" fmla="*/ 284315 w 2329744"/>
              <a:gd name="connsiteY2" fmla="*/ 1849753 h 2038087"/>
              <a:gd name="connsiteX3" fmla="*/ 276873 w 2329744"/>
              <a:gd name="connsiteY3" fmla="*/ 1857113 h 2038087"/>
              <a:gd name="connsiteX4" fmla="*/ 262096 w 2329744"/>
              <a:gd name="connsiteY4" fmla="*/ 1868247 h 2038087"/>
              <a:gd name="connsiteX5" fmla="*/ 254762 w 2329744"/>
              <a:gd name="connsiteY5" fmla="*/ 1871926 h 2038087"/>
              <a:gd name="connsiteX6" fmla="*/ 251095 w 2329744"/>
              <a:gd name="connsiteY6" fmla="*/ 1879286 h 2038087"/>
              <a:gd name="connsiteX7" fmla="*/ 232651 w 2329744"/>
              <a:gd name="connsiteY7" fmla="*/ 1908820 h 2038087"/>
              <a:gd name="connsiteX8" fmla="*/ 210432 w 2329744"/>
              <a:gd name="connsiteY8" fmla="*/ 1938353 h 2038087"/>
              <a:gd name="connsiteX9" fmla="*/ 195655 w 2329744"/>
              <a:gd name="connsiteY9" fmla="*/ 1956847 h 2038087"/>
              <a:gd name="connsiteX10" fmla="*/ 232651 w 2329744"/>
              <a:gd name="connsiteY10" fmla="*/ 1934673 h 2038087"/>
              <a:gd name="connsiteX11" fmla="*/ 262096 w 2329744"/>
              <a:gd name="connsiteY11" fmla="*/ 1916179 h 2038087"/>
              <a:gd name="connsiteX12" fmla="*/ 276873 w 2329744"/>
              <a:gd name="connsiteY12" fmla="*/ 1905140 h 2038087"/>
              <a:gd name="connsiteX13" fmla="*/ 276873 w 2329744"/>
              <a:gd name="connsiteY13" fmla="*/ 1901460 h 2038087"/>
              <a:gd name="connsiteX14" fmla="*/ 280648 w 2329744"/>
              <a:gd name="connsiteY14" fmla="*/ 1890420 h 2038087"/>
              <a:gd name="connsiteX15" fmla="*/ 284315 w 2329744"/>
              <a:gd name="connsiteY15" fmla="*/ 1879286 h 2038087"/>
              <a:gd name="connsiteX16" fmla="*/ 287982 w 2329744"/>
              <a:gd name="connsiteY16" fmla="*/ 1875606 h 2038087"/>
              <a:gd name="connsiteX17" fmla="*/ 295317 w 2329744"/>
              <a:gd name="connsiteY17" fmla="*/ 1857113 h 2038087"/>
              <a:gd name="connsiteX18" fmla="*/ 306426 w 2329744"/>
              <a:gd name="connsiteY18" fmla="*/ 1838713 h 2038087"/>
              <a:gd name="connsiteX19" fmla="*/ 317536 w 2329744"/>
              <a:gd name="connsiteY19" fmla="*/ 1816540 h 2038087"/>
              <a:gd name="connsiteX20" fmla="*/ 184654 w 2329744"/>
              <a:gd name="connsiteY20" fmla="*/ 1805500 h 2038087"/>
              <a:gd name="connsiteX21" fmla="*/ 184654 w 2329744"/>
              <a:gd name="connsiteY21" fmla="*/ 1809180 h 2038087"/>
              <a:gd name="connsiteX22" fmla="*/ 184654 w 2329744"/>
              <a:gd name="connsiteY22" fmla="*/ 1812860 h 2038087"/>
              <a:gd name="connsiteX23" fmla="*/ 177211 w 2329744"/>
              <a:gd name="connsiteY23" fmla="*/ 1827579 h 2038087"/>
              <a:gd name="connsiteX24" fmla="*/ 162435 w 2329744"/>
              <a:gd name="connsiteY24" fmla="*/ 1857113 h 2038087"/>
              <a:gd name="connsiteX25" fmla="*/ 140324 w 2329744"/>
              <a:gd name="connsiteY25" fmla="*/ 1894100 h 2038087"/>
              <a:gd name="connsiteX26" fmla="*/ 129214 w 2329744"/>
              <a:gd name="connsiteY26" fmla="*/ 1912500 h 2038087"/>
              <a:gd name="connsiteX27" fmla="*/ 121880 w 2329744"/>
              <a:gd name="connsiteY27" fmla="*/ 1927313 h 2038087"/>
              <a:gd name="connsiteX28" fmla="*/ 118105 w 2329744"/>
              <a:gd name="connsiteY28" fmla="*/ 1934673 h 2038087"/>
              <a:gd name="connsiteX29" fmla="*/ 121880 w 2329744"/>
              <a:gd name="connsiteY29" fmla="*/ 1949487 h 2038087"/>
              <a:gd name="connsiteX30" fmla="*/ 129214 w 2329744"/>
              <a:gd name="connsiteY30" fmla="*/ 1967886 h 2038087"/>
              <a:gd name="connsiteX31" fmla="*/ 129214 w 2329744"/>
              <a:gd name="connsiteY31" fmla="*/ 1971566 h 2038087"/>
              <a:gd name="connsiteX32" fmla="*/ 132882 w 2329744"/>
              <a:gd name="connsiteY32" fmla="*/ 1979020 h 2038087"/>
              <a:gd name="connsiteX33" fmla="*/ 136657 w 2329744"/>
              <a:gd name="connsiteY33" fmla="*/ 1971566 h 2038087"/>
              <a:gd name="connsiteX34" fmla="*/ 147658 w 2329744"/>
              <a:gd name="connsiteY34" fmla="*/ 1956847 h 2038087"/>
              <a:gd name="connsiteX35" fmla="*/ 158768 w 2329744"/>
              <a:gd name="connsiteY35" fmla="*/ 1942033 h 2038087"/>
              <a:gd name="connsiteX36" fmla="*/ 162435 w 2329744"/>
              <a:gd name="connsiteY36" fmla="*/ 1934673 h 2038087"/>
              <a:gd name="connsiteX37" fmla="*/ 177211 w 2329744"/>
              <a:gd name="connsiteY37" fmla="*/ 1912500 h 2038087"/>
              <a:gd name="connsiteX38" fmla="*/ 188321 w 2329744"/>
              <a:gd name="connsiteY38" fmla="*/ 1882966 h 2038087"/>
              <a:gd name="connsiteX39" fmla="*/ 206765 w 2329744"/>
              <a:gd name="connsiteY39" fmla="*/ 1857113 h 2038087"/>
              <a:gd name="connsiteX40" fmla="*/ 210432 w 2329744"/>
              <a:gd name="connsiteY40" fmla="*/ 1853433 h 2038087"/>
              <a:gd name="connsiteX41" fmla="*/ 206765 w 2329744"/>
              <a:gd name="connsiteY41" fmla="*/ 1849753 h 2038087"/>
              <a:gd name="connsiteX42" fmla="*/ 203097 w 2329744"/>
              <a:gd name="connsiteY42" fmla="*/ 1842393 h 2038087"/>
              <a:gd name="connsiteX43" fmla="*/ 195655 w 2329744"/>
              <a:gd name="connsiteY43" fmla="*/ 1831259 h 2038087"/>
              <a:gd name="connsiteX44" fmla="*/ 188321 w 2329744"/>
              <a:gd name="connsiteY44" fmla="*/ 1816540 h 2038087"/>
              <a:gd name="connsiteX45" fmla="*/ 184654 w 2329744"/>
              <a:gd name="connsiteY45" fmla="*/ 1805500 h 2038087"/>
              <a:gd name="connsiteX46" fmla="*/ 465194 w 2329744"/>
              <a:gd name="connsiteY46" fmla="*/ 1709446 h 2038087"/>
              <a:gd name="connsiteX47" fmla="*/ 443083 w 2329744"/>
              <a:gd name="connsiteY47" fmla="*/ 1724260 h 2038087"/>
              <a:gd name="connsiteX48" fmla="*/ 417197 w 2329744"/>
              <a:gd name="connsiteY48" fmla="*/ 1742659 h 2038087"/>
              <a:gd name="connsiteX49" fmla="*/ 387644 w 2329744"/>
              <a:gd name="connsiteY49" fmla="*/ 1764833 h 2038087"/>
              <a:gd name="connsiteX50" fmla="*/ 376642 w 2329744"/>
              <a:gd name="connsiteY50" fmla="*/ 1775872 h 2038087"/>
              <a:gd name="connsiteX51" fmla="*/ 369200 w 2329744"/>
              <a:gd name="connsiteY51" fmla="*/ 1783326 h 2038087"/>
              <a:gd name="connsiteX52" fmla="*/ 361865 w 2329744"/>
              <a:gd name="connsiteY52" fmla="*/ 1798046 h 2038087"/>
              <a:gd name="connsiteX53" fmla="*/ 339647 w 2329744"/>
              <a:gd name="connsiteY53" fmla="*/ 1835033 h 2038087"/>
              <a:gd name="connsiteX54" fmla="*/ 313868 w 2329744"/>
              <a:gd name="connsiteY54" fmla="*/ 1871926 h 2038087"/>
              <a:gd name="connsiteX55" fmla="*/ 299092 w 2329744"/>
              <a:gd name="connsiteY55" fmla="*/ 1886646 h 2038087"/>
              <a:gd name="connsiteX56" fmla="*/ 291650 w 2329744"/>
              <a:gd name="connsiteY56" fmla="*/ 1894100 h 2038087"/>
              <a:gd name="connsiteX57" fmla="*/ 321203 w 2329744"/>
              <a:gd name="connsiteY57" fmla="*/ 1875606 h 2038087"/>
              <a:gd name="connsiteX58" fmla="*/ 350756 w 2329744"/>
              <a:gd name="connsiteY58" fmla="*/ 1857113 h 2038087"/>
              <a:gd name="connsiteX59" fmla="*/ 391419 w 2329744"/>
              <a:gd name="connsiteY59" fmla="*/ 1835033 h 2038087"/>
              <a:gd name="connsiteX60" fmla="*/ 395086 w 2329744"/>
              <a:gd name="connsiteY60" fmla="*/ 1827579 h 2038087"/>
              <a:gd name="connsiteX61" fmla="*/ 398753 w 2329744"/>
              <a:gd name="connsiteY61" fmla="*/ 1823899 h 2038087"/>
              <a:gd name="connsiteX62" fmla="*/ 398753 w 2329744"/>
              <a:gd name="connsiteY62" fmla="*/ 1820219 h 2038087"/>
              <a:gd name="connsiteX63" fmla="*/ 402420 w 2329744"/>
              <a:gd name="connsiteY63" fmla="*/ 1809180 h 2038087"/>
              <a:gd name="connsiteX64" fmla="*/ 428306 w 2329744"/>
              <a:gd name="connsiteY64" fmla="*/ 1768512 h 2038087"/>
              <a:gd name="connsiteX65" fmla="*/ 454085 w 2329744"/>
              <a:gd name="connsiteY65" fmla="*/ 1727939 h 2038087"/>
              <a:gd name="connsiteX66" fmla="*/ 465194 w 2329744"/>
              <a:gd name="connsiteY66" fmla="*/ 1709446 h 2038087"/>
              <a:gd name="connsiteX67" fmla="*/ 147658 w 2329744"/>
              <a:gd name="connsiteY67" fmla="*/ 1709446 h 2038087"/>
              <a:gd name="connsiteX68" fmla="*/ 140324 w 2329744"/>
              <a:gd name="connsiteY68" fmla="*/ 1724260 h 2038087"/>
              <a:gd name="connsiteX69" fmla="*/ 129214 w 2329744"/>
              <a:gd name="connsiteY69" fmla="*/ 1742659 h 2038087"/>
              <a:gd name="connsiteX70" fmla="*/ 114438 w 2329744"/>
              <a:gd name="connsiteY70" fmla="*/ 1761153 h 2038087"/>
              <a:gd name="connsiteX71" fmla="*/ 88660 w 2329744"/>
              <a:gd name="connsiteY71" fmla="*/ 1798046 h 2038087"/>
              <a:gd name="connsiteX72" fmla="*/ 77550 w 2329744"/>
              <a:gd name="connsiteY72" fmla="*/ 1816540 h 2038087"/>
              <a:gd name="connsiteX73" fmla="*/ 73883 w 2329744"/>
              <a:gd name="connsiteY73" fmla="*/ 1820219 h 2038087"/>
              <a:gd name="connsiteX74" fmla="*/ 77550 w 2329744"/>
              <a:gd name="connsiteY74" fmla="*/ 1835033 h 2038087"/>
              <a:gd name="connsiteX75" fmla="*/ 84885 w 2329744"/>
              <a:gd name="connsiteY75" fmla="*/ 1860792 h 2038087"/>
              <a:gd name="connsiteX76" fmla="*/ 92327 w 2329744"/>
              <a:gd name="connsiteY76" fmla="*/ 1882966 h 2038087"/>
              <a:gd name="connsiteX77" fmla="*/ 99661 w 2329744"/>
              <a:gd name="connsiteY77" fmla="*/ 1905140 h 2038087"/>
              <a:gd name="connsiteX78" fmla="*/ 110771 w 2329744"/>
              <a:gd name="connsiteY78" fmla="*/ 1875606 h 2038087"/>
              <a:gd name="connsiteX79" fmla="*/ 121880 w 2329744"/>
              <a:gd name="connsiteY79" fmla="*/ 1857113 h 2038087"/>
              <a:gd name="connsiteX80" fmla="*/ 132882 w 2329744"/>
              <a:gd name="connsiteY80" fmla="*/ 1838713 h 2038087"/>
              <a:gd name="connsiteX81" fmla="*/ 143991 w 2329744"/>
              <a:gd name="connsiteY81" fmla="*/ 1820219 h 2038087"/>
              <a:gd name="connsiteX82" fmla="*/ 151325 w 2329744"/>
              <a:gd name="connsiteY82" fmla="*/ 1809180 h 2038087"/>
              <a:gd name="connsiteX83" fmla="*/ 155100 w 2329744"/>
              <a:gd name="connsiteY83" fmla="*/ 1805500 h 2038087"/>
              <a:gd name="connsiteX84" fmla="*/ 158768 w 2329744"/>
              <a:gd name="connsiteY84" fmla="*/ 1801726 h 2038087"/>
              <a:gd name="connsiteX85" fmla="*/ 162435 w 2329744"/>
              <a:gd name="connsiteY85" fmla="*/ 1794366 h 2038087"/>
              <a:gd name="connsiteX86" fmla="*/ 177211 w 2329744"/>
              <a:gd name="connsiteY86" fmla="*/ 1794366 h 2038087"/>
              <a:gd name="connsiteX87" fmla="*/ 180879 w 2329744"/>
              <a:gd name="connsiteY87" fmla="*/ 1798046 h 2038087"/>
              <a:gd name="connsiteX88" fmla="*/ 177211 w 2329744"/>
              <a:gd name="connsiteY88" fmla="*/ 1790686 h 2038087"/>
              <a:gd name="connsiteX89" fmla="*/ 169877 w 2329744"/>
              <a:gd name="connsiteY89" fmla="*/ 1775967 h 2038087"/>
              <a:gd name="connsiteX90" fmla="*/ 166102 w 2329744"/>
              <a:gd name="connsiteY90" fmla="*/ 1764833 h 2038087"/>
              <a:gd name="connsiteX91" fmla="*/ 158768 w 2329744"/>
              <a:gd name="connsiteY91" fmla="*/ 1746433 h 2038087"/>
              <a:gd name="connsiteX92" fmla="*/ 155100 w 2329744"/>
              <a:gd name="connsiteY92" fmla="*/ 1735299 h 2038087"/>
              <a:gd name="connsiteX93" fmla="*/ 151433 w 2329744"/>
              <a:gd name="connsiteY93" fmla="*/ 1720580 h 2038087"/>
              <a:gd name="connsiteX94" fmla="*/ 147658 w 2329744"/>
              <a:gd name="connsiteY94" fmla="*/ 1709446 h 2038087"/>
              <a:gd name="connsiteX95" fmla="*/ 587074 w 2329744"/>
              <a:gd name="connsiteY95" fmla="*/ 1628205 h 2038087"/>
              <a:gd name="connsiteX96" fmla="*/ 575965 w 2329744"/>
              <a:gd name="connsiteY96" fmla="*/ 1635659 h 2038087"/>
              <a:gd name="connsiteX97" fmla="*/ 553854 w 2329744"/>
              <a:gd name="connsiteY97" fmla="*/ 1650379 h 2038087"/>
              <a:gd name="connsiteX98" fmla="*/ 505857 w 2329744"/>
              <a:gd name="connsiteY98" fmla="*/ 1679912 h 2038087"/>
              <a:gd name="connsiteX99" fmla="*/ 498414 w 2329744"/>
              <a:gd name="connsiteY99" fmla="*/ 1694726 h 2038087"/>
              <a:gd name="connsiteX100" fmla="*/ 487305 w 2329744"/>
              <a:gd name="connsiteY100" fmla="*/ 1716805 h 2038087"/>
              <a:gd name="connsiteX101" fmla="*/ 476303 w 2329744"/>
              <a:gd name="connsiteY101" fmla="*/ 1735299 h 2038087"/>
              <a:gd name="connsiteX102" fmla="*/ 450417 w 2329744"/>
              <a:gd name="connsiteY102" fmla="*/ 1775967 h 2038087"/>
              <a:gd name="connsiteX103" fmla="*/ 420864 w 2329744"/>
              <a:gd name="connsiteY103" fmla="*/ 1816540 h 2038087"/>
              <a:gd name="connsiteX104" fmla="*/ 417197 w 2329744"/>
              <a:gd name="connsiteY104" fmla="*/ 1823899 h 2038087"/>
              <a:gd name="connsiteX105" fmla="*/ 472636 w 2329744"/>
              <a:gd name="connsiteY105" fmla="*/ 1798046 h 2038087"/>
              <a:gd name="connsiteX106" fmla="*/ 502082 w 2329744"/>
              <a:gd name="connsiteY106" fmla="*/ 1783326 h 2038087"/>
              <a:gd name="connsiteX107" fmla="*/ 505857 w 2329744"/>
              <a:gd name="connsiteY107" fmla="*/ 1761153 h 2038087"/>
              <a:gd name="connsiteX108" fmla="*/ 516858 w 2329744"/>
              <a:gd name="connsiteY108" fmla="*/ 1738979 h 2038087"/>
              <a:gd name="connsiteX109" fmla="*/ 531635 w 2329744"/>
              <a:gd name="connsiteY109" fmla="*/ 1720580 h 2038087"/>
              <a:gd name="connsiteX110" fmla="*/ 557521 w 2329744"/>
              <a:gd name="connsiteY110" fmla="*/ 1679912 h 2038087"/>
              <a:gd name="connsiteX111" fmla="*/ 583407 w 2329744"/>
              <a:gd name="connsiteY111" fmla="*/ 1635659 h 2038087"/>
              <a:gd name="connsiteX112" fmla="*/ 587074 w 2329744"/>
              <a:gd name="connsiteY112" fmla="*/ 1628205 h 2038087"/>
              <a:gd name="connsiteX113" fmla="*/ 136657 w 2329744"/>
              <a:gd name="connsiteY113" fmla="*/ 1576498 h 2038087"/>
              <a:gd name="connsiteX114" fmla="*/ 132882 w 2329744"/>
              <a:gd name="connsiteY114" fmla="*/ 1587632 h 2038087"/>
              <a:gd name="connsiteX115" fmla="*/ 107103 w 2329744"/>
              <a:gd name="connsiteY115" fmla="*/ 1628205 h 2038087"/>
              <a:gd name="connsiteX116" fmla="*/ 77550 w 2329744"/>
              <a:gd name="connsiteY116" fmla="*/ 1668873 h 2038087"/>
              <a:gd name="connsiteX117" fmla="*/ 62774 w 2329744"/>
              <a:gd name="connsiteY117" fmla="*/ 1691046 h 2038087"/>
              <a:gd name="connsiteX118" fmla="*/ 73883 w 2329744"/>
              <a:gd name="connsiteY118" fmla="*/ 1783326 h 2038087"/>
              <a:gd name="connsiteX119" fmla="*/ 84885 w 2329744"/>
              <a:gd name="connsiteY119" fmla="*/ 1768512 h 2038087"/>
              <a:gd name="connsiteX120" fmla="*/ 110771 w 2329744"/>
              <a:gd name="connsiteY120" fmla="*/ 1731619 h 2038087"/>
              <a:gd name="connsiteX121" fmla="*/ 136657 w 2329744"/>
              <a:gd name="connsiteY121" fmla="*/ 1691046 h 2038087"/>
              <a:gd name="connsiteX122" fmla="*/ 147658 w 2329744"/>
              <a:gd name="connsiteY122" fmla="*/ 1679912 h 2038087"/>
              <a:gd name="connsiteX123" fmla="*/ 143991 w 2329744"/>
              <a:gd name="connsiteY123" fmla="*/ 1657739 h 2038087"/>
              <a:gd name="connsiteX124" fmla="*/ 140324 w 2329744"/>
              <a:gd name="connsiteY124" fmla="*/ 1628205 h 2038087"/>
              <a:gd name="connsiteX125" fmla="*/ 136657 w 2329744"/>
              <a:gd name="connsiteY125" fmla="*/ 1598672 h 2038087"/>
              <a:gd name="connsiteX126" fmla="*/ 136657 w 2329744"/>
              <a:gd name="connsiteY126" fmla="*/ 1576498 h 2038087"/>
              <a:gd name="connsiteX127" fmla="*/ 841836 w 2329744"/>
              <a:gd name="connsiteY127" fmla="*/ 1535925 h 2038087"/>
              <a:gd name="connsiteX128" fmla="*/ 823284 w 2329744"/>
              <a:gd name="connsiteY128" fmla="*/ 1543285 h 2038087"/>
              <a:gd name="connsiteX129" fmla="*/ 797506 w 2329744"/>
              <a:gd name="connsiteY129" fmla="*/ 1550739 h 2038087"/>
              <a:gd name="connsiteX130" fmla="*/ 756843 w 2329744"/>
              <a:gd name="connsiteY130" fmla="*/ 1565459 h 2038087"/>
              <a:gd name="connsiteX131" fmla="*/ 753176 w 2329744"/>
              <a:gd name="connsiteY131" fmla="*/ 1572818 h 2038087"/>
              <a:gd name="connsiteX132" fmla="*/ 749509 w 2329744"/>
              <a:gd name="connsiteY132" fmla="*/ 1576593 h 2038087"/>
              <a:gd name="connsiteX133" fmla="*/ 745842 w 2329744"/>
              <a:gd name="connsiteY133" fmla="*/ 1583952 h 2038087"/>
              <a:gd name="connsiteX134" fmla="*/ 734732 w 2329744"/>
              <a:gd name="connsiteY134" fmla="*/ 1602352 h 2038087"/>
              <a:gd name="connsiteX135" fmla="*/ 712621 w 2329744"/>
              <a:gd name="connsiteY135" fmla="*/ 1639339 h 2038087"/>
              <a:gd name="connsiteX136" fmla="*/ 701512 w 2329744"/>
              <a:gd name="connsiteY136" fmla="*/ 1657739 h 2038087"/>
              <a:gd name="connsiteX137" fmla="*/ 686735 w 2329744"/>
              <a:gd name="connsiteY137" fmla="*/ 1676232 h 2038087"/>
              <a:gd name="connsiteX138" fmla="*/ 679293 w 2329744"/>
              <a:gd name="connsiteY138" fmla="*/ 1687272 h 2038087"/>
              <a:gd name="connsiteX139" fmla="*/ 675626 w 2329744"/>
              <a:gd name="connsiteY139" fmla="*/ 1691046 h 2038087"/>
              <a:gd name="connsiteX140" fmla="*/ 671959 w 2329744"/>
              <a:gd name="connsiteY140" fmla="*/ 1694726 h 2038087"/>
              <a:gd name="connsiteX141" fmla="*/ 664624 w 2329744"/>
              <a:gd name="connsiteY141" fmla="*/ 1702086 h 2038087"/>
              <a:gd name="connsiteX142" fmla="*/ 653515 w 2329744"/>
              <a:gd name="connsiteY142" fmla="*/ 1709446 h 2038087"/>
              <a:gd name="connsiteX143" fmla="*/ 649848 w 2329744"/>
              <a:gd name="connsiteY143" fmla="*/ 1713126 h 2038087"/>
              <a:gd name="connsiteX144" fmla="*/ 646073 w 2329744"/>
              <a:gd name="connsiteY144" fmla="*/ 1716805 h 2038087"/>
              <a:gd name="connsiteX145" fmla="*/ 642405 w 2329744"/>
              <a:gd name="connsiteY145" fmla="*/ 1720580 h 2038087"/>
              <a:gd name="connsiteX146" fmla="*/ 649848 w 2329744"/>
              <a:gd name="connsiteY146" fmla="*/ 1709446 h 2038087"/>
              <a:gd name="connsiteX147" fmla="*/ 653515 w 2329744"/>
              <a:gd name="connsiteY147" fmla="*/ 1698406 h 2038087"/>
              <a:gd name="connsiteX148" fmla="*/ 664516 w 2329744"/>
              <a:gd name="connsiteY148" fmla="*/ 1676232 h 2038087"/>
              <a:gd name="connsiteX149" fmla="*/ 686735 w 2329744"/>
              <a:gd name="connsiteY149" fmla="*/ 1635659 h 2038087"/>
              <a:gd name="connsiteX150" fmla="*/ 697845 w 2329744"/>
              <a:gd name="connsiteY150" fmla="*/ 1613486 h 2038087"/>
              <a:gd name="connsiteX151" fmla="*/ 708846 w 2329744"/>
              <a:gd name="connsiteY151" fmla="*/ 1594992 h 2038087"/>
              <a:gd name="connsiteX152" fmla="*/ 716289 w 2329744"/>
              <a:gd name="connsiteY152" fmla="*/ 1580272 h 2038087"/>
              <a:gd name="connsiteX153" fmla="*/ 708846 w 2329744"/>
              <a:gd name="connsiteY153" fmla="*/ 1583952 h 2038087"/>
              <a:gd name="connsiteX154" fmla="*/ 683068 w 2329744"/>
              <a:gd name="connsiteY154" fmla="*/ 1594992 h 2038087"/>
              <a:gd name="connsiteX155" fmla="*/ 657182 w 2329744"/>
              <a:gd name="connsiteY155" fmla="*/ 1606126 h 2038087"/>
              <a:gd name="connsiteX156" fmla="*/ 631296 w 2329744"/>
              <a:gd name="connsiteY156" fmla="*/ 1620845 h 2038087"/>
              <a:gd name="connsiteX157" fmla="*/ 627629 w 2329744"/>
              <a:gd name="connsiteY157" fmla="*/ 1631885 h 2038087"/>
              <a:gd name="connsiteX158" fmla="*/ 623962 w 2329744"/>
              <a:gd name="connsiteY158" fmla="*/ 1639339 h 2038087"/>
              <a:gd name="connsiteX159" fmla="*/ 598076 w 2329744"/>
              <a:gd name="connsiteY159" fmla="*/ 1679912 h 2038087"/>
              <a:gd name="connsiteX160" fmla="*/ 572297 w 2329744"/>
              <a:gd name="connsiteY160" fmla="*/ 1720580 h 2038087"/>
              <a:gd name="connsiteX161" fmla="*/ 553854 w 2329744"/>
              <a:gd name="connsiteY161" fmla="*/ 1742659 h 2038087"/>
              <a:gd name="connsiteX162" fmla="*/ 535410 w 2329744"/>
              <a:gd name="connsiteY162" fmla="*/ 1761153 h 2038087"/>
              <a:gd name="connsiteX163" fmla="*/ 516858 w 2329744"/>
              <a:gd name="connsiteY163" fmla="*/ 1775967 h 2038087"/>
              <a:gd name="connsiteX164" fmla="*/ 513191 w 2329744"/>
              <a:gd name="connsiteY164" fmla="*/ 1779646 h 2038087"/>
              <a:gd name="connsiteX165" fmla="*/ 535410 w 2329744"/>
              <a:gd name="connsiteY165" fmla="*/ 1768512 h 2038087"/>
              <a:gd name="connsiteX166" fmla="*/ 605518 w 2329744"/>
              <a:gd name="connsiteY166" fmla="*/ 1738979 h 2038087"/>
              <a:gd name="connsiteX167" fmla="*/ 631296 w 2329744"/>
              <a:gd name="connsiteY167" fmla="*/ 1738979 h 2038087"/>
              <a:gd name="connsiteX168" fmla="*/ 631296 w 2329744"/>
              <a:gd name="connsiteY168" fmla="*/ 1735299 h 2038087"/>
              <a:gd name="connsiteX169" fmla="*/ 635071 w 2329744"/>
              <a:gd name="connsiteY169" fmla="*/ 1731619 h 2038087"/>
              <a:gd name="connsiteX170" fmla="*/ 638738 w 2329744"/>
              <a:gd name="connsiteY170" fmla="*/ 1724260 h 2038087"/>
              <a:gd name="connsiteX171" fmla="*/ 671959 w 2329744"/>
              <a:gd name="connsiteY171" fmla="*/ 1713126 h 2038087"/>
              <a:gd name="connsiteX172" fmla="*/ 738400 w 2329744"/>
              <a:gd name="connsiteY172" fmla="*/ 1694726 h 2038087"/>
              <a:gd name="connsiteX173" fmla="*/ 767953 w 2329744"/>
              <a:gd name="connsiteY173" fmla="*/ 1687272 h 2038087"/>
              <a:gd name="connsiteX174" fmla="*/ 775395 w 2329744"/>
              <a:gd name="connsiteY174" fmla="*/ 1668873 h 2038087"/>
              <a:gd name="connsiteX175" fmla="*/ 782729 w 2329744"/>
              <a:gd name="connsiteY175" fmla="*/ 1654059 h 2038087"/>
              <a:gd name="connsiteX176" fmla="*/ 793839 w 2329744"/>
              <a:gd name="connsiteY176" fmla="*/ 1631885 h 2038087"/>
              <a:gd name="connsiteX177" fmla="*/ 804840 w 2329744"/>
              <a:gd name="connsiteY177" fmla="*/ 1609806 h 2038087"/>
              <a:gd name="connsiteX178" fmla="*/ 815950 w 2329744"/>
              <a:gd name="connsiteY178" fmla="*/ 1587632 h 2038087"/>
              <a:gd name="connsiteX179" fmla="*/ 838061 w 2329744"/>
              <a:gd name="connsiteY179" fmla="*/ 1543285 h 2038087"/>
              <a:gd name="connsiteX180" fmla="*/ 841836 w 2329744"/>
              <a:gd name="connsiteY180" fmla="*/ 1535925 h 2038087"/>
              <a:gd name="connsiteX181" fmla="*/ 1067045 w 2329744"/>
              <a:gd name="connsiteY181" fmla="*/ 1495352 h 2038087"/>
              <a:gd name="connsiteX182" fmla="*/ 1015380 w 2329744"/>
              <a:gd name="connsiteY182" fmla="*/ 1499032 h 2038087"/>
              <a:gd name="connsiteX183" fmla="*/ 1000604 w 2329744"/>
              <a:gd name="connsiteY183" fmla="*/ 1499032 h 2038087"/>
              <a:gd name="connsiteX184" fmla="*/ 1000604 w 2329744"/>
              <a:gd name="connsiteY184" fmla="*/ 1502712 h 2038087"/>
              <a:gd name="connsiteX185" fmla="*/ 996829 w 2329744"/>
              <a:gd name="connsiteY185" fmla="*/ 1510072 h 2038087"/>
              <a:gd name="connsiteX186" fmla="*/ 989494 w 2329744"/>
              <a:gd name="connsiteY186" fmla="*/ 1517431 h 2038087"/>
              <a:gd name="connsiteX187" fmla="*/ 945164 w 2329744"/>
              <a:gd name="connsiteY187" fmla="*/ 1598672 h 2038087"/>
              <a:gd name="connsiteX188" fmla="*/ 934055 w 2329744"/>
              <a:gd name="connsiteY188" fmla="*/ 1617166 h 2038087"/>
              <a:gd name="connsiteX189" fmla="*/ 915611 w 2329744"/>
              <a:gd name="connsiteY189" fmla="*/ 1639339 h 2038087"/>
              <a:gd name="connsiteX190" fmla="*/ 897167 w 2329744"/>
              <a:gd name="connsiteY190" fmla="*/ 1654059 h 2038087"/>
              <a:gd name="connsiteX191" fmla="*/ 889833 w 2329744"/>
              <a:gd name="connsiteY191" fmla="*/ 1661419 h 2038087"/>
              <a:gd name="connsiteX192" fmla="*/ 941497 w 2329744"/>
              <a:gd name="connsiteY192" fmla="*/ 1650379 h 2038087"/>
              <a:gd name="connsiteX193" fmla="*/ 982160 w 2329744"/>
              <a:gd name="connsiteY193" fmla="*/ 1643019 h 2038087"/>
              <a:gd name="connsiteX194" fmla="*/ 985827 w 2329744"/>
              <a:gd name="connsiteY194" fmla="*/ 1643019 h 2038087"/>
              <a:gd name="connsiteX195" fmla="*/ 996829 w 2329744"/>
              <a:gd name="connsiteY195" fmla="*/ 1620845 h 2038087"/>
              <a:gd name="connsiteX196" fmla="*/ 1007938 w 2329744"/>
              <a:gd name="connsiteY196" fmla="*/ 1602352 h 2038087"/>
              <a:gd name="connsiteX197" fmla="*/ 1030049 w 2329744"/>
              <a:gd name="connsiteY197" fmla="*/ 1561779 h 2038087"/>
              <a:gd name="connsiteX198" fmla="*/ 1041158 w 2329744"/>
              <a:gd name="connsiteY198" fmla="*/ 1539605 h 2038087"/>
              <a:gd name="connsiteX199" fmla="*/ 1052268 w 2329744"/>
              <a:gd name="connsiteY199" fmla="*/ 1517431 h 2038087"/>
              <a:gd name="connsiteX200" fmla="*/ 1063377 w 2329744"/>
              <a:gd name="connsiteY200" fmla="*/ 1499032 h 2038087"/>
              <a:gd name="connsiteX201" fmla="*/ 1067045 w 2329744"/>
              <a:gd name="connsiteY201" fmla="*/ 1495352 h 2038087"/>
              <a:gd name="connsiteX202" fmla="*/ 956274 w 2329744"/>
              <a:gd name="connsiteY202" fmla="*/ 1491578 h 2038087"/>
              <a:gd name="connsiteX203" fmla="*/ 923053 w 2329744"/>
              <a:gd name="connsiteY203" fmla="*/ 1499032 h 2038087"/>
              <a:gd name="connsiteX204" fmla="*/ 908277 w 2329744"/>
              <a:gd name="connsiteY204" fmla="*/ 1502712 h 2038087"/>
              <a:gd name="connsiteX205" fmla="*/ 900835 w 2329744"/>
              <a:gd name="connsiteY205" fmla="*/ 1506392 h 2038087"/>
              <a:gd name="connsiteX206" fmla="*/ 889833 w 2329744"/>
              <a:gd name="connsiteY206" fmla="*/ 1510072 h 2038087"/>
              <a:gd name="connsiteX207" fmla="*/ 886166 w 2329744"/>
              <a:gd name="connsiteY207" fmla="*/ 1517431 h 2038087"/>
              <a:gd name="connsiteX208" fmla="*/ 875056 w 2329744"/>
              <a:gd name="connsiteY208" fmla="*/ 1532245 h 2038087"/>
              <a:gd name="connsiteX209" fmla="*/ 827059 w 2329744"/>
              <a:gd name="connsiteY209" fmla="*/ 1620845 h 2038087"/>
              <a:gd name="connsiteX210" fmla="*/ 815950 w 2329744"/>
              <a:gd name="connsiteY210" fmla="*/ 1643019 h 2038087"/>
              <a:gd name="connsiteX211" fmla="*/ 808615 w 2329744"/>
              <a:gd name="connsiteY211" fmla="*/ 1654059 h 2038087"/>
              <a:gd name="connsiteX212" fmla="*/ 801173 w 2329744"/>
              <a:gd name="connsiteY212" fmla="*/ 1665193 h 2038087"/>
              <a:gd name="connsiteX213" fmla="*/ 786397 w 2329744"/>
              <a:gd name="connsiteY213" fmla="*/ 1679912 h 2038087"/>
              <a:gd name="connsiteX214" fmla="*/ 808615 w 2329744"/>
              <a:gd name="connsiteY214" fmla="*/ 1676232 h 2038087"/>
              <a:gd name="connsiteX215" fmla="*/ 875056 w 2329744"/>
              <a:gd name="connsiteY215" fmla="*/ 1661419 h 2038087"/>
              <a:gd name="connsiteX216" fmla="*/ 882391 w 2329744"/>
              <a:gd name="connsiteY216" fmla="*/ 1657739 h 2038087"/>
              <a:gd name="connsiteX217" fmla="*/ 886058 w 2329744"/>
              <a:gd name="connsiteY217" fmla="*/ 1639339 h 2038087"/>
              <a:gd name="connsiteX218" fmla="*/ 897167 w 2329744"/>
              <a:gd name="connsiteY218" fmla="*/ 1613486 h 2038087"/>
              <a:gd name="connsiteX219" fmla="*/ 908277 w 2329744"/>
              <a:gd name="connsiteY219" fmla="*/ 1594992 h 2038087"/>
              <a:gd name="connsiteX220" fmla="*/ 919386 w 2329744"/>
              <a:gd name="connsiteY220" fmla="*/ 1572818 h 2038087"/>
              <a:gd name="connsiteX221" fmla="*/ 930388 w 2329744"/>
              <a:gd name="connsiteY221" fmla="*/ 1554419 h 2038087"/>
              <a:gd name="connsiteX222" fmla="*/ 952607 w 2329744"/>
              <a:gd name="connsiteY222" fmla="*/ 1510072 h 2038087"/>
              <a:gd name="connsiteX223" fmla="*/ 963608 w 2329744"/>
              <a:gd name="connsiteY223" fmla="*/ 1491578 h 2038087"/>
              <a:gd name="connsiteX224" fmla="*/ 956274 w 2329744"/>
              <a:gd name="connsiteY224" fmla="*/ 1491578 h 2038087"/>
              <a:gd name="connsiteX225" fmla="*/ 1307030 w 2329744"/>
              <a:gd name="connsiteY225" fmla="*/ 1487898 h 2038087"/>
              <a:gd name="connsiteX226" fmla="*/ 1303363 w 2329744"/>
              <a:gd name="connsiteY226" fmla="*/ 1499032 h 2038087"/>
              <a:gd name="connsiteX227" fmla="*/ 1299587 w 2329744"/>
              <a:gd name="connsiteY227" fmla="*/ 1510072 h 2038087"/>
              <a:gd name="connsiteX228" fmla="*/ 1277476 w 2329744"/>
              <a:gd name="connsiteY228" fmla="*/ 1550645 h 2038087"/>
              <a:gd name="connsiteX229" fmla="*/ 1251590 w 2329744"/>
              <a:gd name="connsiteY229" fmla="*/ 1587632 h 2038087"/>
              <a:gd name="connsiteX230" fmla="*/ 1236922 w 2329744"/>
              <a:gd name="connsiteY230" fmla="*/ 1606032 h 2038087"/>
              <a:gd name="connsiteX231" fmla="*/ 1229479 w 2329744"/>
              <a:gd name="connsiteY231" fmla="*/ 1617166 h 2038087"/>
              <a:gd name="connsiteX232" fmla="*/ 1225812 w 2329744"/>
              <a:gd name="connsiteY232" fmla="*/ 1620845 h 2038087"/>
              <a:gd name="connsiteX233" fmla="*/ 1229479 w 2329744"/>
              <a:gd name="connsiteY233" fmla="*/ 1620845 h 2038087"/>
              <a:gd name="connsiteX234" fmla="*/ 1292253 w 2329744"/>
              <a:gd name="connsiteY234" fmla="*/ 1613486 h 2038087"/>
              <a:gd name="connsiteX235" fmla="*/ 1292253 w 2329744"/>
              <a:gd name="connsiteY235" fmla="*/ 1609806 h 2038087"/>
              <a:gd name="connsiteX236" fmla="*/ 1295920 w 2329744"/>
              <a:gd name="connsiteY236" fmla="*/ 1602352 h 2038087"/>
              <a:gd name="connsiteX237" fmla="*/ 1299587 w 2329744"/>
              <a:gd name="connsiteY237" fmla="*/ 1594992 h 2038087"/>
              <a:gd name="connsiteX238" fmla="*/ 1310697 w 2329744"/>
              <a:gd name="connsiteY238" fmla="*/ 1580178 h 2038087"/>
              <a:gd name="connsiteX239" fmla="*/ 1332916 w 2329744"/>
              <a:gd name="connsiteY239" fmla="*/ 1543285 h 2038087"/>
              <a:gd name="connsiteX240" fmla="*/ 1358694 w 2329744"/>
              <a:gd name="connsiteY240" fmla="*/ 1502712 h 2038087"/>
              <a:gd name="connsiteX241" fmla="*/ 1369803 w 2329744"/>
              <a:gd name="connsiteY241" fmla="*/ 1487898 h 2038087"/>
              <a:gd name="connsiteX242" fmla="*/ 1355027 w 2329744"/>
              <a:gd name="connsiteY242" fmla="*/ 1487898 h 2038087"/>
              <a:gd name="connsiteX243" fmla="*/ 1307030 w 2329744"/>
              <a:gd name="connsiteY243" fmla="*/ 1487898 h 2038087"/>
              <a:gd name="connsiteX244" fmla="*/ 1199926 w 2329744"/>
              <a:gd name="connsiteY244" fmla="*/ 1487898 h 2038087"/>
              <a:gd name="connsiteX245" fmla="*/ 1199926 w 2329744"/>
              <a:gd name="connsiteY245" fmla="*/ 1495352 h 2038087"/>
              <a:gd name="connsiteX246" fmla="*/ 1199926 w 2329744"/>
              <a:gd name="connsiteY246" fmla="*/ 1499032 h 2038087"/>
              <a:gd name="connsiteX247" fmla="*/ 1199926 w 2329744"/>
              <a:gd name="connsiteY247" fmla="*/ 1502712 h 2038087"/>
              <a:gd name="connsiteX248" fmla="*/ 1199926 w 2329744"/>
              <a:gd name="connsiteY248" fmla="*/ 1506392 h 2038087"/>
              <a:gd name="connsiteX249" fmla="*/ 1196259 w 2329744"/>
              <a:gd name="connsiteY249" fmla="*/ 1510072 h 2038087"/>
              <a:gd name="connsiteX250" fmla="*/ 1192592 w 2329744"/>
              <a:gd name="connsiteY250" fmla="*/ 1517431 h 2038087"/>
              <a:gd name="connsiteX251" fmla="*/ 1181482 w 2329744"/>
              <a:gd name="connsiteY251" fmla="*/ 1535925 h 2038087"/>
              <a:gd name="connsiteX252" fmla="*/ 1159371 w 2329744"/>
              <a:gd name="connsiteY252" fmla="*/ 1572818 h 2038087"/>
              <a:gd name="connsiteX253" fmla="*/ 1151929 w 2329744"/>
              <a:gd name="connsiteY253" fmla="*/ 1583952 h 2038087"/>
              <a:gd name="connsiteX254" fmla="*/ 1144595 w 2329744"/>
              <a:gd name="connsiteY254" fmla="*/ 1594992 h 2038087"/>
              <a:gd name="connsiteX255" fmla="*/ 1137153 w 2329744"/>
              <a:gd name="connsiteY255" fmla="*/ 1602352 h 2038087"/>
              <a:gd name="connsiteX256" fmla="*/ 1133485 w 2329744"/>
              <a:gd name="connsiteY256" fmla="*/ 1606126 h 2038087"/>
              <a:gd name="connsiteX257" fmla="*/ 1129818 w 2329744"/>
              <a:gd name="connsiteY257" fmla="*/ 1609806 h 2038087"/>
              <a:gd name="connsiteX258" fmla="*/ 1118709 w 2329744"/>
              <a:gd name="connsiteY258" fmla="*/ 1617166 h 2038087"/>
              <a:gd name="connsiteX259" fmla="*/ 1111374 w 2329744"/>
              <a:gd name="connsiteY259" fmla="*/ 1624525 h 2038087"/>
              <a:gd name="connsiteX260" fmla="*/ 1103932 w 2329744"/>
              <a:gd name="connsiteY260" fmla="*/ 1628205 h 2038087"/>
              <a:gd name="connsiteX261" fmla="*/ 1100265 w 2329744"/>
              <a:gd name="connsiteY261" fmla="*/ 1631885 h 2038087"/>
              <a:gd name="connsiteX262" fmla="*/ 1155596 w 2329744"/>
              <a:gd name="connsiteY262" fmla="*/ 1628205 h 2038087"/>
              <a:gd name="connsiteX263" fmla="*/ 1192592 w 2329744"/>
              <a:gd name="connsiteY263" fmla="*/ 1624525 h 2038087"/>
              <a:gd name="connsiteX264" fmla="*/ 1196259 w 2329744"/>
              <a:gd name="connsiteY264" fmla="*/ 1624525 h 2038087"/>
              <a:gd name="connsiteX265" fmla="*/ 1196259 w 2329744"/>
              <a:gd name="connsiteY265" fmla="*/ 1620845 h 2038087"/>
              <a:gd name="connsiteX266" fmla="*/ 1196259 w 2329744"/>
              <a:gd name="connsiteY266" fmla="*/ 1617166 h 2038087"/>
              <a:gd name="connsiteX267" fmla="*/ 1199926 w 2329744"/>
              <a:gd name="connsiteY267" fmla="*/ 1613486 h 2038087"/>
              <a:gd name="connsiteX268" fmla="*/ 1203593 w 2329744"/>
              <a:gd name="connsiteY268" fmla="*/ 1609806 h 2038087"/>
              <a:gd name="connsiteX269" fmla="*/ 1214703 w 2329744"/>
              <a:gd name="connsiteY269" fmla="*/ 1583952 h 2038087"/>
              <a:gd name="connsiteX270" fmla="*/ 1229479 w 2329744"/>
              <a:gd name="connsiteY270" fmla="*/ 1565459 h 2038087"/>
              <a:gd name="connsiteX271" fmla="*/ 1244256 w 2329744"/>
              <a:gd name="connsiteY271" fmla="*/ 1546965 h 2038087"/>
              <a:gd name="connsiteX272" fmla="*/ 1255365 w 2329744"/>
              <a:gd name="connsiteY272" fmla="*/ 1528565 h 2038087"/>
              <a:gd name="connsiteX273" fmla="*/ 1281144 w 2329744"/>
              <a:gd name="connsiteY273" fmla="*/ 1487898 h 2038087"/>
              <a:gd name="connsiteX274" fmla="*/ 1222037 w 2329744"/>
              <a:gd name="connsiteY274" fmla="*/ 1487898 h 2038087"/>
              <a:gd name="connsiteX275" fmla="*/ 1199926 w 2329744"/>
              <a:gd name="connsiteY275" fmla="*/ 1487898 h 2038087"/>
              <a:gd name="connsiteX276" fmla="*/ 1159371 w 2329744"/>
              <a:gd name="connsiteY276" fmla="*/ 1487898 h 2038087"/>
              <a:gd name="connsiteX277" fmla="*/ 1100265 w 2329744"/>
              <a:gd name="connsiteY277" fmla="*/ 1491672 h 2038087"/>
              <a:gd name="connsiteX278" fmla="*/ 1100265 w 2329744"/>
              <a:gd name="connsiteY278" fmla="*/ 1495352 h 2038087"/>
              <a:gd name="connsiteX279" fmla="*/ 1092823 w 2329744"/>
              <a:gd name="connsiteY279" fmla="*/ 1506392 h 2038087"/>
              <a:gd name="connsiteX280" fmla="*/ 1089156 w 2329744"/>
              <a:gd name="connsiteY280" fmla="*/ 1513752 h 2038087"/>
              <a:gd name="connsiteX281" fmla="*/ 1078154 w 2329744"/>
              <a:gd name="connsiteY281" fmla="*/ 1532245 h 2038087"/>
              <a:gd name="connsiteX282" fmla="*/ 1067045 w 2329744"/>
              <a:gd name="connsiteY282" fmla="*/ 1550739 h 2038087"/>
              <a:gd name="connsiteX283" fmla="*/ 1055935 w 2329744"/>
              <a:gd name="connsiteY283" fmla="*/ 1572818 h 2038087"/>
              <a:gd name="connsiteX284" fmla="*/ 1044826 w 2329744"/>
              <a:gd name="connsiteY284" fmla="*/ 1591312 h 2038087"/>
              <a:gd name="connsiteX285" fmla="*/ 1037491 w 2329744"/>
              <a:gd name="connsiteY285" fmla="*/ 1602352 h 2038087"/>
              <a:gd name="connsiteX286" fmla="*/ 1030157 w 2329744"/>
              <a:gd name="connsiteY286" fmla="*/ 1609806 h 2038087"/>
              <a:gd name="connsiteX287" fmla="*/ 1022715 w 2329744"/>
              <a:gd name="connsiteY287" fmla="*/ 1617166 h 2038087"/>
              <a:gd name="connsiteX288" fmla="*/ 1011605 w 2329744"/>
              <a:gd name="connsiteY288" fmla="*/ 1624525 h 2038087"/>
              <a:gd name="connsiteX289" fmla="*/ 993161 w 2329744"/>
              <a:gd name="connsiteY289" fmla="*/ 1639339 h 2038087"/>
              <a:gd name="connsiteX290" fmla="*/ 1004271 w 2329744"/>
              <a:gd name="connsiteY290" fmla="*/ 1639339 h 2038087"/>
              <a:gd name="connsiteX291" fmla="*/ 1019048 w 2329744"/>
              <a:gd name="connsiteY291" fmla="*/ 1639339 h 2038087"/>
              <a:gd name="connsiteX292" fmla="*/ 1055935 w 2329744"/>
              <a:gd name="connsiteY292" fmla="*/ 1635659 h 2038087"/>
              <a:gd name="connsiteX293" fmla="*/ 1089156 w 2329744"/>
              <a:gd name="connsiteY293" fmla="*/ 1635659 h 2038087"/>
              <a:gd name="connsiteX294" fmla="*/ 1092823 w 2329744"/>
              <a:gd name="connsiteY294" fmla="*/ 1635659 h 2038087"/>
              <a:gd name="connsiteX295" fmla="*/ 1100265 w 2329744"/>
              <a:gd name="connsiteY295" fmla="*/ 1628205 h 2038087"/>
              <a:gd name="connsiteX296" fmla="*/ 1111374 w 2329744"/>
              <a:gd name="connsiteY296" fmla="*/ 1613486 h 2038087"/>
              <a:gd name="connsiteX297" fmla="*/ 1118709 w 2329744"/>
              <a:gd name="connsiteY297" fmla="*/ 1598672 h 2038087"/>
              <a:gd name="connsiteX298" fmla="*/ 1137153 w 2329744"/>
              <a:gd name="connsiteY298" fmla="*/ 1569138 h 2038087"/>
              <a:gd name="connsiteX299" fmla="*/ 1159371 w 2329744"/>
              <a:gd name="connsiteY299" fmla="*/ 1528565 h 2038087"/>
              <a:gd name="connsiteX300" fmla="*/ 1170373 w 2329744"/>
              <a:gd name="connsiteY300" fmla="*/ 1510072 h 2038087"/>
              <a:gd name="connsiteX301" fmla="*/ 1174148 w 2329744"/>
              <a:gd name="connsiteY301" fmla="*/ 1499032 h 2038087"/>
              <a:gd name="connsiteX302" fmla="*/ 1177815 w 2329744"/>
              <a:gd name="connsiteY302" fmla="*/ 1495352 h 2038087"/>
              <a:gd name="connsiteX303" fmla="*/ 1181482 w 2329744"/>
              <a:gd name="connsiteY303" fmla="*/ 1491672 h 2038087"/>
              <a:gd name="connsiteX304" fmla="*/ 1185150 w 2329744"/>
              <a:gd name="connsiteY304" fmla="*/ 1487898 h 2038087"/>
              <a:gd name="connsiteX305" fmla="*/ 1159371 w 2329744"/>
              <a:gd name="connsiteY305" fmla="*/ 1487898 h 2038087"/>
              <a:gd name="connsiteX306" fmla="*/ 1480574 w 2329744"/>
              <a:gd name="connsiteY306" fmla="*/ 1480538 h 2038087"/>
              <a:gd name="connsiteX307" fmla="*/ 1458355 w 2329744"/>
              <a:gd name="connsiteY307" fmla="*/ 1484218 h 2038087"/>
              <a:gd name="connsiteX308" fmla="*/ 1421468 w 2329744"/>
              <a:gd name="connsiteY308" fmla="*/ 1487898 h 2038087"/>
              <a:gd name="connsiteX309" fmla="*/ 1391914 w 2329744"/>
              <a:gd name="connsiteY309" fmla="*/ 1491578 h 2038087"/>
              <a:gd name="connsiteX310" fmla="*/ 1388247 w 2329744"/>
              <a:gd name="connsiteY310" fmla="*/ 1495352 h 2038087"/>
              <a:gd name="connsiteX311" fmla="*/ 1384580 w 2329744"/>
              <a:gd name="connsiteY311" fmla="*/ 1506392 h 2038087"/>
              <a:gd name="connsiteX312" fmla="*/ 1358694 w 2329744"/>
              <a:gd name="connsiteY312" fmla="*/ 1550645 h 2038087"/>
              <a:gd name="connsiteX313" fmla="*/ 1332916 w 2329744"/>
              <a:gd name="connsiteY313" fmla="*/ 1591312 h 2038087"/>
              <a:gd name="connsiteX314" fmla="*/ 1321806 w 2329744"/>
              <a:gd name="connsiteY314" fmla="*/ 1613486 h 2038087"/>
              <a:gd name="connsiteX315" fmla="*/ 1321806 w 2329744"/>
              <a:gd name="connsiteY315" fmla="*/ 1617166 h 2038087"/>
              <a:gd name="connsiteX316" fmla="*/ 1355027 w 2329744"/>
              <a:gd name="connsiteY316" fmla="*/ 1609806 h 2038087"/>
              <a:gd name="connsiteX317" fmla="*/ 1395582 w 2329744"/>
              <a:gd name="connsiteY317" fmla="*/ 1602352 h 2038087"/>
              <a:gd name="connsiteX318" fmla="*/ 1410358 w 2329744"/>
              <a:gd name="connsiteY318" fmla="*/ 1598672 h 2038087"/>
              <a:gd name="connsiteX319" fmla="*/ 1410358 w 2329744"/>
              <a:gd name="connsiteY319" fmla="*/ 1594992 h 2038087"/>
              <a:gd name="connsiteX320" fmla="*/ 1410358 w 2329744"/>
              <a:gd name="connsiteY320" fmla="*/ 1591312 h 2038087"/>
              <a:gd name="connsiteX321" fmla="*/ 1414133 w 2329744"/>
              <a:gd name="connsiteY321" fmla="*/ 1583952 h 2038087"/>
              <a:gd name="connsiteX322" fmla="*/ 1417800 w 2329744"/>
              <a:gd name="connsiteY322" fmla="*/ 1576498 h 2038087"/>
              <a:gd name="connsiteX323" fmla="*/ 1428910 w 2329744"/>
              <a:gd name="connsiteY323" fmla="*/ 1565459 h 2038087"/>
              <a:gd name="connsiteX324" fmla="*/ 1447354 w 2329744"/>
              <a:gd name="connsiteY324" fmla="*/ 1535925 h 2038087"/>
              <a:gd name="connsiteX325" fmla="*/ 1476907 w 2329744"/>
              <a:gd name="connsiteY325" fmla="*/ 1495352 h 2038087"/>
              <a:gd name="connsiteX326" fmla="*/ 1491576 w 2329744"/>
              <a:gd name="connsiteY326" fmla="*/ 1480538 h 2038087"/>
              <a:gd name="connsiteX327" fmla="*/ 1480574 w 2329744"/>
              <a:gd name="connsiteY327" fmla="*/ 1480538 h 2038087"/>
              <a:gd name="connsiteX328" fmla="*/ 1572901 w 2329744"/>
              <a:gd name="connsiteY328" fmla="*/ 1458365 h 2038087"/>
              <a:gd name="connsiteX329" fmla="*/ 1561792 w 2329744"/>
              <a:gd name="connsiteY329" fmla="*/ 1462045 h 2038087"/>
              <a:gd name="connsiteX330" fmla="*/ 1524904 w 2329744"/>
              <a:gd name="connsiteY330" fmla="*/ 1469499 h 2038087"/>
              <a:gd name="connsiteX331" fmla="*/ 1510127 w 2329744"/>
              <a:gd name="connsiteY331" fmla="*/ 1473179 h 2038087"/>
              <a:gd name="connsiteX332" fmla="*/ 1502685 w 2329744"/>
              <a:gd name="connsiteY332" fmla="*/ 1473179 h 2038087"/>
              <a:gd name="connsiteX333" fmla="*/ 1499018 w 2329744"/>
              <a:gd name="connsiteY333" fmla="*/ 1487898 h 2038087"/>
              <a:gd name="connsiteX334" fmla="*/ 1495351 w 2329744"/>
              <a:gd name="connsiteY334" fmla="*/ 1499032 h 2038087"/>
              <a:gd name="connsiteX335" fmla="*/ 1495351 w 2329744"/>
              <a:gd name="connsiteY335" fmla="*/ 1502712 h 2038087"/>
              <a:gd name="connsiteX336" fmla="*/ 1491683 w 2329744"/>
              <a:gd name="connsiteY336" fmla="*/ 1506392 h 2038087"/>
              <a:gd name="connsiteX337" fmla="*/ 1484241 w 2329744"/>
              <a:gd name="connsiteY337" fmla="*/ 1521206 h 2038087"/>
              <a:gd name="connsiteX338" fmla="*/ 1462130 w 2329744"/>
              <a:gd name="connsiteY338" fmla="*/ 1561779 h 2038087"/>
              <a:gd name="connsiteX339" fmla="*/ 1451021 w 2329744"/>
              <a:gd name="connsiteY339" fmla="*/ 1583952 h 2038087"/>
              <a:gd name="connsiteX340" fmla="*/ 1447354 w 2329744"/>
              <a:gd name="connsiteY340" fmla="*/ 1591312 h 2038087"/>
              <a:gd name="connsiteX341" fmla="*/ 1473132 w 2329744"/>
              <a:gd name="connsiteY341" fmla="*/ 1587632 h 2038087"/>
              <a:gd name="connsiteX342" fmla="*/ 1517462 w 2329744"/>
              <a:gd name="connsiteY342" fmla="*/ 1576498 h 2038087"/>
              <a:gd name="connsiteX343" fmla="*/ 1517462 w 2329744"/>
              <a:gd name="connsiteY343" fmla="*/ 1569138 h 2038087"/>
              <a:gd name="connsiteX344" fmla="*/ 1517462 w 2329744"/>
              <a:gd name="connsiteY344" fmla="*/ 1565459 h 2038087"/>
              <a:gd name="connsiteX345" fmla="*/ 1517462 w 2329744"/>
              <a:gd name="connsiteY345" fmla="*/ 1561779 h 2038087"/>
              <a:gd name="connsiteX346" fmla="*/ 1521129 w 2329744"/>
              <a:gd name="connsiteY346" fmla="*/ 1550739 h 2038087"/>
              <a:gd name="connsiteX347" fmla="*/ 1528571 w 2329744"/>
              <a:gd name="connsiteY347" fmla="*/ 1532245 h 2038087"/>
              <a:gd name="connsiteX348" fmla="*/ 1547015 w 2329744"/>
              <a:gd name="connsiteY348" fmla="*/ 1499032 h 2038087"/>
              <a:gd name="connsiteX349" fmla="*/ 1558124 w 2329744"/>
              <a:gd name="connsiteY349" fmla="*/ 1480538 h 2038087"/>
              <a:gd name="connsiteX350" fmla="*/ 1569126 w 2329744"/>
              <a:gd name="connsiteY350" fmla="*/ 1462045 h 2038087"/>
              <a:gd name="connsiteX351" fmla="*/ 1572901 w 2329744"/>
              <a:gd name="connsiteY351" fmla="*/ 1458365 h 2038087"/>
              <a:gd name="connsiteX352" fmla="*/ 1668895 w 2329744"/>
              <a:gd name="connsiteY352" fmla="*/ 1425151 h 2038087"/>
              <a:gd name="connsiteX353" fmla="*/ 1654118 w 2329744"/>
              <a:gd name="connsiteY353" fmla="*/ 1428831 h 2038087"/>
              <a:gd name="connsiteX354" fmla="*/ 1624565 w 2329744"/>
              <a:gd name="connsiteY354" fmla="*/ 1439965 h 2038087"/>
              <a:gd name="connsiteX355" fmla="*/ 1602346 w 2329744"/>
              <a:gd name="connsiteY355" fmla="*/ 1447325 h 2038087"/>
              <a:gd name="connsiteX356" fmla="*/ 1598679 w 2329744"/>
              <a:gd name="connsiteY356" fmla="*/ 1447325 h 2038087"/>
              <a:gd name="connsiteX357" fmla="*/ 1598679 w 2329744"/>
              <a:gd name="connsiteY357" fmla="*/ 1451005 h 2038087"/>
              <a:gd name="connsiteX358" fmla="*/ 1595012 w 2329744"/>
              <a:gd name="connsiteY358" fmla="*/ 1458365 h 2038087"/>
              <a:gd name="connsiteX359" fmla="*/ 1591345 w 2329744"/>
              <a:gd name="connsiteY359" fmla="*/ 1462045 h 2038087"/>
              <a:gd name="connsiteX360" fmla="*/ 1569126 w 2329744"/>
              <a:gd name="connsiteY360" fmla="*/ 1502712 h 2038087"/>
              <a:gd name="connsiteX361" fmla="*/ 1550682 w 2329744"/>
              <a:gd name="connsiteY361" fmla="*/ 1543285 h 2038087"/>
              <a:gd name="connsiteX362" fmla="*/ 1543348 w 2329744"/>
              <a:gd name="connsiteY362" fmla="*/ 1561779 h 2038087"/>
              <a:gd name="connsiteX363" fmla="*/ 1539681 w 2329744"/>
              <a:gd name="connsiteY363" fmla="*/ 1569138 h 2038087"/>
              <a:gd name="connsiteX364" fmla="*/ 1606121 w 2329744"/>
              <a:gd name="connsiteY364" fmla="*/ 1546965 h 2038087"/>
              <a:gd name="connsiteX365" fmla="*/ 1609789 w 2329744"/>
              <a:gd name="connsiteY365" fmla="*/ 1546965 h 2038087"/>
              <a:gd name="connsiteX366" fmla="*/ 1609789 w 2329744"/>
              <a:gd name="connsiteY366" fmla="*/ 1543285 h 2038087"/>
              <a:gd name="connsiteX367" fmla="*/ 1609789 w 2329744"/>
              <a:gd name="connsiteY367" fmla="*/ 1539605 h 2038087"/>
              <a:gd name="connsiteX368" fmla="*/ 1613456 w 2329744"/>
              <a:gd name="connsiteY368" fmla="*/ 1532245 h 2038087"/>
              <a:gd name="connsiteX369" fmla="*/ 1617123 w 2329744"/>
              <a:gd name="connsiteY369" fmla="*/ 1524886 h 2038087"/>
              <a:gd name="connsiteX370" fmla="*/ 1631900 w 2329744"/>
              <a:gd name="connsiteY370" fmla="*/ 1491672 h 2038087"/>
              <a:gd name="connsiteX371" fmla="*/ 1650343 w 2329744"/>
              <a:gd name="connsiteY371" fmla="*/ 1454685 h 2038087"/>
              <a:gd name="connsiteX372" fmla="*/ 1661453 w 2329744"/>
              <a:gd name="connsiteY372" fmla="*/ 1436285 h 2038087"/>
              <a:gd name="connsiteX373" fmla="*/ 1668895 w 2329744"/>
              <a:gd name="connsiteY373" fmla="*/ 1425151 h 2038087"/>
              <a:gd name="connsiteX374" fmla="*/ 147658 w 2329744"/>
              <a:gd name="connsiteY374" fmla="*/ 1395618 h 2038087"/>
              <a:gd name="connsiteX375" fmla="*/ 144538 w 2329744"/>
              <a:gd name="connsiteY375" fmla="*/ 1405092 h 2038087"/>
              <a:gd name="connsiteX376" fmla="*/ 143667 w 2329744"/>
              <a:gd name="connsiteY376" fmla="*/ 1405682 h 2038087"/>
              <a:gd name="connsiteX377" fmla="*/ 1790667 w 2329744"/>
              <a:gd name="connsiteY377" fmla="*/ 1362405 h 2038087"/>
              <a:gd name="connsiteX378" fmla="*/ 1779666 w 2329744"/>
              <a:gd name="connsiteY378" fmla="*/ 1369764 h 2038087"/>
              <a:gd name="connsiteX379" fmla="*/ 1757447 w 2329744"/>
              <a:gd name="connsiteY379" fmla="*/ 1380898 h 2038087"/>
              <a:gd name="connsiteX380" fmla="*/ 1750113 w 2329744"/>
              <a:gd name="connsiteY380" fmla="*/ 1384578 h 2038087"/>
              <a:gd name="connsiteX381" fmla="*/ 1713117 w 2329744"/>
              <a:gd name="connsiteY381" fmla="*/ 1402978 h 2038087"/>
              <a:gd name="connsiteX382" fmla="*/ 1694673 w 2329744"/>
              <a:gd name="connsiteY382" fmla="*/ 1410432 h 2038087"/>
              <a:gd name="connsiteX383" fmla="*/ 1691006 w 2329744"/>
              <a:gd name="connsiteY383" fmla="*/ 1421472 h 2038087"/>
              <a:gd name="connsiteX384" fmla="*/ 1679897 w 2329744"/>
              <a:gd name="connsiteY384" fmla="*/ 1439965 h 2038087"/>
              <a:gd name="connsiteX385" fmla="*/ 1661453 w 2329744"/>
              <a:gd name="connsiteY385" fmla="*/ 1476858 h 2038087"/>
              <a:gd name="connsiteX386" fmla="*/ 1643009 w 2329744"/>
              <a:gd name="connsiteY386" fmla="*/ 1513752 h 2038087"/>
              <a:gd name="connsiteX387" fmla="*/ 1635675 w 2329744"/>
              <a:gd name="connsiteY387" fmla="*/ 1532245 h 2038087"/>
              <a:gd name="connsiteX388" fmla="*/ 1661453 w 2329744"/>
              <a:gd name="connsiteY388" fmla="*/ 1521111 h 2038087"/>
              <a:gd name="connsiteX389" fmla="*/ 1676229 w 2329744"/>
              <a:gd name="connsiteY389" fmla="*/ 1513752 h 2038087"/>
              <a:gd name="connsiteX390" fmla="*/ 1687339 w 2329744"/>
              <a:gd name="connsiteY390" fmla="*/ 1510072 h 2038087"/>
              <a:gd name="connsiteX391" fmla="*/ 1709450 w 2329744"/>
              <a:gd name="connsiteY391" fmla="*/ 1499032 h 2038087"/>
              <a:gd name="connsiteX392" fmla="*/ 1720559 w 2329744"/>
              <a:gd name="connsiteY392" fmla="*/ 1495352 h 2038087"/>
              <a:gd name="connsiteX393" fmla="*/ 1724226 w 2329744"/>
              <a:gd name="connsiteY393" fmla="*/ 1491578 h 2038087"/>
              <a:gd name="connsiteX394" fmla="*/ 1731669 w 2329744"/>
              <a:gd name="connsiteY394" fmla="*/ 1480538 h 2038087"/>
              <a:gd name="connsiteX395" fmla="*/ 1742670 w 2329744"/>
              <a:gd name="connsiteY395" fmla="*/ 1458365 h 2038087"/>
              <a:gd name="connsiteX396" fmla="*/ 1757447 w 2329744"/>
              <a:gd name="connsiteY396" fmla="*/ 1417792 h 2038087"/>
              <a:gd name="connsiteX397" fmla="*/ 1783333 w 2329744"/>
              <a:gd name="connsiteY397" fmla="*/ 1373444 h 2038087"/>
              <a:gd name="connsiteX398" fmla="*/ 1790667 w 2329744"/>
              <a:gd name="connsiteY398" fmla="*/ 1362405 h 2038087"/>
              <a:gd name="connsiteX399" fmla="*/ 1905105 w 2329744"/>
              <a:gd name="connsiteY399" fmla="*/ 1292204 h 2038087"/>
              <a:gd name="connsiteX400" fmla="*/ 1897771 w 2329744"/>
              <a:gd name="connsiteY400" fmla="*/ 1299658 h 2038087"/>
              <a:gd name="connsiteX401" fmla="*/ 1871885 w 2329744"/>
              <a:gd name="connsiteY401" fmla="*/ 1318057 h 2038087"/>
              <a:gd name="connsiteX402" fmla="*/ 1846107 w 2329744"/>
              <a:gd name="connsiteY402" fmla="*/ 1336551 h 2038087"/>
              <a:gd name="connsiteX403" fmla="*/ 1846107 w 2329744"/>
              <a:gd name="connsiteY403" fmla="*/ 1340231 h 2038087"/>
              <a:gd name="connsiteX404" fmla="*/ 1842332 w 2329744"/>
              <a:gd name="connsiteY404" fmla="*/ 1347591 h 2038087"/>
              <a:gd name="connsiteX405" fmla="*/ 1842332 w 2329744"/>
              <a:gd name="connsiteY405" fmla="*/ 1351365 h 2038087"/>
              <a:gd name="connsiteX406" fmla="*/ 1842332 w 2329744"/>
              <a:gd name="connsiteY406" fmla="*/ 1355045 h 2038087"/>
              <a:gd name="connsiteX407" fmla="*/ 1827555 w 2329744"/>
              <a:gd name="connsiteY407" fmla="*/ 1377124 h 2038087"/>
              <a:gd name="connsiteX408" fmla="*/ 1812886 w 2329744"/>
              <a:gd name="connsiteY408" fmla="*/ 1399298 h 2038087"/>
              <a:gd name="connsiteX409" fmla="*/ 1787000 w 2329744"/>
              <a:gd name="connsiteY409" fmla="*/ 1443645 h 2038087"/>
              <a:gd name="connsiteX410" fmla="*/ 1775891 w 2329744"/>
              <a:gd name="connsiteY410" fmla="*/ 1465724 h 2038087"/>
              <a:gd name="connsiteX411" fmla="*/ 1768556 w 2329744"/>
              <a:gd name="connsiteY411" fmla="*/ 1476858 h 2038087"/>
              <a:gd name="connsiteX412" fmla="*/ 1783333 w 2329744"/>
              <a:gd name="connsiteY412" fmla="*/ 1469499 h 2038087"/>
              <a:gd name="connsiteX413" fmla="*/ 1794335 w 2329744"/>
              <a:gd name="connsiteY413" fmla="*/ 1462045 h 2038087"/>
              <a:gd name="connsiteX414" fmla="*/ 1805444 w 2329744"/>
              <a:gd name="connsiteY414" fmla="*/ 1454685 h 2038087"/>
              <a:gd name="connsiteX415" fmla="*/ 1816553 w 2329744"/>
              <a:gd name="connsiteY415" fmla="*/ 1447325 h 2038087"/>
              <a:gd name="connsiteX416" fmla="*/ 1831330 w 2329744"/>
              <a:gd name="connsiteY416" fmla="*/ 1436285 h 2038087"/>
              <a:gd name="connsiteX417" fmla="*/ 1838664 w 2329744"/>
              <a:gd name="connsiteY417" fmla="*/ 1428831 h 2038087"/>
              <a:gd name="connsiteX418" fmla="*/ 1857108 w 2329744"/>
              <a:gd name="connsiteY418" fmla="*/ 1414112 h 2038087"/>
              <a:gd name="connsiteX419" fmla="*/ 1857108 w 2329744"/>
              <a:gd name="connsiteY419" fmla="*/ 1402978 h 2038087"/>
              <a:gd name="connsiteX420" fmla="*/ 1860883 w 2329744"/>
              <a:gd name="connsiteY420" fmla="*/ 1380898 h 2038087"/>
              <a:gd name="connsiteX421" fmla="*/ 1875660 w 2329744"/>
              <a:gd name="connsiteY421" fmla="*/ 1340231 h 2038087"/>
              <a:gd name="connsiteX422" fmla="*/ 1901438 w 2329744"/>
              <a:gd name="connsiteY422" fmla="*/ 1299658 h 2038087"/>
              <a:gd name="connsiteX423" fmla="*/ 1905105 w 2329744"/>
              <a:gd name="connsiteY423" fmla="*/ 1292204 h 2038087"/>
              <a:gd name="connsiteX424" fmla="*/ 228876 w 2329744"/>
              <a:gd name="connsiteY424" fmla="*/ 1192564 h 2038087"/>
              <a:gd name="connsiteX425" fmla="*/ 221542 w 2329744"/>
              <a:gd name="connsiteY425" fmla="*/ 1199924 h 2038087"/>
              <a:gd name="connsiteX426" fmla="*/ 203097 w 2329744"/>
              <a:gd name="connsiteY426" fmla="*/ 1218418 h 2038087"/>
              <a:gd name="connsiteX427" fmla="*/ 184654 w 2329744"/>
              <a:gd name="connsiteY427" fmla="*/ 1236911 h 2038087"/>
              <a:gd name="connsiteX428" fmla="*/ 151433 w 2329744"/>
              <a:gd name="connsiteY428" fmla="*/ 1273805 h 2038087"/>
              <a:gd name="connsiteX429" fmla="*/ 118105 w 2329744"/>
              <a:gd name="connsiteY429" fmla="*/ 1314378 h 2038087"/>
              <a:gd name="connsiteX430" fmla="*/ 103328 w 2329744"/>
              <a:gd name="connsiteY430" fmla="*/ 1332871 h 2038087"/>
              <a:gd name="connsiteX431" fmla="*/ 92327 w 2329744"/>
              <a:gd name="connsiteY431" fmla="*/ 1340231 h 2038087"/>
              <a:gd name="connsiteX432" fmla="*/ 84885 w 2329744"/>
              <a:gd name="connsiteY432" fmla="*/ 1362405 h 2038087"/>
              <a:gd name="connsiteX433" fmla="*/ 73883 w 2329744"/>
              <a:gd name="connsiteY433" fmla="*/ 1395618 h 2038087"/>
              <a:gd name="connsiteX434" fmla="*/ 62774 w 2329744"/>
              <a:gd name="connsiteY434" fmla="*/ 1458365 h 2038087"/>
              <a:gd name="connsiteX435" fmla="*/ 62774 w 2329744"/>
              <a:gd name="connsiteY435" fmla="*/ 1469499 h 2038087"/>
              <a:gd name="connsiteX436" fmla="*/ 62774 w 2329744"/>
              <a:gd name="connsiteY436" fmla="*/ 1473179 h 2038087"/>
              <a:gd name="connsiteX437" fmla="*/ 66441 w 2329744"/>
              <a:gd name="connsiteY437" fmla="*/ 1491672 h 2038087"/>
              <a:gd name="connsiteX438" fmla="*/ 77550 w 2329744"/>
              <a:gd name="connsiteY438" fmla="*/ 1480538 h 2038087"/>
              <a:gd name="connsiteX439" fmla="*/ 92327 w 2329744"/>
              <a:gd name="connsiteY439" fmla="*/ 1462045 h 2038087"/>
              <a:gd name="connsiteX440" fmla="*/ 107103 w 2329744"/>
              <a:gd name="connsiteY440" fmla="*/ 1447325 h 2038087"/>
              <a:gd name="connsiteX441" fmla="*/ 121880 w 2329744"/>
              <a:gd name="connsiteY441" fmla="*/ 1428831 h 2038087"/>
              <a:gd name="connsiteX442" fmla="*/ 136657 w 2329744"/>
              <a:gd name="connsiteY442" fmla="*/ 1410432 h 2038087"/>
              <a:gd name="connsiteX443" fmla="*/ 143667 w 2329744"/>
              <a:gd name="connsiteY443" fmla="*/ 1405682 h 2038087"/>
              <a:gd name="connsiteX444" fmla="*/ 140324 w 2329744"/>
              <a:gd name="connsiteY444" fmla="*/ 1414112 h 2038087"/>
              <a:gd name="connsiteX445" fmla="*/ 129214 w 2329744"/>
              <a:gd name="connsiteY445" fmla="*/ 1436285 h 2038087"/>
              <a:gd name="connsiteX446" fmla="*/ 114438 w 2329744"/>
              <a:gd name="connsiteY446" fmla="*/ 1458365 h 2038087"/>
              <a:gd name="connsiteX447" fmla="*/ 99661 w 2329744"/>
              <a:gd name="connsiteY447" fmla="*/ 1476858 h 2038087"/>
              <a:gd name="connsiteX448" fmla="*/ 84885 w 2329744"/>
              <a:gd name="connsiteY448" fmla="*/ 1495352 h 2038087"/>
              <a:gd name="connsiteX449" fmla="*/ 70108 w 2329744"/>
              <a:gd name="connsiteY449" fmla="*/ 1513752 h 2038087"/>
              <a:gd name="connsiteX450" fmla="*/ 62774 w 2329744"/>
              <a:gd name="connsiteY450" fmla="*/ 1521111 h 2038087"/>
              <a:gd name="connsiteX451" fmla="*/ 59106 w 2329744"/>
              <a:gd name="connsiteY451" fmla="*/ 1524886 h 2038087"/>
              <a:gd name="connsiteX452" fmla="*/ 59106 w 2329744"/>
              <a:gd name="connsiteY452" fmla="*/ 1576498 h 2038087"/>
              <a:gd name="connsiteX453" fmla="*/ 59106 w 2329744"/>
              <a:gd name="connsiteY453" fmla="*/ 1618017 h 2038087"/>
              <a:gd name="connsiteX454" fmla="*/ 47997 w 2329744"/>
              <a:gd name="connsiteY454" fmla="*/ 1631885 h 2038087"/>
              <a:gd name="connsiteX455" fmla="*/ 59106 w 2329744"/>
              <a:gd name="connsiteY455" fmla="*/ 1631885 h 2038087"/>
              <a:gd name="connsiteX456" fmla="*/ 59106 w 2329744"/>
              <a:gd name="connsiteY456" fmla="*/ 1618017 h 2038087"/>
              <a:gd name="connsiteX457" fmla="*/ 77550 w 2329744"/>
              <a:gd name="connsiteY457" fmla="*/ 1594992 h 2038087"/>
              <a:gd name="connsiteX458" fmla="*/ 103328 w 2329744"/>
              <a:gd name="connsiteY458" fmla="*/ 1561779 h 2038087"/>
              <a:gd name="connsiteX459" fmla="*/ 118105 w 2329744"/>
              <a:gd name="connsiteY459" fmla="*/ 1543285 h 2038087"/>
              <a:gd name="connsiteX460" fmla="*/ 125547 w 2329744"/>
              <a:gd name="connsiteY460" fmla="*/ 1535925 h 2038087"/>
              <a:gd name="connsiteX461" fmla="*/ 125547 w 2329744"/>
              <a:gd name="connsiteY461" fmla="*/ 1528565 h 2038087"/>
              <a:gd name="connsiteX462" fmla="*/ 129214 w 2329744"/>
              <a:gd name="connsiteY462" fmla="*/ 1495352 h 2038087"/>
              <a:gd name="connsiteX463" fmla="*/ 129214 w 2329744"/>
              <a:gd name="connsiteY463" fmla="*/ 1484218 h 2038087"/>
              <a:gd name="connsiteX464" fmla="*/ 132882 w 2329744"/>
              <a:gd name="connsiteY464" fmla="*/ 1465819 h 2038087"/>
              <a:gd name="connsiteX465" fmla="*/ 136657 w 2329744"/>
              <a:gd name="connsiteY465" fmla="*/ 1432511 h 2038087"/>
              <a:gd name="connsiteX466" fmla="*/ 140324 w 2329744"/>
              <a:gd name="connsiteY466" fmla="*/ 1421472 h 2038087"/>
              <a:gd name="connsiteX467" fmla="*/ 143991 w 2329744"/>
              <a:gd name="connsiteY467" fmla="*/ 1406752 h 2038087"/>
              <a:gd name="connsiteX468" fmla="*/ 144538 w 2329744"/>
              <a:gd name="connsiteY468" fmla="*/ 1405092 h 2038087"/>
              <a:gd name="connsiteX469" fmla="*/ 147658 w 2329744"/>
              <a:gd name="connsiteY469" fmla="*/ 1402978 h 2038087"/>
              <a:gd name="connsiteX470" fmla="*/ 155100 w 2329744"/>
              <a:gd name="connsiteY470" fmla="*/ 1395618 h 2038087"/>
              <a:gd name="connsiteX471" fmla="*/ 162435 w 2329744"/>
              <a:gd name="connsiteY471" fmla="*/ 1388258 h 2038087"/>
              <a:gd name="connsiteX472" fmla="*/ 166102 w 2329744"/>
              <a:gd name="connsiteY472" fmla="*/ 1384578 h 2038087"/>
              <a:gd name="connsiteX473" fmla="*/ 180879 w 2329744"/>
              <a:gd name="connsiteY473" fmla="*/ 1332871 h 2038087"/>
              <a:gd name="connsiteX474" fmla="*/ 199430 w 2329744"/>
              <a:gd name="connsiteY474" fmla="*/ 1273805 h 2038087"/>
              <a:gd name="connsiteX475" fmla="*/ 217874 w 2329744"/>
              <a:gd name="connsiteY475" fmla="*/ 1222098 h 2038087"/>
              <a:gd name="connsiteX476" fmla="*/ 228876 w 2329744"/>
              <a:gd name="connsiteY476" fmla="*/ 1192564 h 2038087"/>
              <a:gd name="connsiteX477" fmla="*/ 2026985 w 2329744"/>
              <a:gd name="connsiteY477" fmla="*/ 1181525 h 2038087"/>
              <a:gd name="connsiteX478" fmla="*/ 2001099 w 2329744"/>
              <a:gd name="connsiteY478" fmla="*/ 1207284 h 2038087"/>
              <a:gd name="connsiteX479" fmla="*/ 1993765 w 2329744"/>
              <a:gd name="connsiteY479" fmla="*/ 1214738 h 2038087"/>
              <a:gd name="connsiteX480" fmla="*/ 1978988 w 2329744"/>
              <a:gd name="connsiteY480" fmla="*/ 1229457 h 2038087"/>
              <a:gd name="connsiteX481" fmla="*/ 1956877 w 2329744"/>
              <a:gd name="connsiteY481" fmla="*/ 1247951 h 2038087"/>
              <a:gd name="connsiteX482" fmla="*/ 1956877 w 2329744"/>
              <a:gd name="connsiteY482" fmla="*/ 1251631 h 2038087"/>
              <a:gd name="connsiteX483" fmla="*/ 1956877 w 2329744"/>
              <a:gd name="connsiteY483" fmla="*/ 1258991 h 2038087"/>
              <a:gd name="connsiteX484" fmla="*/ 1953102 w 2329744"/>
              <a:gd name="connsiteY484" fmla="*/ 1270125 h 2038087"/>
              <a:gd name="connsiteX485" fmla="*/ 1949435 w 2329744"/>
              <a:gd name="connsiteY485" fmla="*/ 1273805 h 2038087"/>
              <a:gd name="connsiteX486" fmla="*/ 1942101 w 2329744"/>
              <a:gd name="connsiteY486" fmla="*/ 1284844 h 2038087"/>
              <a:gd name="connsiteX487" fmla="*/ 1930991 w 2329744"/>
              <a:gd name="connsiteY487" fmla="*/ 1303338 h 2038087"/>
              <a:gd name="connsiteX488" fmla="*/ 1912547 w 2329744"/>
              <a:gd name="connsiteY488" fmla="*/ 1340231 h 2038087"/>
              <a:gd name="connsiteX489" fmla="*/ 1890436 w 2329744"/>
              <a:gd name="connsiteY489" fmla="*/ 1384578 h 2038087"/>
              <a:gd name="connsiteX490" fmla="*/ 1894104 w 2329744"/>
              <a:gd name="connsiteY490" fmla="*/ 1380898 h 2038087"/>
              <a:gd name="connsiteX491" fmla="*/ 1945768 w 2329744"/>
              <a:gd name="connsiteY491" fmla="*/ 1329191 h 2038087"/>
              <a:gd name="connsiteX492" fmla="*/ 1967879 w 2329744"/>
              <a:gd name="connsiteY492" fmla="*/ 1307018 h 2038087"/>
              <a:gd name="connsiteX493" fmla="*/ 1971654 w 2329744"/>
              <a:gd name="connsiteY493" fmla="*/ 1295978 h 2038087"/>
              <a:gd name="connsiteX494" fmla="*/ 1975321 w 2329744"/>
              <a:gd name="connsiteY494" fmla="*/ 1273805 h 2038087"/>
              <a:gd name="connsiteX495" fmla="*/ 1982655 w 2329744"/>
              <a:gd name="connsiteY495" fmla="*/ 1251631 h 2038087"/>
              <a:gd name="connsiteX496" fmla="*/ 2001099 w 2329744"/>
              <a:gd name="connsiteY496" fmla="*/ 1233137 h 2038087"/>
              <a:gd name="connsiteX497" fmla="*/ 2012209 w 2329744"/>
              <a:gd name="connsiteY497" fmla="*/ 1211058 h 2038087"/>
              <a:gd name="connsiteX498" fmla="*/ 2023318 w 2329744"/>
              <a:gd name="connsiteY498" fmla="*/ 1188884 h 2038087"/>
              <a:gd name="connsiteX499" fmla="*/ 2026985 w 2329744"/>
              <a:gd name="connsiteY499" fmla="*/ 1181525 h 2038087"/>
              <a:gd name="connsiteX500" fmla="*/ 2119312 w 2329744"/>
              <a:gd name="connsiteY500" fmla="*/ 1070750 h 2038087"/>
              <a:gd name="connsiteX501" fmla="*/ 2111870 w 2329744"/>
              <a:gd name="connsiteY501" fmla="*/ 1078110 h 2038087"/>
              <a:gd name="connsiteX502" fmla="*/ 2093426 w 2329744"/>
              <a:gd name="connsiteY502" fmla="*/ 1100284 h 2038087"/>
              <a:gd name="connsiteX503" fmla="*/ 2071315 w 2329744"/>
              <a:gd name="connsiteY503" fmla="*/ 1126137 h 2038087"/>
              <a:gd name="connsiteX504" fmla="*/ 2063873 w 2329744"/>
              <a:gd name="connsiteY504" fmla="*/ 1137177 h 2038087"/>
              <a:gd name="connsiteX505" fmla="*/ 2067648 w 2329744"/>
              <a:gd name="connsiteY505" fmla="*/ 1148217 h 2038087"/>
              <a:gd name="connsiteX506" fmla="*/ 2063873 w 2329744"/>
              <a:gd name="connsiteY506" fmla="*/ 1155671 h 2038087"/>
              <a:gd name="connsiteX507" fmla="*/ 2060206 w 2329744"/>
              <a:gd name="connsiteY507" fmla="*/ 1163031 h 2038087"/>
              <a:gd name="connsiteX508" fmla="*/ 2056539 w 2329744"/>
              <a:gd name="connsiteY508" fmla="*/ 1170391 h 2038087"/>
              <a:gd name="connsiteX509" fmla="*/ 2052871 w 2329744"/>
              <a:gd name="connsiteY509" fmla="*/ 1174070 h 2038087"/>
              <a:gd name="connsiteX510" fmla="*/ 2041762 w 2329744"/>
              <a:gd name="connsiteY510" fmla="*/ 1192564 h 2038087"/>
              <a:gd name="connsiteX511" fmla="*/ 2019651 w 2329744"/>
              <a:gd name="connsiteY511" fmla="*/ 1229457 h 2038087"/>
              <a:gd name="connsiteX512" fmla="*/ 1997432 w 2329744"/>
              <a:gd name="connsiteY512" fmla="*/ 1273805 h 2038087"/>
              <a:gd name="connsiteX513" fmla="*/ 1993765 w 2329744"/>
              <a:gd name="connsiteY513" fmla="*/ 1281164 h 2038087"/>
              <a:gd name="connsiteX514" fmla="*/ 2015876 w 2329744"/>
              <a:gd name="connsiteY514" fmla="*/ 1255311 h 2038087"/>
              <a:gd name="connsiteX515" fmla="*/ 2038095 w 2329744"/>
              <a:gd name="connsiteY515" fmla="*/ 1233137 h 2038087"/>
              <a:gd name="connsiteX516" fmla="*/ 2063873 w 2329744"/>
              <a:gd name="connsiteY516" fmla="*/ 1203604 h 2038087"/>
              <a:gd name="connsiteX517" fmla="*/ 2082425 w 2329744"/>
              <a:gd name="connsiteY517" fmla="*/ 1177750 h 2038087"/>
              <a:gd name="connsiteX518" fmla="*/ 2097093 w 2329744"/>
              <a:gd name="connsiteY518" fmla="*/ 1159351 h 2038087"/>
              <a:gd name="connsiteX519" fmla="*/ 2097093 w 2329744"/>
              <a:gd name="connsiteY519" fmla="*/ 1155671 h 2038087"/>
              <a:gd name="connsiteX520" fmla="*/ 2097093 w 2329744"/>
              <a:gd name="connsiteY520" fmla="*/ 1144537 h 2038087"/>
              <a:gd name="connsiteX521" fmla="*/ 2100868 w 2329744"/>
              <a:gd name="connsiteY521" fmla="*/ 1118683 h 2038087"/>
              <a:gd name="connsiteX522" fmla="*/ 2108203 w 2329744"/>
              <a:gd name="connsiteY522" fmla="*/ 1092830 h 2038087"/>
              <a:gd name="connsiteX523" fmla="*/ 2119312 w 2329744"/>
              <a:gd name="connsiteY523" fmla="*/ 1070750 h 2038087"/>
              <a:gd name="connsiteX524" fmla="*/ 306426 w 2329744"/>
              <a:gd name="connsiteY524" fmla="*/ 1007909 h 2038087"/>
              <a:gd name="connsiteX525" fmla="*/ 284315 w 2329744"/>
              <a:gd name="connsiteY525" fmla="*/ 1026403 h 2038087"/>
              <a:gd name="connsiteX526" fmla="*/ 265871 w 2329744"/>
              <a:gd name="connsiteY526" fmla="*/ 1041217 h 2038087"/>
              <a:gd name="connsiteX527" fmla="*/ 236318 w 2329744"/>
              <a:gd name="connsiteY527" fmla="*/ 1070750 h 2038087"/>
              <a:gd name="connsiteX528" fmla="*/ 199322 w 2329744"/>
              <a:gd name="connsiteY528" fmla="*/ 1100284 h 2038087"/>
              <a:gd name="connsiteX529" fmla="*/ 180879 w 2329744"/>
              <a:gd name="connsiteY529" fmla="*/ 1115003 h 2038087"/>
              <a:gd name="connsiteX530" fmla="*/ 173544 w 2329744"/>
              <a:gd name="connsiteY530" fmla="*/ 1122363 h 2038087"/>
              <a:gd name="connsiteX531" fmla="*/ 162435 w 2329744"/>
              <a:gd name="connsiteY531" fmla="*/ 1144537 h 2038087"/>
              <a:gd name="connsiteX532" fmla="*/ 158768 w 2329744"/>
              <a:gd name="connsiteY532" fmla="*/ 1155671 h 2038087"/>
              <a:gd name="connsiteX533" fmla="*/ 158768 w 2329744"/>
              <a:gd name="connsiteY533" fmla="*/ 1159351 h 2038087"/>
              <a:gd name="connsiteX534" fmla="*/ 143991 w 2329744"/>
              <a:gd name="connsiteY534" fmla="*/ 1199924 h 2038087"/>
              <a:gd name="connsiteX535" fmla="*/ 129214 w 2329744"/>
              <a:gd name="connsiteY535" fmla="*/ 1240591 h 2038087"/>
              <a:gd name="connsiteX536" fmla="*/ 125547 w 2329744"/>
              <a:gd name="connsiteY536" fmla="*/ 1247951 h 2038087"/>
              <a:gd name="connsiteX537" fmla="*/ 121880 w 2329744"/>
              <a:gd name="connsiteY537" fmla="*/ 1262671 h 2038087"/>
              <a:gd name="connsiteX538" fmla="*/ 121880 w 2329744"/>
              <a:gd name="connsiteY538" fmla="*/ 1277484 h 2038087"/>
              <a:gd name="connsiteX539" fmla="*/ 132882 w 2329744"/>
              <a:gd name="connsiteY539" fmla="*/ 1262671 h 2038087"/>
              <a:gd name="connsiteX540" fmla="*/ 166102 w 2329744"/>
              <a:gd name="connsiteY540" fmla="*/ 1225777 h 2038087"/>
              <a:gd name="connsiteX541" fmla="*/ 206765 w 2329744"/>
              <a:gd name="connsiteY541" fmla="*/ 1192564 h 2038087"/>
              <a:gd name="connsiteX542" fmla="*/ 225209 w 2329744"/>
              <a:gd name="connsiteY542" fmla="*/ 1177750 h 2038087"/>
              <a:gd name="connsiteX543" fmla="*/ 236318 w 2329744"/>
              <a:gd name="connsiteY543" fmla="*/ 1170391 h 2038087"/>
              <a:gd name="connsiteX544" fmla="*/ 239985 w 2329744"/>
              <a:gd name="connsiteY544" fmla="*/ 1166711 h 2038087"/>
              <a:gd name="connsiteX545" fmla="*/ 239985 w 2329744"/>
              <a:gd name="connsiteY545" fmla="*/ 1163031 h 2038087"/>
              <a:gd name="connsiteX546" fmla="*/ 243653 w 2329744"/>
              <a:gd name="connsiteY546" fmla="*/ 1159351 h 2038087"/>
              <a:gd name="connsiteX547" fmla="*/ 243653 w 2329744"/>
              <a:gd name="connsiteY547" fmla="*/ 1155671 h 2038087"/>
              <a:gd name="connsiteX548" fmla="*/ 247320 w 2329744"/>
              <a:gd name="connsiteY548" fmla="*/ 1144537 h 2038087"/>
              <a:gd name="connsiteX549" fmla="*/ 247320 w 2329744"/>
              <a:gd name="connsiteY549" fmla="*/ 1140857 h 2038087"/>
              <a:gd name="connsiteX550" fmla="*/ 299092 w 2329744"/>
              <a:gd name="connsiteY550" fmla="*/ 1030083 h 2038087"/>
              <a:gd name="connsiteX551" fmla="*/ 310093 w 2329744"/>
              <a:gd name="connsiteY551" fmla="*/ 1007909 h 2038087"/>
              <a:gd name="connsiteX552" fmla="*/ 306426 w 2329744"/>
              <a:gd name="connsiteY552" fmla="*/ 1007909 h 2038087"/>
              <a:gd name="connsiteX553" fmla="*/ 2211639 w 2329744"/>
              <a:gd name="connsiteY553" fmla="*/ 919309 h 2038087"/>
              <a:gd name="connsiteX554" fmla="*/ 2189420 w 2329744"/>
              <a:gd name="connsiteY554" fmla="*/ 956297 h 2038087"/>
              <a:gd name="connsiteX555" fmla="*/ 2189420 w 2329744"/>
              <a:gd name="connsiteY555" fmla="*/ 959977 h 2038087"/>
              <a:gd name="connsiteX556" fmla="*/ 2185753 w 2329744"/>
              <a:gd name="connsiteY556" fmla="*/ 971016 h 2038087"/>
              <a:gd name="connsiteX557" fmla="*/ 2182086 w 2329744"/>
              <a:gd name="connsiteY557" fmla="*/ 978376 h 2038087"/>
              <a:gd name="connsiteX558" fmla="*/ 2178419 w 2329744"/>
              <a:gd name="connsiteY558" fmla="*/ 989510 h 2038087"/>
              <a:gd name="connsiteX559" fmla="*/ 2167309 w 2329744"/>
              <a:gd name="connsiteY559" fmla="*/ 1007909 h 2038087"/>
              <a:gd name="connsiteX560" fmla="*/ 2148865 w 2329744"/>
              <a:gd name="connsiteY560" fmla="*/ 1048577 h 2038087"/>
              <a:gd name="connsiteX561" fmla="*/ 2134089 w 2329744"/>
              <a:gd name="connsiteY561" fmla="*/ 1081790 h 2038087"/>
              <a:gd name="connsiteX562" fmla="*/ 2126647 w 2329744"/>
              <a:gd name="connsiteY562" fmla="*/ 1107643 h 2038087"/>
              <a:gd name="connsiteX563" fmla="*/ 2152533 w 2329744"/>
              <a:gd name="connsiteY563" fmla="*/ 1070750 h 2038087"/>
              <a:gd name="connsiteX564" fmla="*/ 2174644 w 2329744"/>
              <a:gd name="connsiteY564" fmla="*/ 1037443 h 2038087"/>
              <a:gd name="connsiteX565" fmla="*/ 2182086 w 2329744"/>
              <a:gd name="connsiteY565" fmla="*/ 1022723 h 2038087"/>
              <a:gd name="connsiteX566" fmla="*/ 2193087 w 2329744"/>
              <a:gd name="connsiteY566" fmla="*/ 1004229 h 2038087"/>
              <a:gd name="connsiteX567" fmla="*/ 2211639 w 2329744"/>
              <a:gd name="connsiteY567" fmla="*/ 959977 h 2038087"/>
              <a:gd name="connsiteX568" fmla="*/ 2211639 w 2329744"/>
              <a:gd name="connsiteY568" fmla="*/ 956297 h 2038087"/>
              <a:gd name="connsiteX569" fmla="*/ 2211639 w 2329744"/>
              <a:gd name="connsiteY569" fmla="*/ 948843 h 2038087"/>
              <a:gd name="connsiteX570" fmla="*/ 2211639 w 2329744"/>
              <a:gd name="connsiteY570" fmla="*/ 941483 h 2038087"/>
              <a:gd name="connsiteX571" fmla="*/ 2211639 w 2329744"/>
              <a:gd name="connsiteY571" fmla="*/ 934123 h 2038087"/>
              <a:gd name="connsiteX572" fmla="*/ 2211639 w 2329744"/>
              <a:gd name="connsiteY572" fmla="*/ 922989 h 2038087"/>
              <a:gd name="connsiteX573" fmla="*/ 2211639 w 2329744"/>
              <a:gd name="connsiteY573" fmla="*/ 919309 h 2038087"/>
              <a:gd name="connsiteX574" fmla="*/ 483638 w 2329744"/>
              <a:gd name="connsiteY574" fmla="*/ 731069 h 2038087"/>
              <a:gd name="connsiteX575" fmla="*/ 476303 w 2329744"/>
              <a:gd name="connsiteY575" fmla="*/ 734749 h 2038087"/>
              <a:gd name="connsiteX576" fmla="*/ 472636 w 2329744"/>
              <a:gd name="connsiteY576" fmla="*/ 734749 h 2038087"/>
              <a:gd name="connsiteX577" fmla="*/ 468861 w 2329744"/>
              <a:gd name="connsiteY577" fmla="*/ 734749 h 2038087"/>
              <a:gd name="connsiteX578" fmla="*/ 461527 w 2329744"/>
              <a:gd name="connsiteY578" fmla="*/ 734749 h 2038087"/>
              <a:gd name="connsiteX579" fmla="*/ 457860 w 2329744"/>
              <a:gd name="connsiteY579" fmla="*/ 738429 h 2038087"/>
              <a:gd name="connsiteX580" fmla="*/ 454085 w 2329744"/>
              <a:gd name="connsiteY580" fmla="*/ 742109 h 2038087"/>
              <a:gd name="connsiteX581" fmla="*/ 450417 w 2329744"/>
              <a:gd name="connsiteY581" fmla="*/ 745789 h 2038087"/>
              <a:gd name="connsiteX582" fmla="*/ 443083 w 2329744"/>
              <a:gd name="connsiteY582" fmla="*/ 753243 h 2038087"/>
              <a:gd name="connsiteX583" fmla="*/ 424639 w 2329744"/>
              <a:gd name="connsiteY583" fmla="*/ 764282 h 2038087"/>
              <a:gd name="connsiteX584" fmla="*/ 417197 w 2329744"/>
              <a:gd name="connsiteY584" fmla="*/ 771642 h 2038087"/>
              <a:gd name="connsiteX585" fmla="*/ 398753 w 2329744"/>
              <a:gd name="connsiteY585" fmla="*/ 790136 h 2038087"/>
              <a:gd name="connsiteX586" fmla="*/ 383976 w 2329744"/>
              <a:gd name="connsiteY586" fmla="*/ 808630 h 2038087"/>
              <a:gd name="connsiteX587" fmla="*/ 365533 w 2329744"/>
              <a:gd name="connsiteY587" fmla="*/ 834389 h 2038087"/>
              <a:gd name="connsiteX588" fmla="*/ 339647 w 2329744"/>
              <a:gd name="connsiteY588" fmla="*/ 867696 h 2038087"/>
              <a:gd name="connsiteX589" fmla="*/ 335979 w 2329744"/>
              <a:gd name="connsiteY589" fmla="*/ 871376 h 2038087"/>
              <a:gd name="connsiteX590" fmla="*/ 350756 w 2329744"/>
              <a:gd name="connsiteY590" fmla="*/ 864017 h 2038087"/>
              <a:gd name="connsiteX591" fmla="*/ 369200 w 2329744"/>
              <a:gd name="connsiteY591" fmla="*/ 852883 h 2038087"/>
              <a:gd name="connsiteX592" fmla="*/ 391419 w 2329744"/>
              <a:gd name="connsiteY592" fmla="*/ 841843 h 2038087"/>
              <a:gd name="connsiteX593" fmla="*/ 395086 w 2329744"/>
              <a:gd name="connsiteY593" fmla="*/ 838163 h 2038087"/>
              <a:gd name="connsiteX594" fmla="*/ 398753 w 2329744"/>
              <a:gd name="connsiteY594" fmla="*/ 838163 h 2038087"/>
              <a:gd name="connsiteX595" fmla="*/ 402420 w 2329744"/>
              <a:gd name="connsiteY595" fmla="*/ 834389 h 2038087"/>
              <a:gd name="connsiteX596" fmla="*/ 402420 w 2329744"/>
              <a:gd name="connsiteY596" fmla="*/ 838163 h 2038087"/>
              <a:gd name="connsiteX597" fmla="*/ 398753 w 2329744"/>
              <a:gd name="connsiteY597" fmla="*/ 841843 h 2038087"/>
              <a:gd name="connsiteX598" fmla="*/ 391419 w 2329744"/>
              <a:gd name="connsiteY598" fmla="*/ 849203 h 2038087"/>
              <a:gd name="connsiteX599" fmla="*/ 387644 w 2329744"/>
              <a:gd name="connsiteY599" fmla="*/ 852883 h 2038087"/>
              <a:gd name="connsiteX600" fmla="*/ 383976 w 2329744"/>
              <a:gd name="connsiteY600" fmla="*/ 856562 h 2038087"/>
              <a:gd name="connsiteX601" fmla="*/ 380309 w 2329744"/>
              <a:gd name="connsiteY601" fmla="*/ 863922 h 2038087"/>
              <a:gd name="connsiteX602" fmla="*/ 372867 w 2329744"/>
              <a:gd name="connsiteY602" fmla="*/ 871376 h 2038087"/>
              <a:gd name="connsiteX603" fmla="*/ 361865 w 2329744"/>
              <a:gd name="connsiteY603" fmla="*/ 882416 h 2038087"/>
              <a:gd name="connsiteX604" fmla="*/ 347089 w 2329744"/>
              <a:gd name="connsiteY604" fmla="*/ 893456 h 2038087"/>
              <a:gd name="connsiteX605" fmla="*/ 306426 w 2329744"/>
              <a:gd name="connsiteY605" fmla="*/ 915629 h 2038087"/>
              <a:gd name="connsiteX606" fmla="*/ 291650 w 2329744"/>
              <a:gd name="connsiteY606" fmla="*/ 922989 h 2038087"/>
              <a:gd name="connsiteX607" fmla="*/ 291650 w 2329744"/>
              <a:gd name="connsiteY607" fmla="*/ 926763 h 2038087"/>
              <a:gd name="connsiteX608" fmla="*/ 280648 w 2329744"/>
              <a:gd name="connsiteY608" fmla="*/ 941483 h 2038087"/>
              <a:gd name="connsiteX609" fmla="*/ 269539 w 2329744"/>
              <a:gd name="connsiteY609" fmla="*/ 959977 h 2038087"/>
              <a:gd name="connsiteX610" fmla="*/ 243653 w 2329744"/>
              <a:gd name="connsiteY610" fmla="*/ 1004229 h 2038087"/>
              <a:gd name="connsiteX611" fmla="*/ 214099 w 2329744"/>
              <a:gd name="connsiteY611" fmla="*/ 1048577 h 2038087"/>
              <a:gd name="connsiteX612" fmla="*/ 206765 w 2329744"/>
              <a:gd name="connsiteY612" fmla="*/ 1063391 h 2038087"/>
              <a:gd name="connsiteX613" fmla="*/ 214099 w 2329744"/>
              <a:gd name="connsiteY613" fmla="*/ 1055936 h 2038087"/>
              <a:gd name="connsiteX614" fmla="*/ 232543 w 2329744"/>
              <a:gd name="connsiteY614" fmla="*/ 1037537 h 2038087"/>
              <a:gd name="connsiteX615" fmla="*/ 251095 w 2329744"/>
              <a:gd name="connsiteY615" fmla="*/ 1022723 h 2038087"/>
              <a:gd name="connsiteX616" fmla="*/ 262096 w 2329744"/>
              <a:gd name="connsiteY616" fmla="*/ 1011684 h 2038087"/>
              <a:gd name="connsiteX617" fmla="*/ 265871 w 2329744"/>
              <a:gd name="connsiteY617" fmla="*/ 1008004 h 2038087"/>
              <a:gd name="connsiteX618" fmla="*/ 273206 w 2329744"/>
              <a:gd name="connsiteY618" fmla="*/ 1004229 h 2038087"/>
              <a:gd name="connsiteX619" fmla="*/ 276873 w 2329744"/>
              <a:gd name="connsiteY619" fmla="*/ 1004229 h 2038087"/>
              <a:gd name="connsiteX620" fmla="*/ 280540 w 2329744"/>
              <a:gd name="connsiteY620" fmla="*/ 1004229 h 2038087"/>
              <a:gd name="connsiteX621" fmla="*/ 287982 w 2329744"/>
              <a:gd name="connsiteY621" fmla="*/ 1000550 h 2038087"/>
              <a:gd name="connsiteX622" fmla="*/ 299092 w 2329744"/>
              <a:gd name="connsiteY622" fmla="*/ 996870 h 2038087"/>
              <a:gd name="connsiteX623" fmla="*/ 313868 w 2329744"/>
              <a:gd name="connsiteY623" fmla="*/ 996870 h 2038087"/>
              <a:gd name="connsiteX624" fmla="*/ 328537 w 2329744"/>
              <a:gd name="connsiteY624" fmla="*/ 971016 h 2038087"/>
              <a:gd name="connsiteX625" fmla="*/ 339647 w 2329744"/>
              <a:gd name="connsiteY625" fmla="*/ 948937 h 2038087"/>
              <a:gd name="connsiteX626" fmla="*/ 354423 w 2329744"/>
              <a:gd name="connsiteY626" fmla="*/ 923083 h 2038087"/>
              <a:gd name="connsiteX627" fmla="*/ 372867 w 2329744"/>
              <a:gd name="connsiteY627" fmla="*/ 893550 h 2038087"/>
              <a:gd name="connsiteX628" fmla="*/ 391311 w 2329744"/>
              <a:gd name="connsiteY628" fmla="*/ 864017 h 2038087"/>
              <a:gd name="connsiteX629" fmla="*/ 420864 w 2329744"/>
              <a:gd name="connsiteY629" fmla="*/ 815989 h 2038087"/>
              <a:gd name="connsiteX630" fmla="*/ 435641 w 2329744"/>
              <a:gd name="connsiteY630" fmla="*/ 793816 h 2038087"/>
              <a:gd name="connsiteX631" fmla="*/ 457860 w 2329744"/>
              <a:gd name="connsiteY631" fmla="*/ 764282 h 2038087"/>
              <a:gd name="connsiteX632" fmla="*/ 476303 w 2329744"/>
              <a:gd name="connsiteY632" fmla="*/ 738429 h 2038087"/>
              <a:gd name="connsiteX633" fmla="*/ 483638 w 2329744"/>
              <a:gd name="connsiteY633" fmla="*/ 731069 h 2038087"/>
              <a:gd name="connsiteX634" fmla="*/ 2296524 w 2329744"/>
              <a:gd name="connsiteY634" fmla="*/ 675682 h 2038087"/>
              <a:gd name="connsiteX635" fmla="*/ 2285414 w 2329744"/>
              <a:gd name="connsiteY635" fmla="*/ 716255 h 2038087"/>
              <a:gd name="connsiteX636" fmla="*/ 2278080 w 2329744"/>
              <a:gd name="connsiteY636" fmla="*/ 745789 h 2038087"/>
              <a:gd name="connsiteX637" fmla="*/ 2270638 w 2329744"/>
              <a:gd name="connsiteY637" fmla="*/ 771642 h 2038087"/>
              <a:gd name="connsiteX638" fmla="*/ 2259636 w 2329744"/>
              <a:gd name="connsiteY638" fmla="*/ 808535 h 2038087"/>
              <a:gd name="connsiteX639" fmla="*/ 2255861 w 2329744"/>
              <a:gd name="connsiteY639" fmla="*/ 819669 h 2038087"/>
              <a:gd name="connsiteX640" fmla="*/ 2248527 w 2329744"/>
              <a:gd name="connsiteY640" fmla="*/ 841843 h 2038087"/>
              <a:gd name="connsiteX641" fmla="*/ 2248527 w 2329744"/>
              <a:gd name="connsiteY641" fmla="*/ 845523 h 2038087"/>
              <a:gd name="connsiteX642" fmla="*/ 2248527 w 2329744"/>
              <a:gd name="connsiteY642" fmla="*/ 860242 h 2038087"/>
              <a:gd name="connsiteX643" fmla="*/ 2248527 w 2329744"/>
              <a:gd name="connsiteY643" fmla="*/ 867602 h 2038087"/>
              <a:gd name="connsiteX644" fmla="*/ 2248527 w 2329744"/>
              <a:gd name="connsiteY644" fmla="*/ 875056 h 2038087"/>
              <a:gd name="connsiteX645" fmla="*/ 2248527 w 2329744"/>
              <a:gd name="connsiteY645" fmla="*/ 878736 h 2038087"/>
              <a:gd name="connsiteX646" fmla="*/ 2244859 w 2329744"/>
              <a:gd name="connsiteY646" fmla="*/ 889776 h 2038087"/>
              <a:gd name="connsiteX647" fmla="*/ 2244859 w 2329744"/>
              <a:gd name="connsiteY647" fmla="*/ 893456 h 2038087"/>
              <a:gd name="connsiteX648" fmla="*/ 2252194 w 2329744"/>
              <a:gd name="connsiteY648" fmla="*/ 871376 h 2038087"/>
              <a:gd name="connsiteX649" fmla="*/ 2266970 w 2329744"/>
              <a:gd name="connsiteY649" fmla="*/ 830709 h 2038087"/>
              <a:gd name="connsiteX650" fmla="*/ 2278080 w 2329744"/>
              <a:gd name="connsiteY650" fmla="*/ 797496 h 2038087"/>
              <a:gd name="connsiteX651" fmla="*/ 2285414 w 2329744"/>
              <a:gd name="connsiteY651" fmla="*/ 771642 h 2038087"/>
              <a:gd name="connsiteX652" fmla="*/ 2289189 w 2329744"/>
              <a:gd name="connsiteY652" fmla="*/ 745789 h 2038087"/>
              <a:gd name="connsiteX653" fmla="*/ 2296524 w 2329744"/>
              <a:gd name="connsiteY653" fmla="*/ 675682 h 2038087"/>
              <a:gd name="connsiteX654" fmla="*/ 642405 w 2329744"/>
              <a:gd name="connsiteY654" fmla="*/ 550095 h 2038087"/>
              <a:gd name="connsiteX655" fmla="*/ 601851 w 2329744"/>
              <a:gd name="connsiteY655" fmla="*/ 583308 h 2038087"/>
              <a:gd name="connsiteX656" fmla="*/ 564855 w 2329744"/>
              <a:gd name="connsiteY656" fmla="*/ 620295 h 2038087"/>
              <a:gd name="connsiteX657" fmla="*/ 542744 w 2329744"/>
              <a:gd name="connsiteY657" fmla="*/ 638695 h 2038087"/>
              <a:gd name="connsiteX658" fmla="*/ 524300 w 2329744"/>
              <a:gd name="connsiteY658" fmla="*/ 657188 h 2038087"/>
              <a:gd name="connsiteX659" fmla="*/ 487413 w 2329744"/>
              <a:gd name="connsiteY659" fmla="*/ 694082 h 2038087"/>
              <a:gd name="connsiteX660" fmla="*/ 468861 w 2329744"/>
              <a:gd name="connsiteY660" fmla="*/ 712575 h 2038087"/>
              <a:gd name="connsiteX661" fmla="*/ 472636 w 2329744"/>
              <a:gd name="connsiteY661" fmla="*/ 712575 h 2038087"/>
              <a:gd name="connsiteX662" fmla="*/ 476303 w 2329744"/>
              <a:gd name="connsiteY662" fmla="*/ 712575 h 2038087"/>
              <a:gd name="connsiteX663" fmla="*/ 483638 w 2329744"/>
              <a:gd name="connsiteY663" fmla="*/ 712575 h 2038087"/>
              <a:gd name="connsiteX664" fmla="*/ 487413 w 2329744"/>
              <a:gd name="connsiteY664" fmla="*/ 719935 h 2038087"/>
              <a:gd name="connsiteX665" fmla="*/ 487413 w 2329744"/>
              <a:gd name="connsiteY665" fmla="*/ 727389 h 2038087"/>
              <a:gd name="connsiteX666" fmla="*/ 491080 w 2329744"/>
              <a:gd name="connsiteY666" fmla="*/ 719935 h 2038087"/>
              <a:gd name="connsiteX667" fmla="*/ 535410 w 2329744"/>
              <a:gd name="connsiteY667" fmla="*/ 668228 h 2038087"/>
              <a:gd name="connsiteX668" fmla="*/ 575965 w 2329744"/>
              <a:gd name="connsiteY668" fmla="*/ 620295 h 2038087"/>
              <a:gd name="connsiteX669" fmla="*/ 594408 w 2329744"/>
              <a:gd name="connsiteY669" fmla="*/ 601802 h 2038087"/>
              <a:gd name="connsiteX670" fmla="*/ 612852 w 2329744"/>
              <a:gd name="connsiteY670" fmla="*/ 579628 h 2038087"/>
              <a:gd name="connsiteX671" fmla="*/ 642405 w 2329744"/>
              <a:gd name="connsiteY671" fmla="*/ 550095 h 2038087"/>
              <a:gd name="connsiteX672" fmla="*/ 2252194 w 2329744"/>
              <a:gd name="connsiteY672" fmla="*/ 380254 h 2038087"/>
              <a:gd name="connsiteX673" fmla="*/ 2253253 w 2329744"/>
              <a:gd name="connsiteY673" fmla="*/ 381839 h 2038087"/>
              <a:gd name="connsiteX674" fmla="*/ 2252194 w 2329744"/>
              <a:gd name="connsiteY674" fmla="*/ 383934 h 2038087"/>
              <a:gd name="connsiteX675" fmla="*/ 2252194 w 2329744"/>
              <a:gd name="connsiteY675" fmla="*/ 380254 h 2038087"/>
              <a:gd name="connsiteX676" fmla="*/ 1790667 w 2329744"/>
              <a:gd name="connsiteY676" fmla="*/ 0 h 2038087"/>
              <a:gd name="connsiteX677" fmla="*/ 1853441 w 2329744"/>
              <a:gd name="connsiteY677" fmla="*/ 0 h 2038087"/>
              <a:gd name="connsiteX678" fmla="*/ 1912547 w 2329744"/>
              <a:gd name="connsiteY678" fmla="*/ 0 h 2038087"/>
              <a:gd name="connsiteX679" fmla="*/ 1942101 w 2329744"/>
              <a:gd name="connsiteY679" fmla="*/ 0 h 2038087"/>
              <a:gd name="connsiteX680" fmla="*/ 1960544 w 2329744"/>
              <a:gd name="connsiteY680" fmla="*/ 0 h 2038087"/>
              <a:gd name="connsiteX681" fmla="*/ 1967879 w 2329744"/>
              <a:gd name="connsiteY681" fmla="*/ 0 h 2038087"/>
              <a:gd name="connsiteX682" fmla="*/ 1978988 w 2329744"/>
              <a:gd name="connsiteY682" fmla="*/ 3680 h 2038087"/>
              <a:gd name="connsiteX683" fmla="*/ 1993765 w 2329744"/>
              <a:gd name="connsiteY683" fmla="*/ 22174 h 2038087"/>
              <a:gd name="connsiteX684" fmla="*/ 1993765 w 2329744"/>
              <a:gd name="connsiteY684" fmla="*/ 25853 h 2038087"/>
              <a:gd name="connsiteX685" fmla="*/ 1997432 w 2329744"/>
              <a:gd name="connsiteY685" fmla="*/ 29533 h 2038087"/>
              <a:gd name="connsiteX686" fmla="*/ 2004874 w 2329744"/>
              <a:gd name="connsiteY686" fmla="*/ 44347 h 2038087"/>
              <a:gd name="connsiteX687" fmla="*/ 2008542 w 2329744"/>
              <a:gd name="connsiteY687" fmla="*/ 55387 h 2038087"/>
              <a:gd name="connsiteX688" fmla="*/ 2008542 w 2329744"/>
              <a:gd name="connsiteY688" fmla="*/ 62747 h 2038087"/>
              <a:gd name="connsiteX689" fmla="*/ 2012209 w 2329744"/>
              <a:gd name="connsiteY689" fmla="*/ 81240 h 2038087"/>
              <a:gd name="connsiteX690" fmla="*/ 2012209 w 2329744"/>
              <a:gd name="connsiteY690" fmla="*/ 88600 h 2038087"/>
              <a:gd name="connsiteX691" fmla="*/ 2012209 w 2329744"/>
              <a:gd name="connsiteY691" fmla="*/ 110774 h 2038087"/>
              <a:gd name="connsiteX692" fmla="*/ 2012209 w 2329744"/>
              <a:gd name="connsiteY692" fmla="*/ 136627 h 2038087"/>
              <a:gd name="connsiteX693" fmla="*/ 2008542 w 2329744"/>
              <a:gd name="connsiteY693" fmla="*/ 158801 h 2038087"/>
              <a:gd name="connsiteX694" fmla="*/ 2004874 w 2329744"/>
              <a:gd name="connsiteY694" fmla="*/ 173520 h 2038087"/>
              <a:gd name="connsiteX695" fmla="*/ 2001099 w 2329744"/>
              <a:gd name="connsiteY695" fmla="*/ 188334 h 2038087"/>
              <a:gd name="connsiteX696" fmla="*/ 2001099 w 2329744"/>
              <a:gd name="connsiteY696" fmla="*/ 195694 h 2038087"/>
              <a:gd name="connsiteX697" fmla="*/ 1997432 w 2329744"/>
              <a:gd name="connsiteY697" fmla="*/ 210413 h 2038087"/>
              <a:gd name="connsiteX698" fmla="*/ 1993765 w 2329744"/>
              <a:gd name="connsiteY698" fmla="*/ 228907 h 2038087"/>
              <a:gd name="connsiteX699" fmla="*/ 1986323 w 2329744"/>
              <a:gd name="connsiteY699" fmla="*/ 247401 h 2038087"/>
              <a:gd name="connsiteX700" fmla="*/ 1975321 w 2329744"/>
              <a:gd name="connsiteY700" fmla="*/ 273254 h 2038087"/>
              <a:gd name="connsiteX701" fmla="*/ 1964212 w 2329744"/>
              <a:gd name="connsiteY701" fmla="*/ 299014 h 2038087"/>
              <a:gd name="connsiteX702" fmla="*/ 1956877 w 2329744"/>
              <a:gd name="connsiteY702" fmla="*/ 313828 h 2038087"/>
              <a:gd name="connsiteX703" fmla="*/ 1912547 w 2329744"/>
              <a:gd name="connsiteY703" fmla="*/ 398748 h 2038087"/>
              <a:gd name="connsiteX704" fmla="*/ 1894104 w 2329744"/>
              <a:gd name="connsiteY704" fmla="*/ 431961 h 2038087"/>
              <a:gd name="connsiteX705" fmla="*/ 1879327 w 2329744"/>
              <a:gd name="connsiteY705" fmla="*/ 457815 h 2038087"/>
              <a:gd name="connsiteX706" fmla="*/ 1871885 w 2329744"/>
              <a:gd name="connsiteY706" fmla="*/ 468854 h 2038087"/>
              <a:gd name="connsiteX707" fmla="*/ 1842332 w 2329744"/>
              <a:gd name="connsiteY707" fmla="*/ 513201 h 2038087"/>
              <a:gd name="connsiteX708" fmla="*/ 1816553 w 2329744"/>
              <a:gd name="connsiteY708" fmla="*/ 550095 h 2038087"/>
              <a:gd name="connsiteX709" fmla="*/ 1794335 w 2329744"/>
              <a:gd name="connsiteY709" fmla="*/ 579628 h 2038087"/>
              <a:gd name="connsiteX710" fmla="*/ 1779666 w 2329744"/>
              <a:gd name="connsiteY710" fmla="*/ 601802 h 2038087"/>
              <a:gd name="connsiteX711" fmla="*/ 1764889 w 2329744"/>
              <a:gd name="connsiteY711" fmla="*/ 620295 h 2038087"/>
              <a:gd name="connsiteX712" fmla="*/ 1739003 w 2329744"/>
              <a:gd name="connsiteY712" fmla="*/ 649829 h 2038087"/>
              <a:gd name="connsiteX713" fmla="*/ 1709450 w 2329744"/>
              <a:gd name="connsiteY713" fmla="*/ 679362 h 2038087"/>
              <a:gd name="connsiteX714" fmla="*/ 1676229 w 2329744"/>
              <a:gd name="connsiteY714" fmla="*/ 708896 h 2038087"/>
              <a:gd name="connsiteX715" fmla="*/ 1661453 w 2329744"/>
              <a:gd name="connsiteY715" fmla="*/ 723615 h 2038087"/>
              <a:gd name="connsiteX716" fmla="*/ 1643009 w 2329744"/>
              <a:gd name="connsiteY716" fmla="*/ 738429 h 2038087"/>
              <a:gd name="connsiteX717" fmla="*/ 1620898 w 2329744"/>
              <a:gd name="connsiteY717" fmla="*/ 756923 h 2038087"/>
              <a:gd name="connsiteX718" fmla="*/ 1602346 w 2329744"/>
              <a:gd name="connsiteY718" fmla="*/ 767962 h 2038087"/>
              <a:gd name="connsiteX719" fmla="*/ 1569126 w 2329744"/>
              <a:gd name="connsiteY719" fmla="*/ 790136 h 2038087"/>
              <a:gd name="connsiteX720" fmla="*/ 1532238 w 2329744"/>
              <a:gd name="connsiteY720" fmla="*/ 815989 h 2038087"/>
              <a:gd name="connsiteX721" fmla="*/ 1495351 w 2329744"/>
              <a:gd name="connsiteY721" fmla="*/ 838163 h 2038087"/>
              <a:gd name="connsiteX722" fmla="*/ 1421468 w 2329744"/>
              <a:gd name="connsiteY722" fmla="*/ 875056 h 2038087"/>
              <a:gd name="connsiteX723" fmla="*/ 1340250 w 2329744"/>
              <a:gd name="connsiteY723" fmla="*/ 911949 h 2038087"/>
              <a:gd name="connsiteX724" fmla="*/ 1259033 w 2329744"/>
              <a:gd name="connsiteY724" fmla="*/ 945163 h 2038087"/>
              <a:gd name="connsiteX725" fmla="*/ 1218370 w 2329744"/>
              <a:gd name="connsiteY725" fmla="*/ 963656 h 2038087"/>
              <a:gd name="connsiteX726" fmla="*/ 1177815 w 2329744"/>
              <a:gd name="connsiteY726" fmla="*/ 978376 h 2038087"/>
              <a:gd name="connsiteX727" fmla="*/ 1096598 w 2329744"/>
              <a:gd name="connsiteY727" fmla="*/ 1004229 h 2038087"/>
              <a:gd name="connsiteX728" fmla="*/ 1055935 w 2329744"/>
              <a:gd name="connsiteY728" fmla="*/ 1015363 h 2038087"/>
              <a:gd name="connsiteX729" fmla="*/ 1019048 w 2329744"/>
              <a:gd name="connsiteY729" fmla="*/ 1030083 h 2038087"/>
              <a:gd name="connsiteX730" fmla="*/ 993161 w 2329744"/>
              <a:gd name="connsiteY730" fmla="*/ 1041217 h 2038087"/>
              <a:gd name="connsiteX731" fmla="*/ 1026382 w 2329744"/>
              <a:gd name="connsiteY731" fmla="*/ 1037537 h 2038087"/>
              <a:gd name="connsiteX732" fmla="*/ 1078154 w 2329744"/>
              <a:gd name="connsiteY732" fmla="*/ 1030083 h 2038087"/>
              <a:gd name="connsiteX733" fmla="*/ 1166706 w 2329744"/>
              <a:gd name="connsiteY733" fmla="*/ 1019043 h 2038087"/>
              <a:gd name="connsiteX734" fmla="*/ 1255365 w 2329744"/>
              <a:gd name="connsiteY734" fmla="*/ 1008004 h 2038087"/>
              <a:gd name="connsiteX735" fmla="*/ 1329141 w 2329744"/>
              <a:gd name="connsiteY735" fmla="*/ 996870 h 2038087"/>
              <a:gd name="connsiteX736" fmla="*/ 1406691 w 2329744"/>
              <a:gd name="connsiteY736" fmla="*/ 978376 h 2038087"/>
              <a:gd name="connsiteX737" fmla="*/ 1454688 w 2329744"/>
              <a:gd name="connsiteY737" fmla="*/ 967336 h 2038087"/>
              <a:gd name="connsiteX738" fmla="*/ 1499018 w 2329744"/>
              <a:gd name="connsiteY738" fmla="*/ 952617 h 2038087"/>
              <a:gd name="connsiteX739" fmla="*/ 1580235 w 2329744"/>
              <a:gd name="connsiteY739" fmla="*/ 922989 h 2038087"/>
              <a:gd name="connsiteX740" fmla="*/ 1643009 w 2329744"/>
              <a:gd name="connsiteY740" fmla="*/ 893456 h 2038087"/>
              <a:gd name="connsiteX741" fmla="*/ 1724226 w 2329744"/>
              <a:gd name="connsiteY741" fmla="*/ 852883 h 2038087"/>
              <a:gd name="connsiteX742" fmla="*/ 1761114 w 2329744"/>
              <a:gd name="connsiteY742" fmla="*/ 834389 h 2038087"/>
              <a:gd name="connsiteX743" fmla="*/ 1783333 w 2329744"/>
              <a:gd name="connsiteY743" fmla="*/ 823349 h 2038087"/>
              <a:gd name="connsiteX744" fmla="*/ 1805444 w 2329744"/>
              <a:gd name="connsiteY744" fmla="*/ 808535 h 2038087"/>
              <a:gd name="connsiteX745" fmla="*/ 1842332 w 2329744"/>
              <a:gd name="connsiteY745" fmla="*/ 786456 h 2038087"/>
              <a:gd name="connsiteX746" fmla="*/ 1879327 w 2329744"/>
              <a:gd name="connsiteY746" fmla="*/ 760603 h 2038087"/>
              <a:gd name="connsiteX747" fmla="*/ 1916215 w 2329744"/>
              <a:gd name="connsiteY747" fmla="*/ 731069 h 2038087"/>
              <a:gd name="connsiteX748" fmla="*/ 1953102 w 2329744"/>
              <a:gd name="connsiteY748" fmla="*/ 705216 h 2038087"/>
              <a:gd name="connsiteX749" fmla="*/ 1978988 w 2329744"/>
              <a:gd name="connsiteY749" fmla="*/ 686722 h 2038087"/>
              <a:gd name="connsiteX750" fmla="*/ 2012209 w 2329744"/>
              <a:gd name="connsiteY750" fmla="*/ 660868 h 2038087"/>
              <a:gd name="connsiteX751" fmla="*/ 2074982 w 2329744"/>
              <a:gd name="connsiteY751" fmla="*/ 605481 h 2038087"/>
              <a:gd name="connsiteX752" fmla="*/ 2108203 w 2329744"/>
              <a:gd name="connsiteY752" fmla="*/ 575948 h 2038087"/>
              <a:gd name="connsiteX753" fmla="*/ 2122979 w 2329744"/>
              <a:gd name="connsiteY753" fmla="*/ 557549 h 2038087"/>
              <a:gd name="connsiteX754" fmla="*/ 2134089 w 2329744"/>
              <a:gd name="connsiteY754" fmla="*/ 542735 h 2038087"/>
              <a:gd name="connsiteX755" fmla="*/ 2167309 w 2329744"/>
              <a:gd name="connsiteY755" fmla="*/ 505842 h 2038087"/>
              <a:gd name="connsiteX756" fmla="*/ 2200530 w 2329744"/>
              <a:gd name="connsiteY756" fmla="*/ 465174 h 2038087"/>
              <a:gd name="connsiteX757" fmla="*/ 2215306 w 2329744"/>
              <a:gd name="connsiteY757" fmla="*/ 443095 h 2038087"/>
              <a:gd name="connsiteX758" fmla="*/ 2222641 w 2329744"/>
              <a:gd name="connsiteY758" fmla="*/ 431961 h 2038087"/>
              <a:gd name="connsiteX759" fmla="*/ 2233750 w 2329744"/>
              <a:gd name="connsiteY759" fmla="*/ 413562 h 2038087"/>
              <a:gd name="connsiteX760" fmla="*/ 2244859 w 2329744"/>
              <a:gd name="connsiteY760" fmla="*/ 395068 h 2038087"/>
              <a:gd name="connsiteX761" fmla="*/ 2252194 w 2329744"/>
              <a:gd name="connsiteY761" fmla="*/ 383934 h 2038087"/>
              <a:gd name="connsiteX762" fmla="*/ 2252194 w 2329744"/>
              <a:gd name="connsiteY762" fmla="*/ 391388 h 2038087"/>
              <a:gd name="connsiteX763" fmla="*/ 2252194 w 2329744"/>
              <a:gd name="connsiteY763" fmla="*/ 402428 h 2038087"/>
              <a:gd name="connsiteX764" fmla="*/ 2248527 w 2329744"/>
              <a:gd name="connsiteY764" fmla="*/ 413562 h 2038087"/>
              <a:gd name="connsiteX765" fmla="*/ 2244859 w 2329744"/>
              <a:gd name="connsiteY765" fmla="*/ 420921 h 2038087"/>
              <a:gd name="connsiteX766" fmla="*/ 2241192 w 2329744"/>
              <a:gd name="connsiteY766" fmla="*/ 435641 h 2038087"/>
              <a:gd name="connsiteX767" fmla="*/ 2237417 w 2329744"/>
              <a:gd name="connsiteY767" fmla="*/ 443095 h 2038087"/>
              <a:gd name="connsiteX768" fmla="*/ 2233750 w 2329744"/>
              <a:gd name="connsiteY768" fmla="*/ 450455 h 2038087"/>
              <a:gd name="connsiteX769" fmla="*/ 2218973 w 2329744"/>
              <a:gd name="connsiteY769" fmla="*/ 476308 h 2038087"/>
              <a:gd name="connsiteX770" fmla="*/ 2204197 w 2329744"/>
              <a:gd name="connsiteY770" fmla="*/ 494708 h 2038087"/>
              <a:gd name="connsiteX771" fmla="*/ 2189420 w 2329744"/>
              <a:gd name="connsiteY771" fmla="*/ 513201 h 2038087"/>
              <a:gd name="connsiteX772" fmla="*/ 2167309 w 2329744"/>
              <a:gd name="connsiteY772" fmla="*/ 542735 h 2038087"/>
              <a:gd name="connsiteX773" fmla="*/ 2148865 w 2329744"/>
              <a:gd name="connsiteY773" fmla="*/ 564908 h 2038087"/>
              <a:gd name="connsiteX774" fmla="*/ 2137756 w 2329744"/>
              <a:gd name="connsiteY774" fmla="*/ 579628 h 2038087"/>
              <a:gd name="connsiteX775" fmla="*/ 2122979 w 2329744"/>
              <a:gd name="connsiteY775" fmla="*/ 594442 h 2038087"/>
              <a:gd name="connsiteX776" fmla="*/ 2104536 w 2329744"/>
              <a:gd name="connsiteY776" fmla="*/ 612841 h 2038087"/>
              <a:gd name="connsiteX777" fmla="*/ 2074982 w 2329744"/>
              <a:gd name="connsiteY777" fmla="*/ 642469 h 2038087"/>
              <a:gd name="connsiteX778" fmla="*/ 2045429 w 2329744"/>
              <a:gd name="connsiteY778" fmla="*/ 672002 h 2038087"/>
              <a:gd name="connsiteX779" fmla="*/ 2023318 w 2329744"/>
              <a:gd name="connsiteY779" fmla="*/ 690402 h 2038087"/>
              <a:gd name="connsiteX780" fmla="*/ 2004874 w 2329744"/>
              <a:gd name="connsiteY780" fmla="*/ 705216 h 2038087"/>
              <a:gd name="connsiteX781" fmla="*/ 1967879 w 2329744"/>
              <a:gd name="connsiteY781" fmla="*/ 734749 h 2038087"/>
              <a:gd name="connsiteX782" fmla="*/ 1930991 w 2329744"/>
              <a:gd name="connsiteY782" fmla="*/ 760603 h 2038087"/>
              <a:gd name="connsiteX783" fmla="*/ 1894104 w 2329744"/>
              <a:gd name="connsiteY783" fmla="*/ 790136 h 2038087"/>
              <a:gd name="connsiteX784" fmla="*/ 1857108 w 2329744"/>
              <a:gd name="connsiteY784" fmla="*/ 815989 h 2038087"/>
              <a:gd name="connsiteX785" fmla="*/ 1820221 w 2329744"/>
              <a:gd name="connsiteY785" fmla="*/ 838069 h 2038087"/>
              <a:gd name="connsiteX786" fmla="*/ 1798110 w 2329744"/>
              <a:gd name="connsiteY786" fmla="*/ 852883 h 2038087"/>
              <a:gd name="connsiteX787" fmla="*/ 1775891 w 2329744"/>
              <a:gd name="connsiteY787" fmla="*/ 863922 h 2038087"/>
              <a:gd name="connsiteX788" fmla="*/ 1739003 w 2329744"/>
              <a:gd name="connsiteY788" fmla="*/ 882416 h 2038087"/>
              <a:gd name="connsiteX789" fmla="*/ 1657786 w 2329744"/>
              <a:gd name="connsiteY789" fmla="*/ 922989 h 2038087"/>
              <a:gd name="connsiteX790" fmla="*/ 1569126 w 2329744"/>
              <a:gd name="connsiteY790" fmla="*/ 963656 h 2038087"/>
              <a:gd name="connsiteX791" fmla="*/ 1528571 w 2329744"/>
              <a:gd name="connsiteY791" fmla="*/ 978376 h 2038087"/>
              <a:gd name="connsiteX792" fmla="*/ 1484241 w 2329744"/>
              <a:gd name="connsiteY792" fmla="*/ 993190 h 2038087"/>
              <a:gd name="connsiteX793" fmla="*/ 1436244 w 2329744"/>
              <a:gd name="connsiteY793" fmla="*/ 1004229 h 2038087"/>
              <a:gd name="connsiteX794" fmla="*/ 1395689 w 2329744"/>
              <a:gd name="connsiteY794" fmla="*/ 1015363 h 2038087"/>
              <a:gd name="connsiteX795" fmla="*/ 1351360 w 2329744"/>
              <a:gd name="connsiteY795" fmla="*/ 1026403 h 2038087"/>
              <a:gd name="connsiteX796" fmla="*/ 1329141 w 2329744"/>
              <a:gd name="connsiteY796" fmla="*/ 1030083 h 2038087"/>
              <a:gd name="connsiteX797" fmla="*/ 1303363 w 2329744"/>
              <a:gd name="connsiteY797" fmla="*/ 1033763 h 2038087"/>
              <a:gd name="connsiteX798" fmla="*/ 1281144 w 2329744"/>
              <a:gd name="connsiteY798" fmla="*/ 1037537 h 2038087"/>
              <a:gd name="connsiteX799" fmla="*/ 1259033 w 2329744"/>
              <a:gd name="connsiteY799" fmla="*/ 1041217 h 2038087"/>
              <a:gd name="connsiteX800" fmla="*/ 1211036 w 2329744"/>
              <a:gd name="connsiteY800" fmla="*/ 1048577 h 2038087"/>
              <a:gd name="connsiteX801" fmla="*/ 1122376 w 2329744"/>
              <a:gd name="connsiteY801" fmla="*/ 1059616 h 2038087"/>
              <a:gd name="connsiteX802" fmla="*/ 1041158 w 2329744"/>
              <a:gd name="connsiteY802" fmla="*/ 1070750 h 2038087"/>
              <a:gd name="connsiteX803" fmla="*/ 996937 w 2329744"/>
              <a:gd name="connsiteY803" fmla="*/ 1078110 h 2038087"/>
              <a:gd name="connsiteX804" fmla="*/ 956274 w 2329744"/>
              <a:gd name="connsiteY804" fmla="*/ 1085470 h 2038087"/>
              <a:gd name="connsiteX805" fmla="*/ 911944 w 2329744"/>
              <a:gd name="connsiteY805" fmla="*/ 1092830 h 2038087"/>
              <a:gd name="connsiteX806" fmla="*/ 886166 w 2329744"/>
              <a:gd name="connsiteY806" fmla="*/ 1096604 h 2038087"/>
              <a:gd name="connsiteX807" fmla="*/ 878724 w 2329744"/>
              <a:gd name="connsiteY807" fmla="*/ 1096604 h 2038087"/>
              <a:gd name="connsiteX808" fmla="*/ 871389 w 2329744"/>
              <a:gd name="connsiteY808" fmla="*/ 1096604 h 2038087"/>
              <a:gd name="connsiteX809" fmla="*/ 860280 w 2329744"/>
              <a:gd name="connsiteY809" fmla="*/ 1096604 h 2038087"/>
              <a:gd name="connsiteX810" fmla="*/ 849170 w 2329744"/>
              <a:gd name="connsiteY810" fmla="*/ 1089150 h 2038087"/>
              <a:gd name="connsiteX811" fmla="*/ 845503 w 2329744"/>
              <a:gd name="connsiteY811" fmla="*/ 1081790 h 2038087"/>
              <a:gd name="connsiteX812" fmla="*/ 852945 w 2329744"/>
              <a:gd name="connsiteY812" fmla="*/ 1067070 h 2038087"/>
              <a:gd name="connsiteX813" fmla="*/ 863947 w 2329744"/>
              <a:gd name="connsiteY813" fmla="*/ 1059616 h 2038087"/>
              <a:gd name="connsiteX814" fmla="*/ 871389 w 2329744"/>
              <a:gd name="connsiteY814" fmla="*/ 1055936 h 2038087"/>
              <a:gd name="connsiteX815" fmla="*/ 878724 w 2329744"/>
              <a:gd name="connsiteY815" fmla="*/ 1041217 h 2038087"/>
              <a:gd name="connsiteX816" fmla="*/ 886166 w 2329744"/>
              <a:gd name="connsiteY816" fmla="*/ 1033763 h 2038087"/>
              <a:gd name="connsiteX817" fmla="*/ 889833 w 2329744"/>
              <a:gd name="connsiteY817" fmla="*/ 1030083 h 2038087"/>
              <a:gd name="connsiteX818" fmla="*/ 904610 w 2329744"/>
              <a:gd name="connsiteY818" fmla="*/ 1019043 h 2038087"/>
              <a:gd name="connsiteX819" fmla="*/ 926721 w 2329744"/>
              <a:gd name="connsiteY819" fmla="*/ 1004229 h 2038087"/>
              <a:gd name="connsiteX820" fmla="*/ 971050 w 2329744"/>
              <a:gd name="connsiteY820" fmla="*/ 982150 h 2038087"/>
              <a:gd name="connsiteX821" fmla="*/ 1015380 w 2329744"/>
              <a:gd name="connsiteY821" fmla="*/ 963656 h 2038087"/>
              <a:gd name="connsiteX822" fmla="*/ 1055935 w 2329744"/>
              <a:gd name="connsiteY822" fmla="*/ 948843 h 2038087"/>
              <a:gd name="connsiteX823" fmla="*/ 1137153 w 2329744"/>
              <a:gd name="connsiteY823" fmla="*/ 923083 h 2038087"/>
              <a:gd name="connsiteX824" fmla="*/ 1177815 w 2329744"/>
              <a:gd name="connsiteY824" fmla="*/ 911949 h 2038087"/>
              <a:gd name="connsiteX825" fmla="*/ 1218370 w 2329744"/>
              <a:gd name="connsiteY825" fmla="*/ 897230 h 2038087"/>
              <a:gd name="connsiteX826" fmla="*/ 1295920 w 2329744"/>
              <a:gd name="connsiteY826" fmla="*/ 867696 h 2038087"/>
              <a:gd name="connsiteX827" fmla="*/ 1314364 w 2329744"/>
              <a:gd name="connsiteY827" fmla="*/ 860242 h 2038087"/>
              <a:gd name="connsiteX828" fmla="*/ 1395689 w 2329744"/>
              <a:gd name="connsiteY828" fmla="*/ 823349 h 2038087"/>
              <a:gd name="connsiteX829" fmla="*/ 1436244 w 2329744"/>
              <a:gd name="connsiteY829" fmla="*/ 804855 h 2038087"/>
              <a:gd name="connsiteX830" fmla="*/ 1473132 w 2329744"/>
              <a:gd name="connsiteY830" fmla="*/ 786456 h 2038087"/>
              <a:gd name="connsiteX831" fmla="*/ 1510127 w 2329744"/>
              <a:gd name="connsiteY831" fmla="*/ 764282 h 2038087"/>
              <a:gd name="connsiteX832" fmla="*/ 1547015 w 2329744"/>
              <a:gd name="connsiteY832" fmla="*/ 738429 h 2038087"/>
              <a:gd name="connsiteX833" fmla="*/ 1583903 w 2329744"/>
              <a:gd name="connsiteY833" fmla="*/ 716255 h 2038087"/>
              <a:gd name="connsiteX834" fmla="*/ 1617123 w 2329744"/>
              <a:gd name="connsiteY834" fmla="*/ 694082 h 2038087"/>
              <a:gd name="connsiteX835" fmla="*/ 1650343 w 2329744"/>
              <a:gd name="connsiteY835" fmla="*/ 668322 h 2038087"/>
              <a:gd name="connsiteX836" fmla="*/ 1713117 w 2329744"/>
              <a:gd name="connsiteY836" fmla="*/ 605481 h 2038087"/>
              <a:gd name="connsiteX837" fmla="*/ 1742670 w 2329744"/>
              <a:gd name="connsiteY837" fmla="*/ 575948 h 2038087"/>
              <a:gd name="connsiteX838" fmla="*/ 1753780 w 2329744"/>
              <a:gd name="connsiteY838" fmla="*/ 561229 h 2038087"/>
              <a:gd name="connsiteX839" fmla="*/ 1764889 w 2329744"/>
              <a:gd name="connsiteY839" fmla="*/ 546415 h 2038087"/>
              <a:gd name="connsiteX840" fmla="*/ 1787000 w 2329744"/>
              <a:gd name="connsiteY840" fmla="*/ 516881 h 2038087"/>
              <a:gd name="connsiteX841" fmla="*/ 1812886 w 2329744"/>
              <a:gd name="connsiteY841" fmla="*/ 479988 h 2038087"/>
              <a:gd name="connsiteX842" fmla="*/ 1842439 w 2329744"/>
              <a:gd name="connsiteY842" fmla="*/ 439321 h 2038087"/>
              <a:gd name="connsiteX843" fmla="*/ 1849774 w 2329744"/>
              <a:gd name="connsiteY843" fmla="*/ 428281 h 2038087"/>
              <a:gd name="connsiteX844" fmla="*/ 1864550 w 2329744"/>
              <a:gd name="connsiteY844" fmla="*/ 402428 h 2038087"/>
              <a:gd name="connsiteX845" fmla="*/ 1871885 w 2329744"/>
              <a:gd name="connsiteY845" fmla="*/ 387708 h 2038087"/>
              <a:gd name="connsiteX846" fmla="*/ 1882994 w 2329744"/>
              <a:gd name="connsiteY846" fmla="*/ 369214 h 2038087"/>
              <a:gd name="connsiteX847" fmla="*/ 1901438 w 2329744"/>
              <a:gd name="connsiteY847" fmla="*/ 332321 h 2038087"/>
              <a:gd name="connsiteX848" fmla="*/ 1927324 w 2329744"/>
              <a:gd name="connsiteY848" fmla="*/ 284294 h 2038087"/>
              <a:gd name="connsiteX849" fmla="*/ 1942101 w 2329744"/>
              <a:gd name="connsiteY849" fmla="*/ 251081 h 2038087"/>
              <a:gd name="connsiteX850" fmla="*/ 1945768 w 2329744"/>
              <a:gd name="connsiteY850" fmla="*/ 239947 h 2038087"/>
              <a:gd name="connsiteX851" fmla="*/ 1949435 w 2329744"/>
              <a:gd name="connsiteY851" fmla="*/ 228907 h 2038087"/>
              <a:gd name="connsiteX852" fmla="*/ 1960544 w 2329744"/>
              <a:gd name="connsiteY852" fmla="*/ 195694 h 2038087"/>
              <a:gd name="connsiteX853" fmla="*/ 1964212 w 2329744"/>
              <a:gd name="connsiteY853" fmla="*/ 177200 h 2038087"/>
              <a:gd name="connsiteX854" fmla="*/ 1967879 w 2329744"/>
              <a:gd name="connsiteY854" fmla="*/ 162481 h 2038087"/>
              <a:gd name="connsiteX855" fmla="*/ 1971654 w 2329744"/>
              <a:gd name="connsiteY855" fmla="*/ 132947 h 2038087"/>
              <a:gd name="connsiteX856" fmla="*/ 1975321 w 2329744"/>
              <a:gd name="connsiteY856" fmla="*/ 99640 h 2038087"/>
              <a:gd name="connsiteX857" fmla="*/ 1978988 w 2329744"/>
              <a:gd name="connsiteY857" fmla="*/ 81240 h 2038087"/>
              <a:gd name="connsiteX858" fmla="*/ 1982655 w 2329744"/>
              <a:gd name="connsiteY858" fmla="*/ 51707 h 2038087"/>
              <a:gd name="connsiteX859" fmla="*/ 1982655 w 2329744"/>
              <a:gd name="connsiteY859" fmla="*/ 40573 h 2038087"/>
              <a:gd name="connsiteX860" fmla="*/ 1978988 w 2329744"/>
              <a:gd name="connsiteY860" fmla="*/ 40573 h 2038087"/>
              <a:gd name="connsiteX861" fmla="*/ 1960544 w 2329744"/>
              <a:gd name="connsiteY861" fmla="*/ 44253 h 2038087"/>
              <a:gd name="connsiteX862" fmla="*/ 1953102 w 2329744"/>
              <a:gd name="connsiteY862" fmla="*/ 44253 h 2038087"/>
              <a:gd name="connsiteX863" fmla="*/ 1942101 w 2329744"/>
              <a:gd name="connsiteY863" fmla="*/ 44253 h 2038087"/>
              <a:gd name="connsiteX864" fmla="*/ 1916215 w 2329744"/>
              <a:gd name="connsiteY864" fmla="*/ 44253 h 2038087"/>
              <a:gd name="connsiteX865" fmla="*/ 1794335 w 2329744"/>
              <a:gd name="connsiteY865" fmla="*/ 44253 h 2038087"/>
              <a:gd name="connsiteX866" fmla="*/ 1731669 w 2329744"/>
              <a:gd name="connsiteY866" fmla="*/ 48027 h 2038087"/>
              <a:gd name="connsiteX867" fmla="*/ 1676229 w 2329744"/>
              <a:gd name="connsiteY867" fmla="*/ 51707 h 2038087"/>
              <a:gd name="connsiteX868" fmla="*/ 1654118 w 2329744"/>
              <a:gd name="connsiteY868" fmla="*/ 55387 h 2038087"/>
              <a:gd name="connsiteX869" fmla="*/ 1628232 w 2329744"/>
              <a:gd name="connsiteY869" fmla="*/ 59067 h 2038087"/>
              <a:gd name="connsiteX870" fmla="*/ 1606121 w 2329744"/>
              <a:gd name="connsiteY870" fmla="*/ 62747 h 2038087"/>
              <a:gd name="connsiteX871" fmla="*/ 1583903 w 2329744"/>
              <a:gd name="connsiteY871" fmla="*/ 66426 h 2038087"/>
              <a:gd name="connsiteX872" fmla="*/ 1484241 w 2329744"/>
              <a:gd name="connsiteY872" fmla="*/ 92280 h 2038087"/>
              <a:gd name="connsiteX873" fmla="*/ 1362361 w 2329744"/>
              <a:gd name="connsiteY873" fmla="*/ 129173 h 2038087"/>
              <a:gd name="connsiteX874" fmla="*/ 1310697 w 2329744"/>
              <a:gd name="connsiteY874" fmla="*/ 147667 h 2038087"/>
              <a:gd name="connsiteX875" fmla="*/ 1284919 w 2329744"/>
              <a:gd name="connsiteY875" fmla="*/ 158706 h 2038087"/>
              <a:gd name="connsiteX876" fmla="*/ 1255365 w 2329744"/>
              <a:gd name="connsiteY876" fmla="*/ 169840 h 2038087"/>
              <a:gd name="connsiteX877" fmla="*/ 1225812 w 2329744"/>
              <a:gd name="connsiteY877" fmla="*/ 184560 h 2038087"/>
              <a:gd name="connsiteX878" fmla="*/ 1199926 w 2329744"/>
              <a:gd name="connsiteY878" fmla="*/ 195694 h 2038087"/>
              <a:gd name="connsiteX879" fmla="*/ 1177815 w 2329744"/>
              <a:gd name="connsiteY879" fmla="*/ 206734 h 2038087"/>
              <a:gd name="connsiteX880" fmla="*/ 1144595 w 2329744"/>
              <a:gd name="connsiteY880" fmla="*/ 225227 h 2038087"/>
              <a:gd name="connsiteX881" fmla="*/ 1118709 w 2329744"/>
              <a:gd name="connsiteY881" fmla="*/ 239947 h 2038087"/>
              <a:gd name="connsiteX882" fmla="*/ 1067045 w 2329744"/>
              <a:gd name="connsiteY882" fmla="*/ 269480 h 2038087"/>
              <a:gd name="connsiteX883" fmla="*/ 1041158 w 2329744"/>
              <a:gd name="connsiteY883" fmla="*/ 284294 h 2038087"/>
              <a:gd name="connsiteX884" fmla="*/ 1022715 w 2329744"/>
              <a:gd name="connsiteY884" fmla="*/ 295334 h 2038087"/>
              <a:gd name="connsiteX885" fmla="*/ 967383 w 2329744"/>
              <a:gd name="connsiteY885" fmla="*/ 328547 h 2038087"/>
              <a:gd name="connsiteX886" fmla="*/ 941497 w 2329744"/>
              <a:gd name="connsiteY886" fmla="*/ 347041 h 2038087"/>
              <a:gd name="connsiteX887" fmla="*/ 911944 w 2329744"/>
              <a:gd name="connsiteY887" fmla="*/ 365535 h 2038087"/>
              <a:gd name="connsiteX888" fmla="*/ 860280 w 2329744"/>
              <a:gd name="connsiteY888" fmla="*/ 402428 h 2038087"/>
              <a:gd name="connsiteX889" fmla="*/ 819617 w 2329744"/>
              <a:gd name="connsiteY889" fmla="*/ 431961 h 2038087"/>
              <a:gd name="connsiteX890" fmla="*/ 779062 w 2329744"/>
              <a:gd name="connsiteY890" fmla="*/ 465174 h 2038087"/>
              <a:gd name="connsiteX891" fmla="*/ 734732 w 2329744"/>
              <a:gd name="connsiteY891" fmla="*/ 505842 h 2038087"/>
              <a:gd name="connsiteX892" fmla="*/ 708954 w 2329744"/>
              <a:gd name="connsiteY892" fmla="*/ 531695 h 2038087"/>
              <a:gd name="connsiteX893" fmla="*/ 686735 w 2329744"/>
              <a:gd name="connsiteY893" fmla="*/ 550095 h 2038087"/>
              <a:gd name="connsiteX894" fmla="*/ 668292 w 2329744"/>
              <a:gd name="connsiteY894" fmla="*/ 568588 h 2038087"/>
              <a:gd name="connsiteX895" fmla="*/ 642405 w 2329744"/>
              <a:gd name="connsiteY895" fmla="*/ 594442 h 2038087"/>
              <a:gd name="connsiteX896" fmla="*/ 627629 w 2329744"/>
              <a:gd name="connsiteY896" fmla="*/ 612841 h 2038087"/>
              <a:gd name="connsiteX897" fmla="*/ 605518 w 2329744"/>
              <a:gd name="connsiteY897" fmla="*/ 635015 h 2038087"/>
              <a:gd name="connsiteX898" fmla="*/ 568630 w 2329744"/>
              <a:gd name="connsiteY898" fmla="*/ 679362 h 2038087"/>
              <a:gd name="connsiteX899" fmla="*/ 524300 w 2329744"/>
              <a:gd name="connsiteY899" fmla="*/ 731069 h 2038087"/>
              <a:gd name="connsiteX900" fmla="*/ 491080 w 2329744"/>
              <a:gd name="connsiteY900" fmla="*/ 771642 h 2038087"/>
              <a:gd name="connsiteX901" fmla="*/ 465194 w 2329744"/>
              <a:gd name="connsiteY901" fmla="*/ 808535 h 2038087"/>
              <a:gd name="connsiteX902" fmla="*/ 431974 w 2329744"/>
              <a:gd name="connsiteY902" fmla="*/ 856562 h 2038087"/>
              <a:gd name="connsiteX903" fmla="*/ 376642 w 2329744"/>
              <a:gd name="connsiteY903" fmla="*/ 941483 h 2038087"/>
              <a:gd name="connsiteX904" fmla="*/ 317536 w 2329744"/>
              <a:gd name="connsiteY904" fmla="*/ 1052257 h 2038087"/>
              <a:gd name="connsiteX905" fmla="*/ 295425 w 2329744"/>
              <a:gd name="connsiteY905" fmla="*/ 1100284 h 2038087"/>
              <a:gd name="connsiteX906" fmla="*/ 284315 w 2329744"/>
              <a:gd name="connsiteY906" fmla="*/ 1126137 h 2038087"/>
              <a:gd name="connsiteX907" fmla="*/ 284315 w 2329744"/>
              <a:gd name="connsiteY907" fmla="*/ 1129817 h 2038087"/>
              <a:gd name="connsiteX908" fmla="*/ 284315 w 2329744"/>
              <a:gd name="connsiteY908" fmla="*/ 1133497 h 2038087"/>
              <a:gd name="connsiteX909" fmla="*/ 284315 w 2329744"/>
              <a:gd name="connsiteY909" fmla="*/ 1137177 h 2038087"/>
              <a:gd name="connsiteX910" fmla="*/ 280648 w 2329744"/>
              <a:gd name="connsiteY910" fmla="*/ 1144537 h 2038087"/>
              <a:gd name="connsiteX911" fmla="*/ 276981 w 2329744"/>
              <a:gd name="connsiteY911" fmla="*/ 1148217 h 2038087"/>
              <a:gd name="connsiteX912" fmla="*/ 276981 w 2329744"/>
              <a:gd name="connsiteY912" fmla="*/ 1151897 h 2038087"/>
              <a:gd name="connsiteX913" fmla="*/ 265871 w 2329744"/>
              <a:gd name="connsiteY913" fmla="*/ 1185204 h 2038087"/>
              <a:gd name="connsiteX914" fmla="*/ 251095 w 2329744"/>
              <a:gd name="connsiteY914" fmla="*/ 1222098 h 2038087"/>
              <a:gd name="connsiteX915" fmla="*/ 228984 w 2329744"/>
              <a:gd name="connsiteY915" fmla="*/ 1284844 h 2038087"/>
              <a:gd name="connsiteX916" fmla="*/ 210432 w 2329744"/>
              <a:gd name="connsiteY916" fmla="*/ 1343911 h 2038087"/>
              <a:gd name="connsiteX917" fmla="*/ 195655 w 2329744"/>
              <a:gd name="connsiteY917" fmla="*/ 1395618 h 2038087"/>
              <a:gd name="connsiteX918" fmla="*/ 191988 w 2329744"/>
              <a:gd name="connsiteY918" fmla="*/ 1417792 h 2038087"/>
              <a:gd name="connsiteX919" fmla="*/ 191988 w 2329744"/>
              <a:gd name="connsiteY919" fmla="*/ 1425151 h 2038087"/>
              <a:gd name="connsiteX920" fmla="*/ 184654 w 2329744"/>
              <a:gd name="connsiteY920" fmla="*/ 1458365 h 2038087"/>
              <a:gd name="connsiteX921" fmla="*/ 180986 w 2329744"/>
              <a:gd name="connsiteY921" fmla="*/ 1484218 h 2038087"/>
              <a:gd name="connsiteX922" fmla="*/ 177211 w 2329744"/>
              <a:gd name="connsiteY922" fmla="*/ 1510072 h 2038087"/>
              <a:gd name="connsiteX923" fmla="*/ 177211 w 2329744"/>
              <a:gd name="connsiteY923" fmla="*/ 1521111 h 2038087"/>
              <a:gd name="connsiteX924" fmla="*/ 177211 w 2329744"/>
              <a:gd name="connsiteY924" fmla="*/ 1532245 h 2038087"/>
              <a:gd name="connsiteX925" fmla="*/ 177211 w 2329744"/>
              <a:gd name="connsiteY925" fmla="*/ 1558099 h 2038087"/>
              <a:gd name="connsiteX926" fmla="*/ 177211 w 2329744"/>
              <a:gd name="connsiteY926" fmla="*/ 1587632 h 2038087"/>
              <a:gd name="connsiteX927" fmla="*/ 177211 w 2329744"/>
              <a:gd name="connsiteY927" fmla="*/ 1606032 h 2038087"/>
              <a:gd name="connsiteX928" fmla="*/ 177211 w 2329744"/>
              <a:gd name="connsiteY928" fmla="*/ 1617166 h 2038087"/>
              <a:gd name="connsiteX929" fmla="*/ 180986 w 2329744"/>
              <a:gd name="connsiteY929" fmla="*/ 1646699 h 2038087"/>
              <a:gd name="connsiteX930" fmla="*/ 184654 w 2329744"/>
              <a:gd name="connsiteY930" fmla="*/ 1668873 h 2038087"/>
              <a:gd name="connsiteX931" fmla="*/ 188321 w 2329744"/>
              <a:gd name="connsiteY931" fmla="*/ 1690952 h 2038087"/>
              <a:gd name="connsiteX932" fmla="*/ 191988 w 2329744"/>
              <a:gd name="connsiteY932" fmla="*/ 1716805 h 2038087"/>
              <a:gd name="connsiteX933" fmla="*/ 195655 w 2329744"/>
              <a:gd name="connsiteY933" fmla="*/ 1738979 h 2038087"/>
              <a:gd name="connsiteX934" fmla="*/ 203097 w 2329744"/>
              <a:gd name="connsiteY934" fmla="*/ 1761153 h 2038087"/>
              <a:gd name="connsiteX935" fmla="*/ 214207 w 2329744"/>
              <a:gd name="connsiteY935" fmla="*/ 1805406 h 2038087"/>
              <a:gd name="connsiteX936" fmla="*/ 221542 w 2329744"/>
              <a:gd name="connsiteY936" fmla="*/ 1827579 h 2038087"/>
              <a:gd name="connsiteX937" fmla="*/ 225209 w 2329744"/>
              <a:gd name="connsiteY937" fmla="*/ 1823899 h 2038087"/>
              <a:gd name="connsiteX938" fmla="*/ 228876 w 2329744"/>
              <a:gd name="connsiteY938" fmla="*/ 1820219 h 2038087"/>
              <a:gd name="connsiteX939" fmla="*/ 236318 w 2329744"/>
              <a:gd name="connsiteY939" fmla="*/ 1812860 h 2038087"/>
              <a:gd name="connsiteX940" fmla="*/ 251095 w 2329744"/>
              <a:gd name="connsiteY940" fmla="*/ 1809180 h 2038087"/>
              <a:gd name="connsiteX941" fmla="*/ 254762 w 2329744"/>
              <a:gd name="connsiteY941" fmla="*/ 1805406 h 2038087"/>
              <a:gd name="connsiteX942" fmla="*/ 265871 w 2329744"/>
              <a:gd name="connsiteY942" fmla="*/ 1794366 h 2038087"/>
              <a:gd name="connsiteX943" fmla="*/ 276873 w 2329744"/>
              <a:gd name="connsiteY943" fmla="*/ 1783326 h 2038087"/>
              <a:gd name="connsiteX944" fmla="*/ 321203 w 2329744"/>
              <a:gd name="connsiteY944" fmla="*/ 1746339 h 2038087"/>
              <a:gd name="connsiteX945" fmla="*/ 339647 w 2329744"/>
              <a:gd name="connsiteY945" fmla="*/ 1731619 h 2038087"/>
              <a:gd name="connsiteX946" fmla="*/ 361865 w 2329744"/>
              <a:gd name="connsiteY946" fmla="*/ 1713126 h 2038087"/>
              <a:gd name="connsiteX947" fmla="*/ 391419 w 2329744"/>
              <a:gd name="connsiteY947" fmla="*/ 1690952 h 2038087"/>
              <a:gd name="connsiteX948" fmla="*/ 409863 w 2329744"/>
              <a:gd name="connsiteY948" fmla="*/ 1676232 h 2038087"/>
              <a:gd name="connsiteX949" fmla="*/ 435641 w 2329744"/>
              <a:gd name="connsiteY949" fmla="*/ 1661419 h 2038087"/>
              <a:gd name="connsiteX950" fmla="*/ 465194 w 2329744"/>
              <a:gd name="connsiteY950" fmla="*/ 1643019 h 2038087"/>
              <a:gd name="connsiteX951" fmla="*/ 527968 w 2329744"/>
              <a:gd name="connsiteY951" fmla="*/ 1606032 h 2038087"/>
              <a:gd name="connsiteX952" fmla="*/ 553854 w 2329744"/>
              <a:gd name="connsiteY952" fmla="*/ 1591312 h 2038087"/>
              <a:gd name="connsiteX953" fmla="*/ 590741 w 2329744"/>
              <a:gd name="connsiteY953" fmla="*/ 1569138 h 2038087"/>
              <a:gd name="connsiteX954" fmla="*/ 616627 w 2329744"/>
              <a:gd name="connsiteY954" fmla="*/ 1554419 h 2038087"/>
              <a:gd name="connsiteX955" fmla="*/ 642405 w 2329744"/>
              <a:gd name="connsiteY955" fmla="*/ 1539605 h 2038087"/>
              <a:gd name="connsiteX956" fmla="*/ 683068 w 2329744"/>
              <a:gd name="connsiteY956" fmla="*/ 1521111 h 2038087"/>
              <a:gd name="connsiteX957" fmla="*/ 708846 w 2329744"/>
              <a:gd name="connsiteY957" fmla="*/ 1510072 h 2038087"/>
              <a:gd name="connsiteX958" fmla="*/ 745842 w 2329744"/>
              <a:gd name="connsiteY958" fmla="*/ 1495258 h 2038087"/>
              <a:gd name="connsiteX959" fmla="*/ 756843 w 2329744"/>
              <a:gd name="connsiteY959" fmla="*/ 1491578 h 2038087"/>
              <a:gd name="connsiteX960" fmla="*/ 779062 w 2329744"/>
              <a:gd name="connsiteY960" fmla="*/ 1484218 h 2038087"/>
              <a:gd name="connsiteX961" fmla="*/ 793839 w 2329744"/>
              <a:gd name="connsiteY961" fmla="*/ 1480538 h 2038087"/>
              <a:gd name="connsiteX962" fmla="*/ 804948 w 2329744"/>
              <a:gd name="connsiteY962" fmla="*/ 1476858 h 2038087"/>
              <a:gd name="connsiteX963" fmla="*/ 845503 w 2329744"/>
              <a:gd name="connsiteY963" fmla="*/ 1465724 h 2038087"/>
              <a:gd name="connsiteX964" fmla="*/ 856613 w 2329744"/>
              <a:gd name="connsiteY964" fmla="*/ 1462045 h 2038087"/>
              <a:gd name="connsiteX965" fmla="*/ 878724 w 2329744"/>
              <a:gd name="connsiteY965" fmla="*/ 1458365 h 2038087"/>
              <a:gd name="connsiteX966" fmla="*/ 904610 w 2329744"/>
              <a:gd name="connsiteY966" fmla="*/ 1451005 h 2038087"/>
              <a:gd name="connsiteX967" fmla="*/ 948939 w 2329744"/>
              <a:gd name="connsiteY967" fmla="*/ 1443645 h 2038087"/>
              <a:gd name="connsiteX968" fmla="*/ 982160 w 2329744"/>
              <a:gd name="connsiteY968" fmla="*/ 1439965 h 2038087"/>
              <a:gd name="connsiteX969" fmla="*/ 1022715 w 2329744"/>
              <a:gd name="connsiteY969" fmla="*/ 1436191 h 2038087"/>
              <a:gd name="connsiteX970" fmla="*/ 1033824 w 2329744"/>
              <a:gd name="connsiteY970" fmla="*/ 1436191 h 2038087"/>
              <a:gd name="connsiteX971" fmla="*/ 1055935 w 2329744"/>
              <a:gd name="connsiteY971" fmla="*/ 1436191 h 2038087"/>
              <a:gd name="connsiteX972" fmla="*/ 1085488 w 2329744"/>
              <a:gd name="connsiteY972" fmla="*/ 1432511 h 2038087"/>
              <a:gd name="connsiteX973" fmla="*/ 1126151 w 2329744"/>
              <a:gd name="connsiteY973" fmla="*/ 1432511 h 2038087"/>
              <a:gd name="connsiteX974" fmla="*/ 1192592 w 2329744"/>
              <a:gd name="connsiteY974" fmla="*/ 1432511 h 2038087"/>
              <a:gd name="connsiteX975" fmla="*/ 1247923 w 2329744"/>
              <a:gd name="connsiteY975" fmla="*/ 1432511 h 2038087"/>
              <a:gd name="connsiteX976" fmla="*/ 1321806 w 2329744"/>
              <a:gd name="connsiteY976" fmla="*/ 1432511 h 2038087"/>
              <a:gd name="connsiteX977" fmla="*/ 1358694 w 2329744"/>
              <a:gd name="connsiteY977" fmla="*/ 1432511 h 2038087"/>
              <a:gd name="connsiteX978" fmla="*/ 1391914 w 2329744"/>
              <a:gd name="connsiteY978" fmla="*/ 1432511 h 2038087"/>
              <a:gd name="connsiteX979" fmla="*/ 1410358 w 2329744"/>
              <a:gd name="connsiteY979" fmla="*/ 1432511 h 2038087"/>
              <a:gd name="connsiteX980" fmla="*/ 1425135 w 2329744"/>
              <a:gd name="connsiteY980" fmla="*/ 1432511 h 2038087"/>
              <a:gd name="connsiteX981" fmla="*/ 1458463 w 2329744"/>
              <a:gd name="connsiteY981" fmla="*/ 1428831 h 2038087"/>
              <a:gd name="connsiteX982" fmla="*/ 1484241 w 2329744"/>
              <a:gd name="connsiteY982" fmla="*/ 1425151 h 2038087"/>
              <a:gd name="connsiteX983" fmla="*/ 1510127 w 2329744"/>
              <a:gd name="connsiteY983" fmla="*/ 1421472 h 2038087"/>
              <a:gd name="connsiteX984" fmla="*/ 1532238 w 2329744"/>
              <a:gd name="connsiteY984" fmla="*/ 1417792 h 2038087"/>
              <a:gd name="connsiteX985" fmla="*/ 1550682 w 2329744"/>
              <a:gd name="connsiteY985" fmla="*/ 1414112 h 2038087"/>
              <a:gd name="connsiteX986" fmla="*/ 1558124 w 2329744"/>
              <a:gd name="connsiteY986" fmla="*/ 1414112 h 2038087"/>
              <a:gd name="connsiteX987" fmla="*/ 1591345 w 2329744"/>
              <a:gd name="connsiteY987" fmla="*/ 1402978 h 2038087"/>
              <a:gd name="connsiteX988" fmla="*/ 1617123 w 2329744"/>
              <a:gd name="connsiteY988" fmla="*/ 1395618 h 2038087"/>
              <a:gd name="connsiteX989" fmla="*/ 1639342 w 2329744"/>
              <a:gd name="connsiteY989" fmla="*/ 1388258 h 2038087"/>
              <a:gd name="connsiteX990" fmla="*/ 1665120 w 2329744"/>
              <a:gd name="connsiteY990" fmla="*/ 1377124 h 2038087"/>
              <a:gd name="connsiteX991" fmla="*/ 1668895 w 2329744"/>
              <a:gd name="connsiteY991" fmla="*/ 1377124 h 2038087"/>
              <a:gd name="connsiteX992" fmla="*/ 1702115 w 2329744"/>
              <a:gd name="connsiteY992" fmla="*/ 1362405 h 2038087"/>
              <a:gd name="connsiteX993" fmla="*/ 1713117 w 2329744"/>
              <a:gd name="connsiteY993" fmla="*/ 1355045 h 2038087"/>
              <a:gd name="connsiteX994" fmla="*/ 1735336 w 2329744"/>
              <a:gd name="connsiteY994" fmla="*/ 1343911 h 2038087"/>
              <a:gd name="connsiteX995" fmla="*/ 1761114 w 2329744"/>
              <a:gd name="connsiteY995" fmla="*/ 1329191 h 2038087"/>
              <a:gd name="connsiteX996" fmla="*/ 1787000 w 2329744"/>
              <a:gd name="connsiteY996" fmla="*/ 1314378 h 2038087"/>
              <a:gd name="connsiteX997" fmla="*/ 1820221 w 2329744"/>
              <a:gd name="connsiteY997" fmla="*/ 1292204 h 2038087"/>
              <a:gd name="connsiteX998" fmla="*/ 1827663 w 2329744"/>
              <a:gd name="connsiteY998" fmla="*/ 1284844 h 2038087"/>
              <a:gd name="connsiteX999" fmla="*/ 1846107 w 2329744"/>
              <a:gd name="connsiteY999" fmla="*/ 1270125 h 2038087"/>
              <a:gd name="connsiteX1000" fmla="*/ 1868218 w 2329744"/>
              <a:gd name="connsiteY1000" fmla="*/ 1255311 h 2038087"/>
              <a:gd name="connsiteX1001" fmla="*/ 1894104 w 2329744"/>
              <a:gd name="connsiteY1001" fmla="*/ 1236817 h 2038087"/>
              <a:gd name="connsiteX1002" fmla="*/ 1912547 w 2329744"/>
              <a:gd name="connsiteY1002" fmla="*/ 1218418 h 2038087"/>
              <a:gd name="connsiteX1003" fmla="*/ 1930991 w 2329744"/>
              <a:gd name="connsiteY1003" fmla="*/ 1203604 h 2038087"/>
              <a:gd name="connsiteX1004" fmla="*/ 1975321 w 2329744"/>
              <a:gd name="connsiteY1004" fmla="*/ 1163031 h 2038087"/>
              <a:gd name="connsiteX1005" fmla="*/ 2004874 w 2329744"/>
              <a:gd name="connsiteY1005" fmla="*/ 1133497 h 2038087"/>
              <a:gd name="connsiteX1006" fmla="*/ 2023318 w 2329744"/>
              <a:gd name="connsiteY1006" fmla="*/ 1111323 h 2038087"/>
              <a:gd name="connsiteX1007" fmla="*/ 2041762 w 2329744"/>
              <a:gd name="connsiteY1007" fmla="*/ 1089150 h 2038087"/>
              <a:gd name="connsiteX1008" fmla="*/ 2071315 w 2329744"/>
              <a:gd name="connsiteY1008" fmla="*/ 1055936 h 2038087"/>
              <a:gd name="connsiteX1009" fmla="*/ 2086092 w 2329744"/>
              <a:gd name="connsiteY1009" fmla="*/ 1037443 h 2038087"/>
              <a:gd name="connsiteX1010" fmla="*/ 2108203 w 2329744"/>
              <a:gd name="connsiteY1010" fmla="*/ 1007909 h 2038087"/>
              <a:gd name="connsiteX1011" fmla="*/ 2104536 w 2329744"/>
              <a:gd name="connsiteY1011" fmla="*/ 1011589 h 2038087"/>
              <a:gd name="connsiteX1012" fmla="*/ 2119312 w 2329744"/>
              <a:gd name="connsiteY1012" fmla="*/ 989510 h 2038087"/>
              <a:gd name="connsiteX1013" fmla="*/ 2130422 w 2329744"/>
              <a:gd name="connsiteY1013" fmla="*/ 974696 h 2038087"/>
              <a:gd name="connsiteX1014" fmla="*/ 2134089 w 2329744"/>
              <a:gd name="connsiteY1014" fmla="*/ 967336 h 2038087"/>
              <a:gd name="connsiteX1015" fmla="*/ 2159867 w 2329744"/>
              <a:gd name="connsiteY1015" fmla="*/ 922989 h 2038087"/>
              <a:gd name="connsiteX1016" fmla="*/ 2170976 w 2329744"/>
              <a:gd name="connsiteY1016" fmla="*/ 900910 h 2038087"/>
              <a:gd name="connsiteX1017" fmla="*/ 2185753 w 2329744"/>
              <a:gd name="connsiteY1017" fmla="*/ 878736 h 2038087"/>
              <a:gd name="connsiteX1018" fmla="*/ 2189420 w 2329744"/>
              <a:gd name="connsiteY1018" fmla="*/ 871376 h 2038087"/>
              <a:gd name="connsiteX1019" fmla="*/ 2196862 w 2329744"/>
              <a:gd name="connsiteY1019" fmla="*/ 856562 h 2038087"/>
              <a:gd name="connsiteX1020" fmla="*/ 2207864 w 2329744"/>
              <a:gd name="connsiteY1020" fmla="*/ 834389 h 2038087"/>
              <a:gd name="connsiteX1021" fmla="*/ 2211639 w 2329744"/>
              <a:gd name="connsiteY1021" fmla="*/ 823349 h 2038087"/>
              <a:gd name="connsiteX1022" fmla="*/ 2218973 w 2329744"/>
              <a:gd name="connsiteY1022" fmla="*/ 801176 h 2038087"/>
              <a:gd name="connsiteX1023" fmla="*/ 2222641 w 2329744"/>
              <a:gd name="connsiteY1023" fmla="*/ 793816 h 2038087"/>
              <a:gd name="connsiteX1024" fmla="*/ 2233750 w 2329744"/>
              <a:gd name="connsiteY1024" fmla="*/ 753148 h 2038087"/>
              <a:gd name="connsiteX1025" fmla="*/ 2233750 w 2329744"/>
              <a:gd name="connsiteY1025" fmla="*/ 716255 h 2038087"/>
              <a:gd name="connsiteX1026" fmla="*/ 2241192 w 2329744"/>
              <a:gd name="connsiteY1026" fmla="*/ 690402 h 2038087"/>
              <a:gd name="connsiteX1027" fmla="*/ 2252194 w 2329744"/>
              <a:gd name="connsiteY1027" fmla="*/ 649829 h 2038087"/>
              <a:gd name="connsiteX1028" fmla="*/ 2259636 w 2329744"/>
              <a:gd name="connsiteY1028" fmla="*/ 616615 h 2038087"/>
              <a:gd name="connsiteX1029" fmla="*/ 2263303 w 2329744"/>
              <a:gd name="connsiteY1029" fmla="*/ 605481 h 2038087"/>
              <a:gd name="connsiteX1030" fmla="*/ 2266970 w 2329744"/>
              <a:gd name="connsiteY1030" fmla="*/ 590762 h 2038087"/>
              <a:gd name="connsiteX1031" fmla="*/ 2270638 w 2329744"/>
              <a:gd name="connsiteY1031" fmla="*/ 568588 h 2038087"/>
              <a:gd name="connsiteX1032" fmla="*/ 2274413 w 2329744"/>
              <a:gd name="connsiteY1032" fmla="*/ 546415 h 2038087"/>
              <a:gd name="connsiteX1033" fmla="*/ 2274413 w 2329744"/>
              <a:gd name="connsiteY1033" fmla="*/ 450455 h 2038087"/>
              <a:gd name="connsiteX1034" fmla="*/ 2259636 w 2329744"/>
              <a:gd name="connsiteY1034" fmla="*/ 391388 h 2038087"/>
              <a:gd name="connsiteX1035" fmla="*/ 2253253 w 2329744"/>
              <a:gd name="connsiteY1035" fmla="*/ 381839 h 2038087"/>
              <a:gd name="connsiteX1036" fmla="*/ 2259636 w 2329744"/>
              <a:gd name="connsiteY1036" fmla="*/ 369214 h 2038087"/>
              <a:gd name="connsiteX1037" fmla="*/ 2259636 w 2329744"/>
              <a:gd name="connsiteY1037" fmla="*/ 365535 h 2038087"/>
              <a:gd name="connsiteX1038" fmla="*/ 2259636 w 2329744"/>
              <a:gd name="connsiteY1038" fmla="*/ 361855 h 2038087"/>
              <a:gd name="connsiteX1039" fmla="*/ 2263303 w 2329744"/>
              <a:gd name="connsiteY1039" fmla="*/ 361855 h 2038087"/>
              <a:gd name="connsiteX1040" fmla="*/ 2263303 w 2329744"/>
              <a:gd name="connsiteY1040" fmla="*/ 365535 h 2038087"/>
              <a:gd name="connsiteX1041" fmla="*/ 2263303 w 2329744"/>
              <a:gd name="connsiteY1041" fmla="*/ 372894 h 2038087"/>
              <a:gd name="connsiteX1042" fmla="*/ 2263303 w 2329744"/>
              <a:gd name="connsiteY1042" fmla="*/ 380254 h 2038087"/>
              <a:gd name="connsiteX1043" fmla="*/ 2266970 w 2329744"/>
              <a:gd name="connsiteY1043" fmla="*/ 380254 h 2038087"/>
              <a:gd name="connsiteX1044" fmla="*/ 2278080 w 2329744"/>
              <a:gd name="connsiteY1044" fmla="*/ 391388 h 2038087"/>
              <a:gd name="connsiteX1045" fmla="*/ 2289189 w 2329744"/>
              <a:gd name="connsiteY1045" fmla="*/ 409787 h 2038087"/>
              <a:gd name="connsiteX1046" fmla="*/ 2296524 w 2329744"/>
              <a:gd name="connsiteY1046" fmla="*/ 428281 h 2038087"/>
              <a:gd name="connsiteX1047" fmla="*/ 2311300 w 2329744"/>
              <a:gd name="connsiteY1047" fmla="*/ 472628 h 2038087"/>
              <a:gd name="connsiteX1048" fmla="*/ 2314968 w 2329744"/>
              <a:gd name="connsiteY1048" fmla="*/ 502162 h 2038087"/>
              <a:gd name="connsiteX1049" fmla="*/ 2318635 w 2329744"/>
              <a:gd name="connsiteY1049" fmla="*/ 509522 h 2038087"/>
              <a:gd name="connsiteX1050" fmla="*/ 2322410 w 2329744"/>
              <a:gd name="connsiteY1050" fmla="*/ 527921 h 2038087"/>
              <a:gd name="connsiteX1051" fmla="*/ 2326077 w 2329744"/>
              <a:gd name="connsiteY1051" fmla="*/ 542735 h 2038087"/>
              <a:gd name="connsiteX1052" fmla="*/ 2329744 w 2329744"/>
              <a:gd name="connsiteY1052" fmla="*/ 561229 h 2038087"/>
              <a:gd name="connsiteX1053" fmla="*/ 2329744 w 2329744"/>
              <a:gd name="connsiteY1053" fmla="*/ 579628 h 2038087"/>
              <a:gd name="connsiteX1054" fmla="*/ 2300191 w 2329744"/>
              <a:gd name="connsiteY1054" fmla="*/ 612936 h 2038087"/>
              <a:gd name="connsiteX1055" fmla="*/ 2300191 w 2329744"/>
              <a:gd name="connsiteY1055" fmla="*/ 635109 h 2038087"/>
              <a:gd name="connsiteX1056" fmla="*/ 2300191 w 2329744"/>
              <a:gd name="connsiteY1056" fmla="*/ 649829 h 2038087"/>
              <a:gd name="connsiteX1057" fmla="*/ 2300191 w 2329744"/>
              <a:gd name="connsiteY1057" fmla="*/ 686722 h 2038087"/>
              <a:gd name="connsiteX1058" fmla="*/ 2296524 w 2329744"/>
              <a:gd name="connsiteY1058" fmla="*/ 716255 h 2038087"/>
              <a:gd name="connsiteX1059" fmla="*/ 2289189 w 2329744"/>
              <a:gd name="connsiteY1059" fmla="*/ 779096 h 2038087"/>
              <a:gd name="connsiteX1060" fmla="*/ 2281747 w 2329744"/>
              <a:gd name="connsiteY1060" fmla="*/ 804950 h 2038087"/>
              <a:gd name="connsiteX1061" fmla="*/ 2274413 w 2329744"/>
              <a:gd name="connsiteY1061" fmla="*/ 827029 h 2038087"/>
              <a:gd name="connsiteX1062" fmla="*/ 2266970 w 2329744"/>
              <a:gd name="connsiteY1062" fmla="*/ 841843 h 2038087"/>
              <a:gd name="connsiteX1063" fmla="*/ 2255969 w 2329744"/>
              <a:gd name="connsiteY1063" fmla="*/ 875056 h 2038087"/>
              <a:gd name="connsiteX1064" fmla="*/ 2230083 w 2329744"/>
              <a:gd name="connsiteY1064" fmla="*/ 941483 h 2038087"/>
              <a:gd name="connsiteX1065" fmla="*/ 2215306 w 2329744"/>
              <a:gd name="connsiteY1065" fmla="*/ 978470 h 2038087"/>
              <a:gd name="connsiteX1066" fmla="*/ 2200530 w 2329744"/>
              <a:gd name="connsiteY1066" fmla="*/ 1008004 h 2038087"/>
              <a:gd name="connsiteX1067" fmla="*/ 2196862 w 2329744"/>
              <a:gd name="connsiteY1067" fmla="*/ 1011684 h 2038087"/>
              <a:gd name="connsiteX1068" fmla="*/ 2189528 w 2329744"/>
              <a:gd name="connsiteY1068" fmla="*/ 1022723 h 2038087"/>
              <a:gd name="connsiteX1069" fmla="*/ 2182086 w 2329744"/>
              <a:gd name="connsiteY1069" fmla="*/ 1033857 h 2038087"/>
              <a:gd name="connsiteX1070" fmla="*/ 2163642 w 2329744"/>
              <a:gd name="connsiteY1070" fmla="*/ 1063391 h 2038087"/>
              <a:gd name="connsiteX1071" fmla="*/ 2126754 w 2329744"/>
              <a:gd name="connsiteY1071" fmla="*/ 1126137 h 2038087"/>
              <a:gd name="connsiteX1072" fmla="*/ 2108311 w 2329744"/>
              <a:gd name="connsiteY1072" fmla="*/ 1155671 h 2038087"/>
              <a:gd name="connsiteX1073" fmla="*/ 2100868 w 2329744"/>
              <a:gd name="connsiteY1073" fmla="*/ 1170485 h 2038087"/>
              <a:gd name="connsiteX1074" fmla="*/ 2089759 w 2329744"/>
              <a:gd name="connsiteY1074" fmla="*/ 1188884 h 2038087"/>
              <a:gd name="connsiteX1075" fmla="*/ 2078757 w 2329744"/>
              <a:gd name="connsiteY1075" fmla="*/ 1203698 h 2038087"/>
              <a:gd name="connsiteX1076" fmla="*/ 2067648 w 2329744"/>
              <a:gd name="connsiteY1076" fmla="*/ 1218418 h 2038087"/>
              <a:gd name="connsiteX1077" fmla="*/ 2045537 w 2329744"/>
              <a:gd name="connsiteY1077" fmla="*/ 1247951 h 2038087"/>
              <a:gd name="connsiteX1078" fmla="*/ 2001207 w 2329744"/>
              <a:gd name="connsiteY1078" fmla="*/ 1299658 h 2038087"/>
              <a:gd name="connsiteX1079" fmla="*/ 1986431 w 2329744"/>
              <a:gd name="connsiteY1079" fmla="*/ 1314472 h 2038087"/>
              <a:gd name="connsiteX1080" fmla="*/ 1975321 w 2329744"/>
              <a:gd name="connsiteY1080" fmla="*/ 1325512 h 2038087"/>
              <a:gd name="connsiteX1081" fmla="*/ 1949543 w 2329744"/>
              <a:gd name="connsiteY1081" fmla="*/ 1351365 h 2038087"/>
              <a:gd name="connsiteX1082" fmla="*/ 1901546 w 2329744"/>
              <a:gd name="connsiteY1082" fmla="*/ 1395712 h 2038087"/>
              <a:gd name="connsiteX1083" fmla="*/ 1886769 w 2329744"/>
              <a:gd name="connsiteY1083" fmla="*/ 1410432 h 2038087"/>
              <a:gd name="connsiteX1084" fmla="*/ 1875660 w 2329744"/>
              <a:gd name="connsiteY1084" fmla="*/ 1417792 h 2038087"/>
              <a:gd name="connsiteX1085" fmla="*/ 1860883 w 2329744"/>
              <a:gd name="connsiteY1085" fmla="*/ 1432606 h 2038087"/>
              <a:gd name="connsiteX1086" fmla="*/ 1849774 w 2329744"/>
              <a:gd name="connsiteY1086" fmla="*/ 1443645 h 2038087"/>
              <a:gd name="connsiteX1087" fmla="*/ 1834997 w 2329744"/>
              <a:gd name="connsiteY1087" fmla="*/ 1454779 h 2038087"/>
              <a:gd name="connsiteX1088" fmla="*/ 1820221 w 2329744"/>
              <a:gd name="connsiteY1088" fmla="*/ 1465819 h 2038087"/>
              <a:gd name="connsiteX1089" fmla="*/ 1809219 w 2329744"/>
              <a:gd name="connsiteY1089" fmla="*/ 1473179 h 2038087"/>
              <a:gd name="connsiteX1090" fmla="*/ 1794442 w 2329744"/>
              <a:gd name="connsiteY1090" fmla="*/ 1484313 h 2038087"/>
              <a:gd name="connsiteX1091" fmla="*/ 1764889 w 2329744"/>
              <a:gd name="connsiteY1091" fmla="*/ 1502712 h 2038087"/>
              <a:gd name="connsiteX1092" fmla="*/ 1731669 w 2329744"/>
              <a:gd name="connsiteY1092" fmla="*/ 1521206 h 2038087"/>
              <a:gd name="connsiteX1093" fmla="*/ 1698448 w 2329744"/>
              <a:gd name="connsiteY1093" fmla="*/ 1539699 h 2038087"/>
              <a:gd name="connsiteX1094" fmla="*/ 1683672 w 2329744"/>
              <a:gd name="connsiteY1094" fmla="*/ 1547059 h 2038087"/>
              <a:gd name="connsiteX1095" fmla="*/ 1665228 w 2329744"/>
              <a:gd name="connsiteY1095" fmla="*/ 1554419 h 2038087"/>
              <a:gd name="connsiteX1096" fmla="*/ 1646676 w 2329744"/>
              <a:gd name="connsiteY1096" fmla="*/ 1561779 h 2038087"/>
              <a:gd name="connsiteX1097" fmla="*/ 1631900 w 2329744"/>
              <a:gd name="connsiteY1097" fmla="*/ 1569233 h 2038087"/>
              <a:gd name="connsiteX1098" fmla="*/ 1598679 w 2329744"/>
              <a:gd name="connsiteY1098" fmla="*/ 1580272 h 2038087"/>
              <a:gd name="connsiteX1099" fmla="*/ 1561792 w 2329744"/>
              <a:gd name="connsiteY1099" fmla="*/ 1595086 h 2038087"/>
              <a:gd name="connsiteX1100" fmla="*/ 1547015 w 2329744"/>
              <a:gd name="connsiteY1100" fmla="*/ 1598766 h 2038087"/>
              <a:gd name="connsiteX1101" fmla="*/ 1535905 w 2329744"/>
              <a:gd name="connsiteY1101" fmla="*/ 1602446 h 2038087"/>
              <a:gd name="connsiteX1102" fmla="*/ 1465797 w 2329744"/>
              <a:gd name="connsiteY1102" fmla="*/ 1620845 h 2038087"/>
              <a:gd name="connsiteX1103" fmla="*/ 1432577 w 2329744"/>
              <a:gd name="connsiteY1103" fmla="*/ 1628300 h 2038087"/>
              <a:gd name="connsiteX1104" fmla="*/ 1395689 w 2329744"/>
              <a:gd name="connsiteY1104" fmla="*/ 1635659 h 2038087"/>
              <a:gd name="connsiteX1105" fmla="*/ 1325474 w 2329744"/>
              <a:gd name="connsiteY1105" fmla="*/ 1646699 h 2038087"/>
              <a:gd name="connsiteX1106" fmla="*/ 1255365 w 2329744"/>
              <a:gd name="connsiteY1106" fmla="*/ 1657833 h 2038087"/>
              <a:gd name="connsiteX1107" fmla="*/ 1214703 w 2329744"/>
              <a:gd name="connsiteY1107" fmla="*/ 1661513 h 2038087"/>
              <a:gd name="connsiteX1108" fmla="*/ 1177815 w 2329744"/>
              <a:gd name="connsiteY1108" fmla="*/ 1665193 h 2038087"/>
              <a:gd name="connsiteX1109" fmla="*/ 1107707 w 2329744"/>
              <a:gd name="connsiteY1109" fmla="*/ 1668873 h 2038087"/>
              <a:gd name="connsiteX1110" fmla="*/ 1037491 w 2329744"/>
              <a:gd name="connsiteY1110" fmla="*/ 1672553 h 2038087"/>
              <a:gd name="connsiteX1111" fmla="*/ 1000604 w 2329744"/>
              <a:gd name="connsiteY1111" fmla="*/ 1672553 h 2038087"/>
              <a:gd name="connsiteX1112" fmla="*/ 967383 w 2329744"/>
              <a:gd name="connsiteY1112" fmla="*/ 1676232 h 2038087"/>
              <a:gd name="connsiteX1113" fmla="*/ 937830 w 2329744"/>
              <a:gd name="connsiteY1113" fmla="*/ 1679912 h 2038087"/>
              <a:gd name="connsiteX1114" fmla="*/ 897167 w 2329744"/>
              <a:gd name="connsiteY1114" fmla="*/ 1687366 h 2038087"/>
              <a:gd name="connsiteX1115" fmla="*/ 860280 w 2329744"/>
              <a:gd name="connsiteY1115" fmla="*/ 1694726 h 2038087"/>
              <a:gd name="connsiteX1116" fmla="*/ 823392 w 2329744"/>
              <a:gd name="connsiteY1116" fmla="*/ 1702086 h 2038087"/>
              <a:gd name="connsiteX1117" fmla="*/ 790172 w 2329744"/>
              <a:gd name="connsiteY1117" fmla="*/ 1709446 h 2038087"/>
              <a:gd name="connsiteX1118" fmla="*/ 753176 w 2329744"/>
              <a:gd name="connsiteY1118" fmla="*/ 1716900 h 2038087"/>
              <a:gd name="connsiteX1119" fmla="*/ 719956 w 2329744"/>
              <a:gd name="connsiteY1119" fmla="*/ 1724260 h 2038087"/>
              <a:gd name="connsiteX1120" fmla="*/ 686735 w 2329744"/>
              <a:gd name="connsiteY1120" fmla="*/ 1735299 h 2038087"/>
              <a:gd name="connsiteX1121" fmla="*/ 620294 w 2329744"/>
              <a:gd name="connsiteY1121" fmla="*/ 1757473 h 2038087"/>
              <a:gd name="connsiteX1122" fmla="*/ 557521 w 2329744"/>
              <a:gd name="connsiteY1122" fmla="*/ 1783326 h 2038087"/>
              <a:gd name="connsiteX1123" fmla="*/ 520633 w 2329744"/>
              <a:gd name="connsiteY1123" fmla="*/ 1801820 h 2038087"/>
              <a:gd name="connsiteX1124" fmla="*/ 483638 w 2329744"/>
              <a:gd name="connsiteY1124" fmla="*/ 1820219 h 2038087"/>
              <a:gd name="connsiteX1125" fmla="*/ 409863 w 2329744"/>
              <a:gd name="connsiteY1125" fmla="*/ 1853433 h 2038087"/>
              <a:gd name="connsiteX1126" fmla="*/ 380309 w 2329744"/>
              <a:gd name="connsiteY1126" fmla="*/ 1868247 h 2038087"/>
              <a:gd name="connsiteX1127" fmla="*/ 350756 w 2329744"/>
              <a:gd name="connsiteY1127" fmla="*/ 1886740 h 2038087"/>
              <a:gd name="connsiteX1128" fmla="*/ 321203 w 2329744"/>
              <a:gd name="connsiteY1128" fmla="*/ 1905140 h 2038087"/>
              <a:gd name="connsiteX1129" fmla="*/ 287982 w 2329744"/>
              <a:gd name="connsiteY1129" fmla="*/ 1923634 h 2038087"/>
              <a:gd name="connsiteX1130" fmla="*/ 258429 w 2329744"/>
              <a:gd name="connsiteY1130" fmla="*/ 1942127 h 2038087"/>
              <a:gd name="connsiteX1131" fmla="*/ 228876 w 2329744"/>
              <a:gd name="connsiteY1131" fmla="*/ 1960527 h 2038087"/>
              <a:gd name="connsiteX1132" fmla="*/ 203097 w 2329744"/>
              <a:gd name="connsiteY1132" fmla="*/ 1979020 h 2038087"/>
              <a:gd name="connsiteX1133" fmla="*/ 177211 w 2329744"/>
              <a:gd name="connsiteY1133" fmla="*/ 1997514 h 2038087"/>
              <a:gd name="connsiteX1134" fmla="*/ 166102 w 2329744"/>
              <a:gd name="connsiteY1134" fmla="*/ 2004874 h 2038087"/>
              <a:gd name="connsiteX1135" fmla="*/ 155100 w 2329744"/>
              <a:gd name="connsiteY1135" fmla="*/ 2015914 h 2038087"/>
              <a:gd name="connsiteX1136" fmla="*/ 125547 w 2329744"/>
              <a:gd name="connsiteY1136" fmla="*/ 2038087 h 2038087"/>
              <a:gd name="connsiteX1137" fmla="*/ 121880 w 2329744"/>
              <a:gd name="connsiteY1137" fmla="*/ 2038087 h 2038087"/>
              <a:gd name="connsiteX1138" fmla="*/ 118105 w 2329744"/>
              <a:gd name="connsiteY1138" fmla="*/ 2038087 h 2038087"/>
              <a:gd name="connsiteX1139" fmla="*/ 110771 w 2329744"/>
              <a:gd name="connsiteY1139" fmla="*/ 2034407 h 2038087"/>
              <a:gd name="connsiteX1140" fmla="*/ 107103 w 2329744"/>
              <a:gd name="connsiteY1140" fmla="*/ 2019593 h 2038087"/>
              <a:gd name="connsiteX1141" fmla="*/ 92327 w 2329744"/>
              <a:gd name="connsiteY1141" fmla="*/ 2004874 h 2038087"/>
              <a:gd name="connsiteX1142" fmla="*/ 81217 w 2329744"/>
              <a:gd name="connsiteY1142" fmla="*/ 1986380 h 2038087"/>
              <a:gd name="connsiteX1143" fmla="*/ 47997 w 2329744"/>
              <a:gd name="connsiteY1143" fmla="*/ 1927313 h 2038087"/>
              <a:gd name="connsiteX1144" fmla="*/ 33220 w 2329744"/>
              <a:gd name="connsiteY1144" fmla="*/ 1894100 h 2038087"/>
              <a:gd name="connsiteX1145" fmla="*/ 22111 w 2329744"/>
              <a:gd name="connsiteY1145" fmla="*/ 1860887 h 2038087"/>
              <a:gd name="connsiteX1146" fmla="*/ 14776 w 2329744"/>
              <a:gd name="connsiteY1146" fmla="*/ 1823899 h 2038087"/>
              <a:gd name="connsiteX1147" fmla="*/ 11109 w 2329744"/>
              <a:gd name="connsiteY1147" fmla="*/ 1790686 h 2038087"/>
              <a:gd name="connsiteX1148" fmla="*/ 3667 w 2329744"/>
              <a:gd name="connsiteY1148" fmla="*/ 1724260 h 2038087"/>
              <a:gd name="connsiteX1149" fmla="*/ 0 w 2329744"/>
              <a:gd name="connsiteY1149" fmla="*/ 1657833 h 2038087"/>
              <a:gd name="connsiteX1150" fmla="*/ 0 w 2329744"/>
              <a:gd name="connsiteY1150" fmla="*/ 1624525 h 2038087"/>
              <a:gd name="connsiteX1151" fmla="*/ 0 w 2329744"/>
              <a:gd name="connsiteY1151" fmla="*/ 1591312 h 2038087"/>
              <a:gd name="connsiteX1152" fmla="*/ 0 w 2329744"/>
              <a:gd name="connsiteY1152" fmla="*/ 1558099 h 2038087"/>
              <a:gd name="connsiteX1153" fmla="*/ 3667 w 2329744"/>
              <a:gd name="connsiteY1153" fmla="*/ 1521206 h 2038087"/>
              <a:gd name="connsiteX1154" fmla="*/ 11109 w 2329744"/>
              <a:gd name="connsiteY1154" fmla="*/ 1451005 h 2038087"/>
              <a:gd name="connsiteX1155" fmla="*/ 18444 w 2329744"/>
              <a:gd name="connsiteY1155" fmla="*/ 1414112 h 2038087"/>
              <a:gd name="connsiteX1156" fmla="*/ 25886 w 2329744"/>
              <a:gd name="connsiteY1156" fmla="*/ 1380898 h 2038087"/>
              <a:gd name="connsiteX1157" fmla="*/ 29553 w 2329744"/>
              <a:gd name="connsiteY1157" fmla="*/ 1369764 h 2038087"/>
              <a:gd name="connsiteX1158" fmla="*/ 29553 w 2329744"/>
              <a:gd name="connsiteY1158" fmla="*/ 1366085 h 2038087"/>
              <a:gd name="connsiteX1159" fmla="*/ 36887 w 2329744"/>
              <a:gd name="connsiteY1159" fmla="*/ 1340231 h 2038087"/>
              <a:gd name="connsiteX1160" fmla="*/ 44330 w 2329744"/>
              <a:gd name="connsiteY1160" fmla="*/ 1318152 h 2038087"/>
              <a:gd name="connsiteX1161" fmla="*/ 66441 w 2329744"/>
              <a:gd name="connsiteY1161" fmla="*/ 1251631 h 2038087"/>
              <a:gd name="connsiteX1162" fmla="*/ 77550 w 2329744"/>
              <a:gd name="connsiteY1162" fmla="*/ 1218418 h 2038087"/>
              <a:gd name="connsiteX1163" fmla="*/ 88552 w 2329744"/>
              <a:gd name="connsiteY1163" fmla="*/ 1185204 h 2038087"/>
              <a:gd name="connsiteX1164" fmla="*/ 114438 w 2329744"/>
              <a:gd name="connsiteY1164" fmla="*/ 1118683 h 2038087"/>
              <a:gd name="connsiteX1165" fmla="*/ 121880 w 2329744"/>
              <a:gd name="connsiteY1165" fmla="*/ 1100284 h 2038087"/>
              <a:gd name="connsiteX1166" fmla="*/ 143991 w 2329744"/>
              <a:gd name="connsiteY1166" fmla="*/ 1059616 h 2038087"/>
              <a:gd name="connsiteX1167" fmla="*/ 173544 w 2329744"/>
              <a:gd name="connsiteY1167" fmla="*/ 1011684 h 2038087"/>
              <a:gd name="connsiteX1168" fmla="*/ 203097 w 2329744"/>
              <a:gd name="connsiteY1168" fmla="*/ 967336 h 2038087"/>
              <a:gd name="connsiteX1169" fmla="*/ 217874 w 2329744"/>
              <a:gd name="connsiteY1169" fmla="*/ 945163 h 2038087"/>
              <a:gd name="connsiteX1170" fmla="*/ 232651 w 2329744"/>
              <a:gd name="connsiteY1170" fmla="*/ 923083 h 2038087"/>
              <a:gd name="connsiteX1171" fmla="*/ 247320 w 2329744"/>
              <a:gd name="connsiteY1171" fmla="*/ 900910 h 2038087"/>
              <a:gd name="connsiteX1172" fmla="*/ 265871 w 2329744"/>
              <a:gd name="connsiteY1172" fmla="*/ 875056 h 2038087"/>
              <a:gd name="connsiteX1173" fmla="*/ 295317 w 2329744"/>
              <a:gd name="connsiteY1173" fmla="*/ 838163 h 2038087"/>
              <a:gd name="connsiteX1174" fmla="*/ 317536 w 2329744"/>
              <a:gd name="connsiteY1174" fmla="*/ 808630 h 2038087"/>
              <a:gd name="connsiteX1175" fmla="*/ 343314 w 2329744"/>
              <a:gd name="connsiteY1175" fmla="*/ 775322 h 2038087"/>
              <a:gd name="connsiteX1176" fmla="*/ 395086 w 2329744"/>
              <a:gd name="connsiteY1176" fmla="*/ 719935 h 2038087"/>
              <a:gd name="connsiteX1177" fmla="*/ 431974 w 2329744"/>
              <a:gd name="connsiteY1177" fmla="*/ 679362 h 2038087"/>
              <a:gd name="connsiteX1178" fmla="*/ 468861 w 2329744"/>
              <a:gd name="connsiteY1178" fmla="*/ 642469 h 2038087"/>
              <a:gd name="connsiteX1179" fmla="*/ 509524 w 2329744"/>
              <a:gd name="connsiteY1179" fmla="*/ 605481 h 2038087"/>
              <a:gd name="connsiteX1180" fmla="*/ 546411 w 2329744"/>
              <a:gd name="connsiteY1180" fmla="*/ 568588 h 2038087"/>
              <a:gd name="connsiteX1181" fmla="*/ 587074 w 2329744"/>
              <a:gd name="connsiteY1181" fmla="*/ 531695 h 2038087"/>
              <a:gd name="connsiteX1182" fmla="*/ 631296 w 2329744"/>
              <a:gd name="connsiteY1182" fmla="*/ 498482 h 2038087"/>
              <a:gd name="connsiteX1183" fmla="*/ 649848 w 2329744"/>
              <a:gd name="connsiteY1183" fmla="*/ 483668 h 2038087"/>
              <a:gd name="connsiteX1184" fmla="*/ 668292 w 2329744"/>
              <a:gd name="connsiteY1184" fmla="*/ 468949 h 2038087"/>
              <a:gd name="connsiteX1185" fmla="*/ 690403 w 2329744"/>
              <a:gd name="connsiteY1185" fmla="*/ 450455 h 2038087"/>
              <a:gd name="connsiteX1186" fmla="*/ 712621 w 2329744"/>
              <a:gd name="connsiteY1186" fmla="*/ 435641 h 2038087"/>
              <a:gd name="connsiteX1187" fmla="*/ 756843 w 2329744"/>
              <a:gd name="connsiteY1187" fmla="*/ 406108 h 2038087"/>
              <a:gd name="connsiteX1188" fmla="*/ 801173 w 2329744"/>
              <a:gd name="connsiteY1188" fmla="*/ 376574 h 2038087"/>
              <a:gd name="connsiteX1189" fmla="*/ 845503 w 2329744"/>
              <a:gd name="connsiteY1189" fmla="*/ 350721 h 2038087"/>
              <a:gd name="connsiteX1190" fmla="*/ 867614 w 2329744"/>
              <a:gd name="connsiteY1190" fmla="*/ 339681 h 2038087"/>
              <a:gd name="connsiteX1191" fmla="*/ 882391 w 2329744"/>
              <a:gd name="connsiteY1191" fmla="*/ 332321 h 2038087"/>
              <a:gd name="connsiteX1192" fmla="*/ 900835 w 2329744"/>
              <a:gd name="connsiteY1192" fmla="*/ 324867 h 2038087"/>
              <a:gd name="connsiteX1193" fmla="*/ 908277 w 2329744"/>
              <a:gd name="connsiteY1193" fmla="*/ 321187 h 2038087"/>
              <a:gd name="connsiteX1194" fmla="*/ 930388 w 2329744"/>
              <a:gd name="connsiteY1194" fmla="*/ 306468 h 2038087"/>
              <a:gd name="connsiteX1195" fmla="*/ 985827 w 2329744"/>
              <a:gd name="connsiteY1195" fmla="*/ 269575 h 2038087"/>
              <a:gd name="connsiteX1196" fmla="*/ 1004271 w 2329744"/>
              <a:gd name="connsiteY1196" fmla="*/ 258441 h 2038087"/>
              <a:gd name="connsiteX1197" fmla="*/ 1033824 w 2329744"/>
              <a:gd name="connsiteY1197" fmla="*/ 239947 h 2038087"/>
              <a:gd name="connsiteX1198" fmla="*/ 1081821 w 2329744"/>
              <a:gd name="connsiteY1198" fmla="*/ 210413 h 2038087"/>
              <a:gd name="connsiteX1199" fmla="*/ 1111374 w 2329744"/>
              <a:gd name="connsiteY1199" fmla="*/ 195694 h 2038087"/>
              <a:gd name="connsiteX1200" fmla="*/ 1144595 w 2329744"/>
              <a:gd name="connsiteY1200" fmla="*/ 180880 h 2038087"/>
              <a:gd name="connsiteX1201" fmla="*/ 1166706 w 2329744"/>
              <a:gd name="connsiteY1201" fmla="*/ 169840 h 2038087"/>
              <a:gd name="connsiteX1202" fmla="*/ 1192592 w 2329744"/>
              <a:gd name="connsiteY1202" fmla="*/ 158801 h 2038087"/>
              <a:gd name="connsiteX1203" fmla="*/ 1225812 w 2329744"/>
              <a:gd name="connsiteY1203" fmla="*/ 143987 h 2038087"/>
              <a:gd name="connsiteX1204" fmla="*/ 1259033 w 2329744"/>
              <a:gd name="connsiteY1204" fmla="*/ 129173 h 2038087"/>
              <a:gd name="connsiteX1205" fmla="*/ 1373471 w 2329744"/>
              <a:gd name="connsiteY1205" fmla="*/ 88600 h 2038087"/>
              <a:gd name="connsiteX1206" fmla="*/ 1487908 w 2329744"/>
              <a:gd name="connsiteY1206" fmla="*/ 55387 h 2038087"/>
              <a:gd name="connsiteX1207" fmla="*/ 1543348 w 2329744"/>
              <a:gd name="connsiteY1207" fmla="*/ 40573 h 2038087"/>
              <a:gd name="connsiteX1208" fmla="*/ 1572793 w 2329744"/>
              <a:gd name="connsiteY1208" fmla="*/ 33213 h 2038087"/>
              <a:gd name="connsiteX1209" fmla="*/ 1591345 w 2329744"/>
              <a:gd name="connsiteY1209" fmla="*/ 29533 h 2038087"/>
              <a:gd name="connsiteX1210" fmla="*/ 1606121 w 2329744"/>
              <a:gd name="connsiteY1210" fmla="*/ 25853 h 2038087"/>
              <a:gd name="connsiteX1211" fmla="*/ 1635567 w 2329744"/>
              <a:gd name="connsiteY1211" fmla="*/ 18494 h 2038087"/>
              <a:gd name="connsiteX1212" fmla="*/ 1650343 w 2329744"/>
              <a:gd name="connsiteY1212" fmla="*/ 14719 h 2038087"/>
              <a:gd name="connsiteX1213" fmla="*/ 1665120 w 2329744"/>
              <a:gd name="connsiteY1213" fmla="*/ 11040 h 2038087"/>
              <a:gd name="connsiteX1214" fmla="*/ 1687339 w 2329744"/>
              <a:gd name="connsiteY1214" fmla="*/ 7360 h 2038087"/>
              <a:gd name="connsiteX1215" fmla="*/ 1698340 w 2329744"/>
              <a:gd name="connsiteY1215" fmla="*/ 7360 h 2038087"/>
              <a:gd name="connsiteX1216" fmla="*/ 1727894 w 2329744"/>
              <a:gd name="connsiteY1216" fmla="*/ 3680 h 2038087"/>
              <a:gd name="connsiteX1217" fmla="*/ 1790667 w 2329744"/>
              <a:gd name="connsiteY1217" fmla="*/ 0 h 203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Lst>
            <a:rect l="l" t="t" r="r" b="b"/>
            <a:pathLst>
              <a:path w="2329744" h="2038087">
                <a:moveTo>
                  <a:pt x="317536" y="1816540"/>
                </a:moveTo>
                <a:cubicBezTo>
                  <a:pt x="310093" y="1823899"/>
                  <a:pt x="306426" y="1827579"/>
                  <a:pt x="299092" y="1835033"/>
                </a:cubicBezTo>
                <a:cubicBezTo>
                  <a:pt x="295317" y="1842393"/>
                  <a:pt x="287982" y="1846073"/>
                  <a:pt x="284315" y="1849753"/>
                </a:cubicBezTo>
                <a:cubicBezTo>
                  <a:pt x="284315" y="1853433"/>
                  <a:pt x="280648" y="1853433"/>
                  <a:pt x="276873" y="1857113"/>
                </a:cubicBezTo>
                <a:cubicBezTo>
                  <a:pt x="273206" y="1860887"/>
                  <a:pt x="265871" y="1864567"/>
                  <a:pt x="262096" y="1868247"/>
                </a:cubicBezTo>
                <a:cubicBezTo>
                  <a:pt x="262096" y="1871926"/>
                  <a:pt x="258429" y="1871926"/>
                  <a:pt x="254762" y="1871926"/>
                </a:cubicBezTo>
                <a:cubicBezTo>
                  <a:pt x="254762" y="1875606"/>
                  <a:pt x="251095" y="1875606"/>
                  <a:pt x="251095" y="1879286"/>
                </a:cubicBezTo>
                <a:cubicBezTo>
                  <a:pt x="243653" y="1890420"/>
                  <a:pt x="239985" y="1901460"/>
                  <a:pt x="232651" y="1908820"/>
                </a:cubicBezTo>
                <a:cubicBezTo>
                  <a:pt x="225209" y="1919954"/>
                  <a:pt x="217874" y="1927313"/>
                  <a:pt x="210432" y="1938353"/>
                </a:cubicBezTo>
                <a:cubicBezTo>
                  <a:pt x="206765" y="1945807"/>
                  <a:pt x="199322" y="1949487"/>
                  <a:pt x="195655" y="1956847"/>
                </a:cubicBezTo>
                <a:cubicBezTo>
                  <a:pt x="206765" y="1949487"/>
                  <a:pt x="221542" y="1942033"/>
                  <a:pt x="232651" y="1934673"/>
                </a:cubicBezTo>
                <a:cubicBezTo>
                  <a:pt x="243653" y="1927313"/>
                  <a:pt x="254762" y="1923634"/>
                  <a:pt x="262096" y="1916179"/>
                </a:cubicBezTo>
                <a:cubicBezTo>
                  <a:pt x="265871" y="1912500"/>
                  <a:pt x="273206" y="1908820"/>
                  <a:pt x="276873" y="1905140"/>
                </a:cubicBezTo>
                <a:cubicBezTo>
                  <a:pt x="276873" y="1901460"/>
                  <a:pt x="276873" y="1901460"/>
                  <a:pt x="276873" y="1901460"/>
                </a:cubicBezTo>
                <a:cubicBezTo>
                  <a:pt x="276873" y="1897780"/>
                  <a:pt x="280648" y="1894100"/>
                  <a:pt x="280648" y="1890420"/>
                </a:cubicBezTo>
                <a:cubicBezTo>
                  <a:pt x="280648" y="1886646"/>
                  <a:pt x="284315" y="1882966"/>
                  <a:pt x="284315" y="1879286"/>
                </a:cubicBezTo>
                <a:cubicBezTo>
                  <a:pt x="287982" y="1879286"/>
                  <a:pt x="287982" y="1875606"/>
                  <a:pt x="287982" y="1875606"/>
                </a:cubicBezTo>
                <a:cubicBezTo>
                  <a:pt x="291650" y="1868247"/>
                  <a:pt x="291650" y="1864567"/>
                  <a:pt x="295317" y="1857113"/>
                </a:cubicBezTo>
                <a:cubicBezTo>
                  <a:pt x="299092" y="1849753"/>
                  <a:pt x="302759" y="1846073"/>
                  <a:pt x="306426" y="1838713"/>
                </a:cubicBezTo>
                <a:cubicBezTo>
                  <a:pt x="310093" y="1831259"/>
                  <a:pt x="313868" y="1823899"/>
                  <a:pt x="317536" y="1816540"/>
                </a:cubicBezTo>
                <a:close/>
                <a:moveTo>
                  <a:pt x="184654" y="1805500"/>
                </a:moveTo>
                <a:cubicBezTo>
                  <a:pt x="184654" y="1809180"/>
                  <a:pt x="184654" y="1809180"/>
                  <a:pt x="184654" y="1809180"/>
                </a:cubicBezTo>
                <a:cubicBezTo>
                  <a:pt x="184654" y="1809180"/>
                  <a:pt x="184654" y="1812860"/>
                  <a:pt x="184654" y="1812860"/>
                </a:cubicBezTo>
                <a:cubicBezTo>
                  <a:pt x="180879" y="1820219"/>
                  <a:pt x="180879" y="1823899"/>
                  <a:pt x="177211" y="1827579"/>
                </a:cubicBezTo>
                <a:cubicBezTo>
                  <a:pt x="173544" y="1838713"/>
                  <a:pt x="169877" y="1846073"/>
                  <a:pt x="162435" y="1857113"/>
                </a:cubicBezTo>
                <a:cubicBezTo>
                  <a:pt x="155100" y="1868247"/>
                  <a:pt x="147658" y="1882966"/>
                  <a:pt x="140324" y="1894100"/>
                </a:cubicBezTo>
                <a:cubicBezTo>
                  <a:pt x="136657" y="1901460"/>
                  <a:pt x="132882" y="1905140"/>
                  <a:pt x="129214" y="1912500"/>
                </a:cubicBezTo>
                <a:cubicBezTo>
                  <a:pt x="125547" y="1919954"/>
                  <a:pt x="125547" y="1923634"/>
                  <a:pt x="121880" y="1927313"/>
                </a:cubicBezTo>
                <a:cubicBezTo>
                  <a:pt x="121880" y="1930993"/>
                  <a:pt x="118105" y="1930993"/>
                  <a:pt x="118105" y="1934673"/>
                </a:cubicBezTo>
                <a:cubicBezTo>
                  <a:pt x="118105" y="1938353"/>
                  <a:pt x="121880" y="1945807"/>
                  <a:pt x="121880" y="1949487"/>
                </a:cubicBezTo>
                <a:cubicBezTo>
                  <a:pt x="125547" y="1956847"/>
                  <a:pt x="129214" y="1960527"/>
                  <a:pt x="129214" y="1967886"/>
                </a:cubicBezTo>
                <a:cubicBezTo>
                  <a:pt x="129214" y="1971566"/>
                  <a:pt x="129214" y="1971566"/>
                  <a:pt x="129214" y="1971566"/>
                </a:cubicBezTo>
                <a:cubicBezTo>
                  <a:pt x="129214" y="1975341"/>
                  <a:pt x="132882" y="1975341"/>
                  <a:pt x="132882" y="1979020"/>
                </a:cubicBezTo>
                <a:cubicBezTo>
                  <a:pt x="132882" y="1979020"/>
                  <a:pt x="136657" y="1975341"/>
                  <a:pt x="136657" y="1971566"/>
                </a:cubicBezTo>
                <a:cubicBezTo>
                  <a:pt x="140324" y="1967886"/>
                  <a:pt x="143991" y="1960527"/>
                  <a:pt x="147658" y="1956847"/>
                </a:cubicBezTo>
                <a:cubicBezTo>
                  <a:pt x="151325" y="1953167"/>
                  <a:pt x="155100" y="1945713"/>
                  <a:pt x="158768" y="1942033"/>
                </a:cubicBezTo>
                <a:cubicBezTo>
                  <a:pt x="158768" y="1938353"/>
                  <a:pt x="162435" y="1938353"/>
                  <a:pt x="162435" y="1934673"/>
                </a:cubicBezTo>
                <a:cubicBezTo>
                  <a:pt x="166102" y="1927313"/>
                  <a:pt x="169877" y="1919954"/>
                  <a:pt x="177211" y="1912500"/>
                </a:cubicBezTo>
                <a:cubicBezTo>
                  <a:pt x="184654" y="1901460"/>
                  <a:pt x="191988" y="1894100"/>
                  <a:pt x="188321" y="1882966"/>
                </a:cubicBezTo>
                <a:cubicBezTo>
                  <a:pt x="195655" y="1875606"/>
                  <a:pt x="199322" y="1864567"/>
                  <a:pt x="206765" y="1857113"/>
                </a:cubicBezTo>
                <a:cubicBezTo>
                  <a:pt x="210432" y="1853433"/>
                  <a:pt x="210432" y="1853433"/>
                  <a:pt x="210432" y="1853433"/>
                </a:cubicBezTo>
                <a:cubicBezTo>
                  <a:pt x="210432" y="1853433"/>
                  <a:pt x="206765" y="1849753"/>
                  <a:pt x="206765" y="1849753"/>
                </a:cubicBezTo>
                <a:cubicBezTo>
                  <a:pt x="206765" y="1846073"/>
                  <a:pt x="203097" y="1846073"/>
                  <a:pt x="203097" y="1842393"/>
                </a:cubicBezTo>
                <a:cubicBezTo>
                  <a:pt x="199322" y="1838713"/>
                  <a:pt x="199322" y="1835033"/>
                  <a:pt x="195655" y="1831259"/>
                </a:cubicBezTo>
                <a:cubicBezTo>
                  <a:pt x="191988" y="1823899"/>
                  <a:pt x="191988" y="1820219"/>
                  <a:pt x="188321" y="1816540"/>
                </a:cubicBezTo>
                <a:cubicBezTo>
                  <a:pt x="188321" y="1812860"/>
                  <a:pt x="184654" y="1809180"/>
                  <a:pt x="184654" y="1805500"/>
                </a:cubicBezTo>
                <a:close/>
                <a:moveTo>
                  <a:pt x="465194" y="1709446"/>
                </a:moveTo>
                <a:cubicBezTo>
                  <a:pt x="457860" y="1716805"/>
                  <a:pt x="450417" y="1720580"/>
                  <a:pt x="443083" y="1724260"/>
                </a:cubicBezTo>
                <a:cubicBezTo>
                  <a:pt x="435641" y="1731619"/>
                  <a:pt x="424639" y="1735299"/>
                  <a:pt x="417197" y="1742659"/>
                </a:cubicBezTo>
                <a:cubicBezTo>
                  <a:pt x="406087" y="1750113"/>
                  <a:pt x="398753" y="1757473"/>
                  <a:pt x="387644" y="1764833"/>
                </a:cubicBezTo>
                <a:cubicBezTo>
                  <a:pt x="383976" y="1768512"/>
                  <a:pt x="380309" y="1772192"/>
                  <a:pt x="376642" y="1775872"/>
                </a:cubicBezTo>
                <a:cubicBezTo>
                  <a:pt x="372867" y="1779646"/>
                  <a:pt x="372867" y="1779646"/>
                  <a:pt x="369200" y="1783326"/>
                </a:cubicBezTo>
                <a:cubicBezTo>
                  <a:pt x="369200" y="1787006"/>
                  <a:pt x="365533" y="1794366"/>
                  <a:pt x="361865" y="1798046"/>
                </a:cubicBezTo>
                <a:cubicBezTo>
                  <a:pt x="354423" y="1809180"/>
                  <a:pt x="347089" y="1823899"/>
                  <a:pt x="339647" y="1835033"/>
                </a:cubicBezTo>
                <a:cubicBezTo>
                  <a:pt x="332312" y="1849753"/>
                  <a:pt x="324870" y="1860792"/>
                  <a:pt x="313868" y="1871926"/>
                </a:cubicBezTo>
                <a:cubicBezTo>
                  <a:pt x="310093" y="1875606"/>
                  <a:pt x="302759" y="1882966"/>
                  <a:pt x="299092" y="1886646"/>
                </a:cubicBezTo>
                <a:cubicBezTo>
                  <a:pt x="295317" y="1890420"/>
                  <a:pt x="295317" y="1890420"/>
                  <a:pt x="291650" y="1894100"/>
                </a:cubicBezTo>
                <a:cubicBezTo>
                  <a:pt x="302759" y="1886646"/>
                  <a:pt x="310093" y="1882966"/>
                  <a:pt x="321203" y="1875606"/>
                </a:cubicBezTo>
                <a:cubicBezTo>
                  <a:pt x="328645" y="1868247"/>
                  <a:pt x="339647" y="1864567"/>
                  <a:pt x="350756" y="1857113"/>
                </a:cubicBezTo>
                <a:cubicBezTo>
                  <a:pt x="365533" y="1849753"/>
                  <a:pt x="376642" y="1842393"/>
                  <a:pt x="391419" y="1835033"/>
                </a:cubicBezTo>
                <a:cubicBezTo>
                  <a:pt x="395086" y="1831259"/>
                  <a:pt x="395086" y="1831259"/>
                  <a:pt x="395086" y="1827579"/>
                </a:cubicBezTo>
                <a:cubicBezTo>
                  <a:pt x="398753" y="1827579"/>
                  <a:pt x="398753" y="1823899"/>
                  <a:pt x="398753" y="1823899"/>
                </a:cubicBezTo>
                <a:cubicBezTo>
                  <a:pt x="398753" y="1823899"/>
                  <a:pt x="398753" y="1820219"/>
                  <a:pt x="398753" y="1820219"/>
                </a:cubicBezTo>
                <a:cubicBezTo>
                  <a:pt x="398753" y="1816540"/>
                  <a:pt x="402420" y="1812860"/>
                  <a:pt x="402420" y="1809180"/>
                </a:cubicBezTo>
                <a:cubicBezTo>
                  <a:pt x="409863" y="1794366"/>
                  <a:pt x="417197" y="1783326"/>
                  <a:pt x="428306" y="1768512"/>
                </a:cubicBezTo>
                <a:cubicBezTo>
                  <a:pt x="435641" y="1753793"/>
                  <a:pt x="446750" y="1742659"/>
                  <a:pt x="454085" y="1727939"/>
                </a:cubicBezTo>
                <a:cubicBezTo>
                  <a:pt x="457860" y="1720580"/>
                  <a:pt x="461527" y="1716805"/>
                  <a:pt x="465194" y="1709446"/>
                </a:cubicBezTo>
                <a:close/>
                <a:moveTo>
                  <a:pt x="147658" y="1709446"/>
                </a:moveTo>
                <a:cubicBezTo>
                  <a:pt x="147658" y="1713126"/>
                  <a:pt x="143991" y="1720580"/>
                  <a:pt x="140324" y="1724260"/>
                </a:cubicBezTo>
                <a:cubicBezTo>
                  <a:pt x="136657" y="1727939"/>
                  <a:pt x="132882" y="1735299"/>
                  <a:pt x="129214" y="1742659"/>
                </a:cubicBezTo>
                <a:cubicBezTo>
                  <a:pt x="121880" y="1750113"/>
                  <a:pt x="118105" y="1753793"/>
                  <a:pt x="114438" y="1761153"/>
                </a:cubicBezTo>
                <a:cubicBezTo>
                  <a:pt x="107103" y="1772192"/>
                  <a:pt x="95994" y="1787006"/>
                  <a:pt x="88660" y="1798046"/>
                </a:cubicBezTo>
                <a:cubicBezTo>
                  <a:pt x="84885" y="1805500"/>
                  <a:pt x="81217" y="1809180"/>
                  <a:pt x="77550" y="1816540"/>
                </a:cubicBezTo>
                <a:cubicBezTo>
                  <a:pt x="73883" y="1820219"/>
                  <a:pt x="73883" y="1820219"/>
                  <a:pt x="73883" y="1820219"/>
                </a:cubicBezTo>
                <a:cubicBezTo>
                  <a:pt x="73883" y="1827579"/>
                  <a:pt x="77550" y="1831259"/>
                  <a:pt x="77550" y="1835033"/>
                </a:cubicBezTo>
                <a:cubicBezTo>
                  <a:pt x="81217" y="1842393"/>
                  <a:pt x="81217" y="1853433"/>
                  <a:pt x="84885" y="1860792"/>
                </a:cubicBezTo>
                <a:cubicBezTo>
                  <a:pt x="84885" y="1868247"/>
                  <a:pt x="88660" y="1875606"/>
                  <a:pt x="92327" y="1882966"/>
                </a:cubicBezTo>
                <a:cubicBezTo>
                  <a:pt x="92327" y="1890420"/>
                  <a:pt x="95994" y="1897780"/>
                  <a:pt x="99661" y="1905140"/>
                </a:cubicBezTo>
                <a:cubicBezTo>
                  <a:pt x="103328" y="1897780"/>
                  <a:pt x="110771" y="1886646"/>
                  <a:pt x="110771" y="1875606"/>
                </a:cubicBezTo>
                <a:cubicBezTo>
                  <a:pt x="114438" y="1871926"/>
                  <a:pt x="118105" y="1864567"/>
                  <a:pt x="121880" y="1857113"/>
                </a:cubicBezTo>
                <a:cubicBezTo>
                  <a:pt x="125547" y="1853433"/>
                  <a:pt x="129214" y="1846073"/>
                  <a:pt x="132882" y="1838713"/>
                </a:cubicBezTo>
                <a:cubicBezTo>
                  <a:pt x="136657" y="1835033"/>
                  <a:pt x="140324" y="1827579"/>
                  <a:pt x="143991" y="1820219"/>
                </a:cubicBezTo>
                <a:cubicBezTo>
                  <a:pt x="147658" y="1816540"/>
                  <a:pt x="147658" y="1812860"/>
                  <a:pt x="151325" y="1809180"/>
                </a:cubicBezTo>
                <a:cubicBezTo>
                  <a:pt x="151325" y="1809180"/>
                  <a:pt x="155100" y="1805500"/>
                  <a:pt x="155100" y="1805500"/>
                </a:cubicBezTo>
                <a:cubicBezTo>
                  <a:pt x="158768" y="1801726"/>
                  <a:pt x="158768" y="1801726"/>
                  <a:pt x="158768" y="1801726"/>
                </a:cubicBezTo>
                <a:cubicBezTo>
                  <a:pt x="158768" y="1798046"/>
                  <a:pt x="162435" y="1798046"/>
                  <a:pt x="162435" y="1794366"/>
                </a:cubicBezTo>
                <a:cubicBezTo>
                  <a:pt x="166102" y="1790686"/>
                  <a:pt x="173544" y="1790686"/>
                  <a:pt x="177211" y="1794366"/>
                </a:cubicBezTo>
                <a:cubicBezTo>
                  <a:pt x="180879" y="1794366"/>
                  <a:pt x="180879" y="1798046"/>
                  <a:pt x="180879" y="1798046"/>
                </a:cubicBezTo>
                <a:cubicBezTo>
                  <a:pt x="177211" y="1794366"/>
                  <a:pt x="177211" y="1794366"/>
                  <a:pt x="177211" y="1790686"/>
                </a:cubicBezTo>
                <a:cubicBezTo>
                  <a:pt x="173544" y="1787006"/>
                  <a:pt x="173544" y="1779646"/>
                  <a:pt x="169877" y="1775967"/>
                </a:cubicBezTo>
                <a:cubicBezTo>
                  <a:pt x="169877" y="1772192"/>
                  <a:pt x="166102" y="1768512"/>
                  <a:pt x="166102" y="1764833"/>
                </a:cubicBezTo>
                <a:cubicBezTo>
                  <a:pt x="162435" y="1757473"/>
                  <a:pt x="162435" y="1753793"/>
                  <a:pt x="158768" y="1746433"/>
                </a:cubicBezTo>
                <a:cubicBezTo>
                  <a:pt x="155100" y="1742659"/>
                  <a:pt x="155100" y="1738979"/>
                  <a:pt x="155100" y="1735299"/>
                </a:cubicBezTo>
                <a:cubicBezTo>
                  <a:pt x="155100" y="1731619"/>
                  <a:pt x="151433" y="1724260"/>
                  <a:pt x="151433" y="1720580"/>
                </a:cubicBezTo>
                <a:cubicBezTo>
                  <a:pt x="147658" y="1716805"/>
                  <a:pt x="147658" y="1713126"/>
                  <a:pt x="147658" y="1709446"/>
                </a:cubicBezTo>
                <a:close/>
                <a:moveTo>
                  <a:pt x="587074" y="1628205"/>
                </a:moveTo>
                <a:cubicBezTo>
                  <a:pt x="583407" y="1631885"/>
                  <a:pt x="579632" y="1631885"/>
                  <a:pt x="575965" y="1635659"/>
                </a:cubicBezTo>
                <a:cubicBezTo>
                  <a:pt x="568630" y="1643019"/>
                  <a:pt x="561188" y="1646699"/>
                  <a:pt x="553854" y="1650379"/>
                </a:cubicBezTo>
                <a:cubicBezTo>
                  <a:pt x="539077" y="1661513"/>
                  <a:pt x="520633" y="1668873"/>
                  <a:pt x="505857" y="1679912"/>
                </a:cubicBezTo>
                <a:cubicBezTo>
                  <a:pt x="505857" y="1683592"/>
                  <a:pt x="502082" y="1691046"/>
                  <a:pt x="498414" y="1694726"/>
                </a:cubicBezTo>
                <a:cubicBezTo>
                  <a:pt x="494747" y="1702086"/>
                  <a:pt x="491080" y="1709446"/>
                  <a:pt x="487305" y="1716805"/>
                </a:cubicBezTo>
                <a:cubicBezTo>
                  <a:pt x="483638" y="1724260"/>
                  <a:pt x="479971" y="1727939"/>
                  <a:pt x="476303" y="1735299"/>
                </a:cubicBezTo>
                <a:cubicBezTo>
                  <a:pt x="468861" y="1750113"/>
                  <a:pt x="457860" y="1761153"/>
                  <a:pt x="450417" y="1775967"/>
                </a:cubicBezTo>
                <a:cubicBezTo>
                  <a:pt x="443083" y="1790686"/>
                  <a:pt x="431974" y="1805500"/>
                  <a:pt x="420864" y="1816540"/>
                </a:cubicBezTo>
                <a:cubicBezTo>
                  <a:pt x="420864" y="1820219"/>
                  <a:pt x="417197" y="1820219"/>
                  <a:pt x="417197" y="1823899"/>
                </a:cubicBezTo>
                <a:cubicBezTo>
                  <a:pt x="435641" y="1812860"/>
                  <a:pt x="454085" y="1805500"/>
                  <a:pt x="472636" y="1798046"/>
                </a:cubicBezTo>
                <a:cubicBezTo>
                  <a:pt x="483638" y="1790686"/>
                  <a:pt x="491080" y="1787006"/>
                  <a:pt x="502082" y="1783326"/>
                </a:cubicBezTo>
                <a:cubicBezTo>
                  <a:pt x="502082" y="1779646"/>
                  <a:pt x="505857" y="1772192"/>
                  <a:pt x="505857" y="1761153"/>
                </a:cubicBezTo>
                <a:cubicBezTo>
                  <a:pt x="509524" y="1753793"/>
                  <a:pt x="513191" y="1746339"/>
                  <a:pt x="516858" y="1738979"/>
                </a:cubicBezTo>
                <a:cubicBezTo>
                  <a:pt x="524300" y="1731619"/>
                  <a:pt x="527968" y="1727939"/>
                  <a:pt x="531635" y="1720580"/>
                </a:cubicBezTo>
                <a:cubicBezTo>
                  <a:pt x="539077" y="1709446"/>
                  <a:pt x="550079" y="1694726"/>
                  <a:pt x="557521" y="1679912"/>
                </a:cubicBezTo>
                <a:cubicBezTo>
                  <a:pt x="564855" y="1665193"/>
                  <a:pt x="575965" y="1650379"/>
                  <a:pt x="583407" y="1635659"/>
                </a:cubicBezTo>
                <a:cubicBezTo>
                  <a:pt x="583407" y="1631885"/>
                  <a:pt x="587074" y="1631885"/>
                  <a:pt x="587074" y="1628205"/>
                </a:cubicBezTo>
                <a:close/>
                <a:moveTo>
                  <a:pt x="136657" y="1576498"/>
                </a:moveTo>
                <a:cubicBezTo>
                  <a:pt x="136657" y="1580272"/>
                  <a:pt x="132882" y="1583952"/>
                  <a:pt x="132882" y="1587632"/>
                </a:cubicBezTo>
                <a:cubicBezTo>
                  <a:pt x="125547" y="1602352"/>
                  <a:pt x="118105" y="1613486"/>
                  <a:pt x="107103" y="1628205"/>
                </a:cubicBezTo>
                <a:cubicBezTo>
                  <a:pt x="95994" y="1643019"/>
                  <a:pt x="88660" y="1654059"/>
                  <a:pt x="77550" y="1668873"/>
                </a:cubicBezTo>
                <a:cubicBezTo>
                  <a:pt x="73883" y="1676232"/>
                  <a:pt x="66441" y="1683592"/>
                  <a:pt x="62774" y="1691046"/>
                </a:cubicBezTo>
                <a:cubicBezTo>
                  <a:pt x="62774" y="1720580"/>
                  <a:pt x="66441" y="1753793"/>
                  <a:pt x="73883" y="1783326"/>
                </a:cubicBezTo>
                <a:cubicBezTo>
                  <a:pt x="77550" y="1779646"/>
                  <a:pt x="81217" y="1772192"/>
                  <a:pt x="84885" y="1768512"/>
                </a:cubicBezTo>
                <a:cubicBezTo>
                  <a:pt x="92327" y="1757473"/>
                  <a:pt x="103328" y="1742659"/>
                  <a:pt x="110771" y="1731619"/>
                </a:cubicBezTo>
                <a:cubicBezTo>
                  <a:pt x="118105" y="1716805"/>
                  <a:pt x="125547" y="1702086"/>
                  <a:pt x="136657" y="1691046"/>
                </a:cubicBezTo>
                <a:cubicBezTo>
                  <a:pt x="140324" y="1687272"/>
                  <a:pt x="143991" y="1683592"/>
                  <a:pt x="147658" y="1679912"/>
                </a:cubicBezTo>
                <a:cubicBezTo>
                  <a:pt x="147658" y="1672553"/>
                  <a:pt x="143991" y="1665193"/>
                  <a:pt x="143991" y="1657739"/>
                </a:cubicBezTo>
                <a:cubicBezTo>
                  <a:pt x="143991" y="1646699"/>
                  <a:pt x="140324" y="1639339"/>
                  <a:pt x="140324" y="1628205"/>
                </a:cubicBezTo>
                <a:cubicBezTo>
                  <a:pt x="136657" y="1620845"/>
                  <a:pt x="136657" y="1609806"/>
                  <a:pt x="136657" y="1598672"/>
                </a:cubicBezTo>
                <a:cubicBezTo>
                  <a:pt x="136657" y="1591312"/>
                  <a:pt x="136657" y="1583952"/>
                  <a:pt x="136657" y="1576498"/>
                </a:cubicBezTo>
                <a:close/>
                <a:moveTo>
                  <a:pt x="841836" y="1535925"/>
                </a:moveTo>
                <a:cubicBezTo>
                  <a:pt x="834394" y="1539605"/>
                  <a:pt x="830726" y="1539605"/>
                  <a:pt x="823284" y="1543285"/>
                </a:cubicBezTo>
                <a:cubicBezTo>
                  <a:pt x="815950" y="1543285"/>
                  <a:pt x="804840" y="1547059"/>
                  <a:pt x="797506" y="1550739"/>
                </a:cubicBezTo>
                <a:cubicBezTo>
                  <a:pt x="782729" y="1554419"/>
                  <a:pt x="771620" y="1561779"/>
                  <a:pt x="756843" y="1565459"/>
                </a:cubicBezTo>
                <a:cubicBezTo>
                  <a:pt x="756843" y="1569138"/>
                  <a:pt x="753176" y="1569138"/>
                  <a:pt x="753176" y="1572818"/>
                </a:cubicBezTo>
                <a:cubicBezTo>
                  <a:pt x="753176" y="1572818"/>
                  <a:pt x="749509" y="1576593"/>
                  <a:pt x="749509" y="1576593"/>
                </a:cubicBezTo>
                <a:cubicBezTo>
                  <a:pt x="749509" y="1580272"/>
                  <a:pt x="745842" y="1580272"/>
                  <a:pt x="745842" y="1583952"/>
                </a:cubicBezTo>
                <a:cubicBezTo>
                  <a:pt x="742067" y="1591312"/>
                  <a:pt x="738400" y="1594992"/>
                  <a:pt x="734732" y="1602352"/>
                </a:cubicBezTo>
                <a:cubicBezTo>
                  <a:pt x="727290" y="1613486"/>
                  <a:pt x="719956" y="1628205"/>
                  <a:pt x="712621" y="1639339"/>
                </a:cubicBezTo>
                <a:cubicBezTo>
                  <a:pt x="708846" y="1643019"/>
                  <a:pt x="705179" y="1650379"/>
                  <a:pt x="701512" y="1657739"/>
                </a:cubicBezTo>
                <a:cubicBezTo>
                  <a:pt x="694070" y="1661513"/>
                  <a:pt x="690403" y="1668873"/>
                  <a:pt x="686735" y="1676232"/>
                </a:cubicBezTo>
                <a:cubicBezTo>
                  <a:pt x="686735" y="1679912"/>
                  <a:pt x="683068" y="1683592"/>
                  <a:pt x="679293" y="1687272"/>
                </a:cubicBezTo>
                <a:cubicBezTo>
                  <a:pt x="679293" y="1687272"/>
                  <a:pt x="675626" y="1691046"/>
                  <a:pt x="675626" y="1691046"/>
                </a:cubicBezTo>
                <a:cubicBezTo>
                  <a:pt x="675626" y="1691046"/>
                  <a:pt x="671959" y="1694726"/>
                  <a:pt x="671959" y="1694726"/>
                </a:cubicBezTo>
                <a:cubicBezTo>
                  <a:pt x="671959" y="1698406"/>
                  <a:pt x="668292" y="1698406"/>
                  <a:pt x="664624" y="1702086"/>
                </a:cubicBezTo>
                <a:cubicBezTo>
                  <a:pt x="660849" y="1705766"/>
                  <a:pt x="657182" y="1705766"/>
                  <a:pt x="653515" y="1709446"/>
                </a:cubicBezTo>
                <a:cubicBezTo>
                  <a:pt x="653515" y="1709446"/>
                  <a:pt x="649848" y="1713126"/>
                  <a:pt x="649848" y="1713126"/>
                </a:cubicBezTo>
                <a:cubicBezTo>
                  <a:pt x="649848" y="1716805"/>
                  <a:pt x="646073" y="1716805"/>
                  <a:pt x="646073" y="1716805"/>
                </a:cubicBezTo>
                <a:cubicBezTo>
                  <a:pt x="646073" y="1716805"/>
                  <a:pt x="642405" y="1720580"/>
                  <a:pt x="642405" y="1720580"/>
                </a:cubicBezTo>
                <a:cubicBezTo>
                  <a:pt x="646073" y="1716805"/>
                  <a:pt x="649848" y="1713126"/>
                  <a:pt x="649848" y="1709446"/>
                </a:cubicBezTo>
                <a:cubicBezTo>
                  <a:pt x="649848" y="1705766"/>
                  <a:pt x="653515" y="1702086"/>
                  <a:pt x="653515" y="1698406"/>
                </a:cubicBezTo>
                <a:cubicBezTo>
                  <a:pt x="657182" y="1691046"/>
                  <a:pt x="660849" y="1683592"/>
                  <a:pt x="664516" y="1676232"/>
                </a:cubicBezTo>
                <a:cubicBezTo>
                  <a:pt x="671959" y="1661419"/>
                  <a:pt x="679293" y="1650379"/>
                  <a:pt x="686735" y="1635659"/>
                </a:cubicBezTo>
                <a:cubicBezTo>
                  <a:pt x="690403" y="1628205"/>
                  <a:pt x="694070" y="1620845"/>
                  <a:pt x="697845" y="1613486"/>
                </a:cubicBezTo>
                <a:cubicBezTo>
                  <a:pt x="701512" y="1609806"/>
                  <a:pt x="705179" y="1602352"/>
                  <a:pt x="708846" y="1594992"/>
                </a:cubicBezTo>
                <a:cubicBezTo>
                  <a:pt x="712621" y="1587632"/>
                  <a:pt x="712621" y="1583952"/>
                  <a:pt x="716289" y="1580272"/>
                </a:cubicBezTo>
                <a:cubicBezTo>
                  <a:pt x="716289" y="1580272"/>
                  <a:pt x="712621" y="1583952"/>
                  <a:pt x="708846" y="1583952"/>
                </a:cubicBezTo>
                <a:cubicBezTo>
                  <a:pt x="701512" y="1587632"/>
                  <a:pt x="690403" y="1591312"/>
                  <a:pt x="683068" y="1594992"/>
                </a:cubicBezTo>
                <a:cubicBezTo>
                  <a:pt x="671959" y="1598672"/>
                  <a:pt x="664624" y="1602352"/>
                  <a:pt x="657182" y="1606126"/>
                </a:cubicBezTo>
                <a:cubicBezTo>
                  <a:pt x="649848" y="1613486"/>
                  <a:pt x="638738" y="1617166"/>
                  <a:pt x="631296" y="1620845"/>
                </a:cubicBezTo>
                <a:cubicBezTo>
                  <a:pt x="631296" y="1624525"/>
                  <a:pt x="631296" y="1628205"/>
                  <a:pt x="627629" y="1631885"/>
                </a:cubicBezTo>
                <a:cubicBezTo>
                  <a:pt x="627629" y="1635659"/>
                  <a:pt x="623962" y="1635659"/>
                  <a:pt x="623962" y="1639339"/>
                </a:cubicBezTo>
                <a:cubicBezTo>
                  <a:pt x="612852" y="1650379"/>
                  <a:pt x="605518" y="1665193"/>
                  <a:pt x="598076" y="1679912"/>
                </a:cubicBezTo>
                <a:cubicBezTo>
                  <a:pt x="590741" y="1694726"/>
                  <a:pt x="583407" y="1705766"/>
                  <a:pt x="572297" y="1720580"/>
                </a:cubicBezTo>
                <a:cubicBezTo>
                  <a:pt x="564855" y="1727939"/>
                  <a:pt x="561188" y="1735299"/>
                  <a:pt x="553854" y="1742659"/>
                </a:cubicBezTo>
                <a:cubicBezTo>
                  <a:pt x="546411" y="1750113"/>
                  <a:pt x="542744" y="1753793"/>
                  <a:pt x="535410" y="1761153"/>
                </a:cubicBezTo>
                <a:cubicBezTo>
                  <a:pt x="527968" y="1764833"/>
                  <a:pt x="524300" y="1772192"/>
                  <a:pt x="516858" y="1775967"/>
                </a:cubicBezTo>
                <a:cubicBezTo>
                  <a:pt x="516858" y="1775967"/>
                  <a:pt x="513191" y="1779646"/>
                  <a:pt x="513191" y="1779646"/>
                </a:cubicBezTo>
                <a:cubicBezTo>
                  <a:pt x="520633" y="1775872"/>
                  <a:pt x="527968" y="1772192"/>
                  <a:pt x="535410" y="1768512"/>
                </a:cubicBezTo>
                <a:cubicBezTo>
                  <a:pt x="561188" y="1757473"/>
                  <a:pt x="583407" y="1746339"/>
                  <a:pt x="605518" y="1738979"/>
                </a:cubicBezTo>
                <a:cubicBezTo>
                  <a:pt x="616627" y="1735299"/>
                  <a:pt x="623962" y="1731619"/>
                  <a:pt x="631296" y="1738979"/>
                </a:cubicBezTo>
                <a:cubicBezTo>
                  <a:pt x="631296" y="1735299"/>
                  <a:pt x="631296" y="1735299"/>
                  <a:pt x="631296" y="1735299"/>
                </a:cubicBezTo>
                <a:cubicBezTo>
                  <a:pt x="635071" y="1735299"/>
                  <a:pt x="635071" y="1731619"/>
                  <a:pt x="635071" y="1731619"/>
                </a:cubicBezTo>
                <a:cubicBezTo>
                  <a:pt x="635071" y="1727939"/>
                  <a:pt x="638738" y="1727939"/>
                  <a:pt x="638738" y="1724260"/>
                </a:cubicBezTo>
                <a:cubicBezTo>
                  <a:pt x="649848" y="1720485"/>
                  <a:pt x="660849" y="1716805"/>
                  <a:pt x="671959" y="1713126"/>
                </a:cubicBezTo>
                <a:cubicBezTo>
                  <a:pt x="694070" y="1705766"/>
                  <a:pt x="716289" y="1702086"/>
                  <a:pt x="738400" y="1694726"/>
                </a:cubicBezTo>
                <a:cubicBezTo>
                  <a:pt x="749509" y="1690952"/>
                  <a:pt x="756843" y="1690952"/>
                  <a:pt x="767953" y="1687272"/>
                </a:cubicBezTo>
                <a:cubicBezTo>
                  <a:pt x="771620" y="1683592"/>
                  <a:pt x="771620" y="1676232"/>
                  <a:pt x="775395" y="1668873"/>
                </a:cubicBezTo>
                <a:cubicBezTo>
                  <a:pt x="779062" y="1657739"/>
                  <a:pt x="782729" y="1650379"/>
                  <a:pt x="782729" y="1654059"/>
                </a:cubicBezTo>
                <a:cubicBezTo>
                  <a:pt x="786397" y="1646699"/>
                  <a:pt x="790064" y="1639339"/>
                  <a:pt x="793839" y="1631885"/>
                </a:cubicBezTo>
                <a:cubicBezTo>
                  <a:pt x="797506" y="1624525"/>
                  <a:pt x="801173" y="1617166"/>
                  <a:pt x="804840" y="1609806"/>
                </a:cubicBezTo>
                <a:cubicBezTo>
                  <a:pt x="808615" y="1602352"/>
                  <a:pt x="812283" y="1594992"/>
                  <a:pt x="815950" y="1587632"/>
                </a:cubicBezTo>
                <a:cubicBezTo>
                  <a:pt x="823284" y="1572818"/>
                  <a:pt x="830726" y="1558099"/>
                  <a:pt x="838061" y="1543285"/>
                </a:cubicBezTo>
                <a:cubicBezTo>
                  <a:pt x="838061" y="1539605"/>
                  <a:pt x="841836" y="1539605"/>
                  <a:pt x="841836" y="1535925"/>
                </a:cubicBezTo>
                <a:close/>
                <a:moveTo>
                  <a:pt x="1067045" y="1495352"/>
                </a:moveTo>
                <a:cubicBezTo>
                  <a:pt x="1048601" y="1495352"/>
                  <a:pt x="1033824" y="1499032"/>
                  <a:pt x="1015380" y="1499032"/>
                </a:cubicBezTo>
                <a:cubicBezTo>
                  <a:pt x="1011605" y="1499032"/>
                  <a:pt x="1004271" y="1499032"/>
                  <a:pt x="1000604" y="1499032"/>
                </a:cubicBezTo>
                <a:cubicBezTo>
                  <a:pt x="1000604" y="1502712"/>
                  <a:pt x="1000604" y="1502712"/>
                  <a:pt x="1000604" y="1502712"/>
                </a:cubicBezTo>
                <a:cubicBezTo>
                  <a:pt x="1000604" y="1506392"/>
                  <a:pt x="1000604" y="1506392"/>
                  <a:pt x="996829" y="1510072"/>
                </a:cubicBezTo>
                <a:cubicBezTo>
                  <a:pt x="993161" y="1513752"/>
                  <a:pt x="993161" y="1513752"/>
                  <a:pt x="989494" y="1517431"/>
                </a:cubicBezTo>
                <a:cubicBezTo>
                  <a:pt x="971050" y="1543285"/>
                  <a:pt x="959941" y="1572818"/>
                  <a:pt x="945164" y="1598672"/>
                </a:cubicBezTo>
                <a:cubicBezTo>
                  <a:pt x="941497" y="1606126"/>
                  <a:pt x="937830" y="1609806"/>
                  <a:pt x="934055" y="1617166"/>
                </a:cubicBezTo>
                <a:cubicBezTo>
                  <a:pt x="926721" y="1624525"/>
                  <a:pt x="923053" y="1631885"/>
                  <a:pt x="915611" y="1639339"/>
                </a:cubicBezTo>
                <a:cubicBezTo>
                  <a:pt x="908277" y="1643019"/>
                  <a:pt x="904610" y="1650379"/>
                  <a:pt x="897167" y="1654059"/>
                </a:cubicBezTo>
                <a:cubicBezTo>
                  <a:pt x="893500" y="1657739"/>
                  <a:pt x="893500" y="1657739"/>
                  <a:pt x="889833" y="1661419"/>
                </a:cubicBezTo>
                <a:cubicBezTo>
                  <a:pt x="904610" y="1657739"/>
                  <a:pt x="923053" y="1654059"/>
                  <a:pt x="941497" y="1650379"/>
                </a:cubicBezTo>
                <a:cubicBezTo>
                  <a:pt x="956274" y="1646699"/>
                  <a:pt x="967383" y="1646699"/>
                  <a:pt x="982160" y="1643019"/>
                </a:cubicBezTo>
                <a:cubicBezTo>
                  <a:pt x="982160" y="1643019"/>
                  <a:pt x="982160" y="1639339"/>
                  <a:pt x="985827" y="1643019"/>
                </a:cubicBezTo>
                <a:cubicBezTo>
                  <a:pt x="989494" y="1635659"/>
                  <a:pt x="993161" y="1628205"/>
                  <a:pt x="996829" y="1620845"/>
                </a:cubicBezTo>
                <a:cubicBezTo>
                  <a:pt x="1000604" y="1613486"/>
                  <a:pt x="1004271" y="1609806"/>
                  <a:pt x="1007938" y="1602352"/>
                </a:cubicBezTo>
                <a:cubicBezTo>
                  <a:pt x="1015380" y="1587632"/>
                  <a:pt x="1022715" y="1576593"/>
                  <a:pt x="1030049" y="1561779"/>
                </a:cubicBezTo>
                <a:cubicBezTo>
                  <a:pt x="1033824" y="1554419"/>
                  <a:pt x="1037491" y="1546965"/>
                  <a:pt x="1041158" y="1539605"/>
                </a:cubicBezTo>
                <a:cubicBezTo>
                  <a:pt x="1044826" y="1532245"/>
                  <a:pt x="1048601" y="1524886"/>
                  <a:pt x="1052268" y="1517431"/>
                </a:cubicBezTo>
                <a:cubicBezTo>
                  <a:pt x="1055935" y="1513752"/>
                  <a:pt x="1059602" y="1506392"/>
                  <a:pt x="1063377" y="1499032"/>
                </a:cubicBezTo>
                <a:cubicBezTo>
                  <a:pt x="1063377" y="1499032"/>
                  <a:pt x="1067045" y="1495352"/>
                  <a:pt x="1067045" y="1495352"/>
                </a:cubicBezTo>
                <a:close/>
                <a:moveTo>
                  <a:pt x="956274" y="1491578"/>
                </a:moveTo>
                <a:cubicBezTo>
                  <a:pt x="945164" y="1495352"/>
                  <a:pt x="934163" y="1495352"/>
                  <a:pt x="923053" y="1499032"/>
                </a:cubicBezTo>
                <a:cubicBezTo>
                  <a:pt x="919386" y="1502712"/>
                  <a:pt x="911944" y="1502712"/>
                  <a:pt x="908277" y="1502712"/>
                </a:cubicBezTo>
                <a:cubicBezTo>
                  <a:pt x="908277" y="1506392"/>
                  <a:pt x="904610" y="1506392"/>
                  <a:pt x="900835" y="1506392"/>
                </a:cubicBezTo>
                <a:cubicBezTo>
                  <a:pt x="897167" y="1510072"/>
                  <a:pt x="893500" y="1510072"/>
                  <a:pt x="889833" y="1510072"/>
                </a:cubicBezTo>
                <a:cubicBezTo>
                  <a:pt x="889833" y="1513752"/>
                  <a:pt x="886166" y="1513752"/>
                  <a:pt x="886166" y="1517431"/>
                </a:cubicBezTo>
                <a:cubicBezTo>
                  <a:pt x="882391" y="1521111"/>
                  <a:pt x="878724" y="1528565"/>
                  <a:pt x="875056" y="1532245"/>
                </a:cubicBezTo>
                <a:cubicBezTo>
                  <a:pt x="856613" y="1561779"/>
                  <a:pt x="845503" y="1591312"/>
                  <a:pt x="827059" y="1620845"/>
                </a:cubicBezTo>
                <a:cubicBezTo>
                  <a:pt x="823392" y="1628205"/>
                  <a:pt x="819617" y="1635659"/>
                  <a:pt x="815950" y="1643019"/>
                </a:cubicBezTo>
                <a:cubicBezTo>
                  <a:pt x="812283" y="1646699"/>
                  <a:pt x="812283" y="1650379"/>
                  <a:pt x="808615" y="1654059"/>
                </a:cubicBezTo>
                <a:cubicBezTo>
                  <a:pt x="808615" y="1657739"/>
                  <a:pt x="804840" y="1661419"/>
                  <a:pt x="801173" y="1665193"/>
                </a:cubicBezTo>
                <a:cubicBezTo>
                  <a:pt x="793839" y="1668873"/>
                  <a:pt x="790064" y="1676232"/>
                  <a:pt x="786397" y="1679912"/>
                </a:cubicBezTo>
                <a:cubicBezTo>
                  <a:pt x="793839" y="1679912"/>
                  <a:pt x="801173" y="1676232"/>
                  <a:pt x="808615" y="1676232"/>
                </a:cubicBezTo>
                <a:cubicBezTo>
                  <a:pt x="830726" y="1672553"/>
                  <a:pt x="852837" y="1665193"/>
                  <a:pt x="875056" y="1661419"/>
                </a:cubicBezTo>
                <a:cubicBezTo>
                  <a:pt x="875056" y="1661419"/>
                  <a:pt x="878724" y="1661419"/>
                  <a:pt x="882391" y="1657739"/>
                </a:cubicBezTo>
                <a:cubicBezTo>
                  <a:pt x="886166" y="1654059"/>
                  <a:pt x="886166" y="1650379"/>
                  <a:pt x="886058" y="1639339"/>
                </a:cubicBezTo>
                <a:cubicBezTo>
                  <a:pt x="889833" y="1628205"/>
                  <a:pt x="893500" y="1620845"/>
                  <a:pt x="897167" y="1613486"/>
                </a:cubicBezTo>
                <a:cubicBezTo>
                  <a:pt x="900835" y="1606126"/>
                  <a:pt x="904610" y="1602352"/>
                  <a:pt x="908277" y="1594992"/>
                </a:cubicBezTo>
                <a:cubicBezTo>
                  <a:pt x="911944" y="1587632"/>
                  <a:pt x="915611" y="1580272"/>
                  <a:pt x="919386" y="1572818"/>
                </a:cubicBezTo>
                <a:cubicBezTo>
                  <a:pt x="923053" y="1569138"/>
                  <a:pt x="926721" y="1561779"/>
                  <a:pt x="930388" y="1554419"/>
                </a:cubicBezTo>
                <a:cubicBezTo>
                  <a:pt x="937830" y="1539605"/>
                  <a:pt x="945164" y="1524886"/>
                  <a:pt x="952607" y="1510072"/>
                </a:cubicBezTo>
                <a:cubicBezTo>
                  <a:pt x="956274" y="1502712"/>
                  <a:pt x="959941" y="1499032"/>
                  <a:pt x="963608" y="1491578"/>
                </a:cubicBezTo>
                <a:cubicBezTo>
                  <a:pt x="959941" y="1491578"/>
                  <a:pt x="959941" y="1491578"/>
                  <a:pt x="956274" y="1491578"/>
                </a:cubicBezTo>
                <a:close/>
                <a:moveTo>
                  <a:pt x="1307030" y="1487898"/>
                </a:moveTo>
                <a:cubicBezTo>
                  <a:pt x="1307030" y="1491578"/>
                  <a:pt x="1303363" y="1495352"/>
                  <a:pt x="1303363" y="1499032"/>
                </a:cubicBezTo>
                <a:cubicBezTo>
                  <a:pt x="1303363" y="1502712"/>
                  <a:pt x="1303363" y="1506392"/>
                  <a:pt x="1299587" y="1510072"/>
                </a:cubicBezTo>
                <a:cubicBezTo>
                  <a:pt x="1292253" y="1524886"/>
                  <a:pt x="1284919" y="1535925"/>
                  <a:pt x="1277476" y="1550645"/>
                </a:cubicBezTo>
                <a:cubicBezTo>
                  <a:pt x="1270142" y="1561779"/>
                  <a:pt x="1259033" y="1576498"/>
                  <a:pt x="1251590" y="1587632"/>
                </a:cubicBezTo>
                <a:cubicBezTo>
                  <a:pt x="1244256" y="1594992"/>
                  <a:pt x="1240589" y="1598672"/>
                  <a:pt x="1236922" y="1606032"/>
                </a:cubicBezTo>
                <a:cubicBezTo>
                  <a:pt x="1233147" y="1609806"/>
                  <a:pt x="1233147" y="1613486"/>
                  <a:pt x="1229479" y="1617166"/>
                </a:cubicBezTo>
                <a:cubicBezTo>
                  <a:pt x="1225812" y="1617166"/>
                  <a:pt x="1225812" y="1620845"/>
                  <a:pt x="1225812" y="1620845"/>
                </a:cubicBezTo>
                <a:cubicBezTo>
                  <a:pt x="1225812" y="1620845"/>
                  <a:pt x="1229479" y="1620845"/>
                  <a:pt x="1229479" y="1620845"/>
                </a:cubicBezTo>
                <a:cubicBezTo>
                  <a:pt x="1251590" y="1620845"/>
                  <a:pt x="1270142" y="1617166"/>
                  <a:pt x="1292253" y="1613486"/>
                </a:cubicBezTo>
                <a:cubicBezTo>
                  <a:pt x="1292253" y="1613486"/>
                  <a:pt x="1292253" y="1609806"/>
                  <a:pt x="1292253" y="1609806"/>
                </a:cubicBezTo>
                <a:cubicBezTo>
                  <a:pt x="1292253" y="1606032"/>
                  <a:pt x="1295920" y="1606032"/>
                  <a:pt x="1295920" y="1602352"/>
                </a:cubicBezTo>
                <a:cubicBezTo>
                  <a:pt x="1295920" y="1602352"/>
                  <a:pt x="1299587" y="1598672"/>
                  <a:pt x="1299587" y="1594992"/>
                </a:cubicBezTo>
                <a:cubicBezTo>
                  <a:pt x="1299587" y="1591312"/>
                  <a:pt x="1303363" y="1583952"/>
                  <a:pt x="1310697" y="1580178"/>
                </a:cubicBezTo>
                <a:cubicBezTo>
                  <a:pt x="1318139" y="1569138"/>
                  <a:pt x="1325474" y="1554419"/>
                  <a:pt x="1332916" y="1543285"/>
                </a:cubicBezTo>
                <a:cubicBezTo>
                  <a:pt x="1340250" y="1528565"/>
                  <a:pt x="1347585" y="1513752"/>
                  <a:pt x="1358694" y="1502712"/>
                </a:cubicBezTo>
                <a:cubicBezTo>
                  <a:pt x="1362361" y="1499032"/>
                  <a:pt x="1366136" y="1491578"/>
                  <a:pt x="1369803" y="1487898"/>
                </a:cubicBezTo>
                <a:cubicBezTo>
                  <a:pt x="1366136" y="1487898"/>
                  <a:pt x="1358694" y="1487898"/>
                  <a:pt x="1355027" y="1487898"/>
                </a:cubicBezTo>
                <a:cubicBezTo>
                  <a:pt x="1340250" y="1487898"/>
                  <a:pt x="1321806" y="1487898"/>
                  <a:pt x="1307030" y="1487898"/>
                </a:cubicBezTo>
                <a:close/>
                <a:moveTo>
                  <a:pt x="1199926" y="1487898"/>
                </a:moveTo>
                <a:cubicBezTo>
                  <a:pt x="1199926" y="1487898"/>
                  <a:pt x="1199926" y="1491672"/>
                  <a:pt x="1199926" y="1495352"/>
                </a:cubicBezTo>
                <a:cubicBezTo>
                  <a:pt x="1199926" y="1495352"/>
                  <a:pt x="1199926" y="1499032"/>
                  <a:pt x="1199926" y="1499032"/>
                </a:cubicBezTo>
                <a:cubicBezTo>
                  <a:pt x="1199926" y="1499032"/>
                  <a:pt x="1199926" y="1502712"/>
                  <a:pt x="1199926" y="1502712"/>
                </a:cubicBezTo>
                <a:cubicBezTo>
                  <a:pt x="1199926" y="1502712"/>
                  <a:pt x="1199926" y="1506392"/>
                  <a:pt x="1199926" y="1506392"/>
                </a:cubicBezTo>
                <a:cubicBezTo>
                  <a:pt x="1196259" y="1506392"/>
                  <a:pt x="1196259" y="1510072"/>
                  <a:pt x="1196259" y="1510072"/>
                </a:cubicBezTo>
                <a:cubicBezTo>
                  <a:pt x="1196259" y="1510072"/>
                  <a:pt x="1192592" y="1513752"/>
                  <a:pt x="1192592" y="1517431"/>
                </a:cubicBezTo>
                <a:cubicBezTo>
                  <a:pt x="1188817" y="1524886"/>
                  <a:pt x="1185150" y="1528565"/>
                  <a:pt x="1181482" y="1535925"/>
                </a:cubicBezTo>
                <a:cubicBezTo>
                  <a:pt x="1174040" y="1546965"/>
                  <a:pt x="1166706" y="1561779"/>
                  <a:pt x="1159371" y="1572818"/>
                </a:cubicBezTo>
                <a:cubicBezTo>
                  <a:pt x="1155596" y="1576498"/>
                  <a:pt x="1155596" y="1580272"/>
                  <a:pt x="1151929" y="1583952"/>
                </a:cubicBezTo>
                <a:cubicBezTo>
                  <a:pt x="1151929" y="1587632"/>
                  <a:pt x="1148262" y="1591312"/>
                  <a:pt x="1144595" y="1594992"/>
                </a:cubicBezTo>
                <a:cubicBezTo>
                  <a:pt x="1140820" y="1598672"/>
                  <a:pt x="1140820" y="1598672"/>
                  <a:pt x="1137153" y="1602352"/>
                </a:cubicBezTo>
                <a:cubicBezTo>
                  <a:pt x="1137153" y="1602352"/>
                  <a:pt x="1133485" y="1606126"/>
                  <a:pt x="1133485" y="1606126"/>
                </a:cubicBezTo>
                <a:cubicBezTo>
                  <a:pt x="1133485" y="1609806"/>
                  <a:pt x="1129818" y="1609806"/>
                  <a:pt x="1129818" y="1609806"/>
                </a:cubicBezTo>
                <a:cubicBezTo>
                  <a:pt x="1126151" y="1609806"/>
                  <a:pt x="1122376" y="1613486"/>
                  <a:pt x="1118709" y="1617166"/>
                </a:cubicBezTo>
                <a:cubicBezTo>
                  <a:pt x="1118709" y="1620845"/>
                  <a:pt x="1115042" y="1620845"/>
                  <a:pt x="1111374" y="1624525"/>
                </a:cubicBezTo>
                <a:cubicBezTo>
                  <a:pt x="1111374" y="1624525"/>
                  <a:pt x="1107599" y="1624525"/>
                  <a:pt x="1103932" y="1628205"/>
                </a:cubicBezTo>
                <a:cubicBezTo>
                  <a:pt x="1103932" y="1628205"/>
                  <a:pt x="1100265" y="1631885"/>
                  <a:pt x="1100265" y="1631885"/>
                </a:cubicBezTo>
                <a:cubicBezTo>
                  <a:pt x="1118709" y="1631885"/>
                  <a:pt x="1137153" y="1628205"/>
                  <a:pt x="1155596" y="1628205"/>
                </a:cubicBezTo>
                <a:cubicBezTo>
                  <a:pt x="1166706" y="1628205"/>
                  <a:pt x="1181482" y="1624525"/>
                  <a:pt x="1192592" y="1624525"/>
                </a:cubicBezTo>
                <a:cubicBezTo>
                  <a:pt x="1192592" y="1624525"/>
                  <a:pt x="1196259" y="1624525"/>
                  <a:pt x="1196259" y="1624525"/>
                </a:cubicBezTo>
                <a:cubicBezTo>
                  <a:pt x="1196259" y="1624525"/>
                  <a:pt x="1196259" y="1620845"/>
                  <a:pt x="1196259" y="1620845"/>
                </a:cubicBezTo>
                <a:cubicBezTo>
                  <a:pt x="1196259" y="1620845"/>
                  <a:pt x="1196259" y="1617166"/>
                  <a:pt x="1196259" y="1617166"/>
                </a:cubicBezTo>
                <a:cubicBezTo>
                  <a:pt x="1199926" y="1617166"/>
                  <a:pt x="1199926" y="1613486"/>
                  <a:pt x="1199926" y="1613486"/>
                </a:cubicBezTo>
                <a:cubicBezTo>
                  <a:pt x="1199926" y="1613486"/>
                  <a:pt x="1203593" y="1609806"/>
                  <a:pt x="1203593" y="1609806"/>
                </a:cubicBezTo>
                <a:cubicBezTo>
                  <a:pt x="1207368" y="1602352"/>
                  <a:pt x="1211036" y="1594992"/>
                  <a:pt x="1214703" y="1583952"/>
                </a:cubicBezTo>
                <a:cubicBezTo>
                  <a:pt x="1222037" y="1576593"/>
                  <a:pt x="1225812" y="1572818"/>
                  <a:pt x="1229479" y="1565459"/>
                </a:cubicBezTo>
                <a:cubicBezTo>
                  <a:pt x="1233147" y="1561779"/>
                  <a:pt x="1240589" y="1554419"/>
                  <a:pt x="1244256" y="1546965"/>
                </a:cubicBezTo>
                <a:cubicBezTo>
                  <a:pt x="1247923" y="1543285"/>
                  <a:pt x="1251590" y="1535925"/>
                  <a:pt x="1255365" y="1528565"/>
                </a:cubicBezTo>
                <a:cubicBezTo>
                  <a:pt x="1266367" y="1513752"/>
                  <a:pt x="1273809" y="1502712"/>
                  <a:pt x="1281144" y="1487898"/>
                </a:cubicBezTo>
                <a:cubicBezTo>
                  <a:pt x="1259033" y="1487898"/>
                  <a:pt x="1240589" y="1487898"/>
                  <a:pt x="1222037" y="1487898"/>
                </a:cubicBezTo>
                <a:cubicBezTo>
                  <a:pt x="1214703" y="1487898"/>
                  <a:pt x="1207368" y="1487898"/>
                  <a:pt x="1199926" y="1487898"/>
                </a:cubicBezTo>
                <a:close/>
                <a:moveTo>
                  <a:pt x="1159371" y="1487898"/>
                </a:moveTo>
                <a:cubicBezTo>
                  <a:pt x="1140820" y="1491672"/>
                  <a:pt x="1118709" y="1491672"/>
                  <a:pt x="1100265" y="1491672"/>
                </a:cubicBezTo>
                <a:cubicBezTo>
                  <a:pt x="1100265" y="1491672"/>
                  <a:pt x="1100265" y="1495352"/>
                  <a:pt x="1100265" y="1495352"/>
                </a:cubicBezTo>
                <a:cubicBezTo>
                  <a:pt x="1096598" y="1499032"/>
                  <a:pt x="1096598" y="1502712"/>
                  <a:pt x="1092823" y="1506392"/>
                </a:cubicBezTo>
                <a:cubicBezTo>
                  <a:pt x="1092823" y="1506392"/>
                  <a:pt x="1089156" y="1510072"/>
                  <a:pt x="1089156" y="1513752"/>
                </a:cubicBezTo>
                <a:cubicBezTo>
                  <a:pt x="1085488" y="1517431"/>
                  <a:pt x="1081821" y="1524886"/>
                  <a:pt x="1078154" y="1532245"/>
                </a:cubicBezTo>
                <a:cubicBezTo>
                  <a:pt x="1074379" y="1535925"/>
                  <a:pt x="1070712" y="1543285"/>
                  <a:pt x="1067045" y="1550739"/>
                </a:cubicBezTo>
                <a:cubicBezTo>
                  <a:pt x="1063377" y="1558099"/>
                  <a:pt x="1059602" y="1565459"/>
                  <a:pt x="1055935" y="1572818"/>
                </a:cubicBezTo>
                <a:cubicBezTo>
                  <a:pt x="1052268" y="1576498"/>
                  <a:pt x="1048601" y="1583952"/>
                  <a:pt x="1044826" y="1591312"/>
                </a:cubicBezTo>
                <a:cubicBezTo>
                  <a:pt x="1041158" y="1594992"/>
                  <a:pt x="1041158" y="1598672"/>
                  <a:pt x="1037491" y="1602352"/>
                </a:cubicBezTo>
                <a:cubicBezTo>
                  <a:pt x="1033824" y="1602352"/>
                  <a:pt x="1033824" y="1606126"/>
                  <a:pt x="1030157" y="1609806"/>
                </a:cubicBezTo>
                <a:cubicBezTo>
                  <a:pt x="1030157" y="1609806"/>
                  <a:pt x="1026382" y="1613486"/>
                  <a:pt x="1022715" y="1617166"/>
                </a:cubicBezTo>
                <a:cubicBezTo>
                  <a:pt x="1019048" y="1620845"/>
                  <a:pt x="1015380" y="1620845"/>
                  <a:pt x="1011605" y="1624525"/>
                </a:cubicBezTo>
                <a:cubicBezTo>
                  <a:pt x="1004271" y="1631885"/>
                  <a:pt x="1000604" y="1635659"/>
                  <a:pt x="993161" y="1639339"/>
                </a:cubicBezTo>
                <a:cubicBezTo>
                  <a:pt x="996829" y="1639339"/>
                  <a:pt x="1000604" y="1639339"/>
                  <a:pt x="1004271" y="1639339"/>
                </a:cubicBezTo>
                <a:cubicBezTo>
                  <a:pt x="1007938" y="1639339"/>
                  <a:pt x="1015380" y="1639339"/>
                  <a:pt x="1019048" y="1639339"/>
                </a:cubicBezTo>
                <a:cubicBezTo>
                  <a:pt x="1030157" y="1635659"/>
                  <a:pt x="1044826" y="1635659"/>
                  <a:pt x="1055935" y="1635659"/>
                </a:cubicBezTo>
                <a:cubicBezTo>
                  <a:pt x="1067045" y="1635659"/>
                  <a:pt x="1078154" y="1635659"/>
                  <a:pt x="1089156" y="1635659"/>
                </a:cubicBezTo>
                <a:cubicBezTo>
                  <a:pt x="1089156" y="1635659"/>
                  <a:pt x="1092823" y="1635659"/>
                  <a:pt x="1092823" y="1635659"/>
                </a:cubicBezTo>
                <a:cubicBezTo>
                  <a:pt x="1096598" y="1631885"/>
                  <a:pt x="1096598" y="1628205"/>
                  <a:pt x="1100265" y="1628205"/>
                </a:cubicBezTo>
                <a:cubicBezTo>
                  <a:pt x="1103932" y="1624525"/>
                  <a:pt x="1107599" y="1617166"/>
                  <a:pt x="1111374" y="1613486"/>
                </a:cubicBezTo>
                <a:cubicBezTo>
                  <a:pt x="1111374" y="1609806"/>
                  <a:pt x="1115042" y="1602352"/>
                  <a:pt x="1118709" y="1598672"/>
                </a:cubicBezTo>
                <a:cubicBezTo>
                  <a:pt x="1126151" y="1587632"/>
                  <a:pt x="1129818" y="1580272"/>
                  <a:pt x="1137153" y="1569138"/>
                </a:cubicBezTo>
                <a:cubicBezTo>
                  <a:pt x="1144595" y="1554419"/>
                  <a:pt x="1151929" y="1543285"/>
                  <a:pt x="1159371" y="1528565"/>
                </a:cubicBezTo>
                <a:cubicBezTo>
                  <a:pt x="1163039" y="1524886"/>
                  <a:pt x="1166706" y="1517431"/>
                  <a:pt x="1170373" y="1510072"/>
                </a:cubicBezTo>
                <a:cubicBezTo>
                  <a:pt x="1170373" y="1506392"/>
                  <a:pt x="1174148" y="1502712"/>
                  <a:pt x="1174148" y="1499032"/>
                </a:cubicBezTo>
                <a:cubicBezTo>
                  <a:pt x="1174148" y="1499032"/>
                  <a:pt x="1177815" y="1495352"/>
                  <a:pt x="1177815" y="1495352"/>
                </a:cubicBezTo>
                <a:cubicBezTo>
                  <a:pt x="1181482" y="1495352"/>
                  <a:pt x="1181482" y="1491672"/>
                  <a:pt x="1181482" y="1491672"/>
                </a:cubicBezTo>
                <a:cubicBezTo>
                  <a:pt x="1185150" y="1491672"/>
                  <a:pt x="1185150" y="1487898"/>
                  <a:pt x="1185150" y="1487898"/>
                </a:cubicBezTo>
                <a:cubicBezTo>
                  <a:pt x="1174148" y="1487898"/>
                  <a:pt x="1166706" y="1487898"/>
                  <a:pt x="1159371" y="1487898"/>
                </a:cubicBezTo>
                <a:close/>
                <a:moveTo>
                  <a:pt x="1480574" y="1480538"/>
                </a:moveTo>
                <a:cubicBezTo>
                  <a:pt x="1473132" y="1480538"/>
                  <a:pt x="1465797" y="1484218"/>
                  <a:pt x="1458355" y="1484218"/>
                </a:cubicBezTo>
                <a:cubicBezTo>
                  <a:pt x="1447354" y="1484218"/>
                  <a:pt x="1432577" y="1487898"/>
                  <a:pt x="1421468" y="1487898"/>
                </a:cubicBezTo>
                <a:cubicBezTo>
                  <a:pt x="1410358" y="1491578"/>
                  <a:pt x="1403024" y="1491578"/>
                  <a:pt x="1391914" y="1491578"/>
                </a:cubicBezTo>
                <a:cubicBezTo>
                  <a:pt x="1388247" y="1491578"/>
                  <a:pt x="1388247" y="1495352"/>
                  <a:pt x="1388247" y="1495352"/>
                </a:cubicBezTo>
                <a:cubicBezTo>
                  <a:pt x="1388247" y="1499032"/>
                  <a:pt x="1388247" y="1502712"/>
                  <a:pt x="1384580" y="1506392"/>
                </a:cubicBezTo>
                <a:cubicBezTo>
                  <a:pt x="1377138" y="1521111"/>
                  <a:pt x="1366136" y="1535925"/>
                  <a:pt x="1358694" y="1550645"/>
                </a:cubicBezTo>
                <a:cubicBezTo>
                  <a:pt x="1347585" y="1561779"/>
                  <a:pt x="1340250" y="1576498"/>
                  <a:pt x="1332916" y="1591312"/>
                </a:cubicBezTo>
                <a:cubicBezTo>
                  <a:pt x="1329141" y="1598672"/>
                  <a:pt x="1325474" y="1606032"/>
                  <a:pt x="1321806" y="1613486"/>
                </a:cubicBezTo>
                <a:cubicBezTo>
                  <a:pt x="1321806" y="1613486"/>
                  <a:pt x="1321806" y="1617166"/>
                  <a:pt x="1321806" y="1617166"/>
                </a:cubicBezTo>
                <a:cubicBezTo>
                  <a:pt x="1332916" y="1613486"/>
                  <a:pt x="1343917" y="1613486"/>
                  <a:pt x="1355027" y="1609806"/>
                </a:cubicBezTo>
                <a:cubicBezTo>
                  <a:pt x="1369803" y="1606032"/>
                  <a:pt x="1380913" y="1606032"/>
                  <a:pt x="1395582" y="1602352"/>
                </a:cubicBezTo>
                <a:cubicBezTo>
                  <a:pt x="1399357" y="1598672"/>
                  <a:pt x="1406691" y="1598672"/>
                  <a:pt x="1410358" y="1598672"/>
                </a:cubicBezTo>
                <a:cubicBezTo>
                  <a:pt x="1410358" y="1598672"/>
                  <a:pt x="1410358" y="1594992"/>
                  <a:pt x="1410358" y="1594992"/>
                </a:cubicBezTo>
                <a:cubicBezTo>
                  <a:pt x="1410358" y="1591312"/>
                  <a:pt x="1410358" y="1591312"/>
                  <a:pt x="1410358" y="1591312"/>
                </a:cubicBezTo>
                <a:cubicBezTo>
                  <a:pt x="1410358" y="1587632"/>
                  <a:pt x="1414133" y="1587632"/>
                  <a:pt x="1414133" y="1583952"/>
                </a:cubicBezTo>
                <a:cubicBezTo>
                  <a:pt x="1414133" y="1580272"/>
                  <a:pt x="1417800" y="1580272"/>
                  <a:pt x="1417800" y="1576498"/>
                </a:cubicBezTo>
                <a:cubicBezTo>
                  <a:pt x="1421468" y="1569138"/>
                  <a:pt x="1425135" y="1565459"/>
                  <a:pt x="1428910" y="1565459"/>
                </a:cubicBezTo>
                <a:cubicBezTo>
                  <a:pt x="1436244" y="1554419"/>
                  <a:pt x="1439911" y="1543285"/>
                  <a:pt x="1447354" y="1535925"/>
                </a:cubicBezTo>
                <a:cubicBezTo>
                  <a:pt x="1454688" y="1521111"/>
                  <a:pt x="1465797" y="1510072"/>
                  <a:pt x="1476907" y="1495352"/>
                </a:cubicBezTo>
                <a:cubicBezTo>
                  <a:pt x="1480574" y="1491578"/>
                  <a:pt x="1487908" y="1484218"/>
                  <a:pt x="1491576" y="1480538"/>
                </a:cubicBezTo>
                <a:cubicBezTo>
                  <a:pt x="1487908" y="1480538"/>
                  <a:pt x="1484241" y="1480538"/>
                  <a:pt x="1480574" y="1480538"/>
                </a:cubicBezTo>
                <a:close/>
                <a:moveTo>
                  <a:pt x="1572901" y="1458365"/>
                </a:moveTo>
                <a:cubicBezTo>
                  <a:pt x="1569126" y="1458365"/>
                  <a:pt x="1565459" y="1462045"/>
                  <a:pt x="1561792" y="1462045"/>
                </a:cubicBezTo>
                <a:cubicBezTo>
                  <a:pt x="1547015" y="1462045"/>
                  <a:pt x="1535905" y="1465819"/>
                  <a:pt x="1524904" y="1469499"/>
                </a:cubicBezTo>
                <a:cubicBezTo>
                  <a:pt x="1521129" y="1473179"/>
                  <a:pt x="1513794" y="1473179"/>
                  <a:pt x="1510127" y="1473179"/>
                </a:cubicBezTo>
                <a:cubicBezTo>
                  <a:pt x="1506352" y="1473179"/>
                  <a:pt x="1506352" y="1473179"/>
                  <a:pt x="1502685" y="1473179"/>
                </a:cubicBezTo>
                <a:cubicBezTo>
                  <a:pt x="1502685" y="1476858"/>
                  <a:pt x="1499018" y="1484218"/>
                  <a:pt x="1499018" y="1487898"/>
                </a:cubicBezTo>
                <a:cubicBezTo>
                  <a:pt x="1499018" y="1491672"/>
                  <a:pt x="1495351" y="1495352"/>
                  <a:pt x="1495351" y="1499032"/>
                </a:cubicBezTo>
                <a:cubicBezTo>
                  <a:pt x="1495351" y="1499032"/>
                  <a:pt x="1495351" y="1502712"/>
                  <a:pt x="1495351" y="1502712"/>
                </a:cubicBezTo>
                <a:cubicBezTo>
                  <a:pt x="1491683" y="1502712"/>
                  <a:pt x="1491683" y="1506392"/>
                  <a:pt x="1491683" y="1506392"/>
                </a:cubicBezTo>
                <a:cubicBezTo>
                  <a:pt x="1491683" y="1510072"/>
                  <a:pt x="1487908" y="1517431"/>
                  <a:pt x="1484241" y="1521206"/>
                </a:cubicBezTo>
                <a:cubicBezTo>
                  <a:pt x="1476907" y="1535925"/>
                  <a:pt x="1469465" y="1546965"/>
                  <a:pt x="1462130" y="1561779"/>
                </a:cubicBezTo>
                <a:cubicBezTo>
                  <a:pt x="1458355" y="1569138"/>
                  <a:pt x="1454688" y="1576498"/>
                  <a:pt x="1451021" y="1583952"/>
                </a:cubicBezTo>
                <a:cubicBezTo>
                  <a:pt x="1451021" y="1587632"/>
                  <a:pt x="1447354" y="1587632"/>
                  <a:pt x="1447354" y="1591312"/>
                </a:cubicBezTo>
                <a:cubicBezTo>
                  <a:pt x="1454688" y="1591312"/>
                  <a:pt x="1465797" y="1591312"/>
                  <a:pt x="1473132" y="1587632"/>
                </a:cubicBezTo>
                <a:cubicBezTo>
                  <a:pt x="1487908" y="1583952"/>
                  <a:pt x="1502685" y="1580272"/>
                  <a:pt x="1517462" y="1576498"/>
                </a:cubicBezTo>
                <a:cubicBezTo>
                  <a:pt x="1517462" y="1572818"/>
                  <a:pt x="1517462" y="1572818"/>
                  <a:pt x="1517462" y="1569138"/>
                </a:cubicBezTo>
                <a:cubicBezTo>
                  <a:pt x="1517462" y="1569138"/>
                  <a:pt x="1517462" y="1565459"/>
                  <a:pt x="1517462" y="1565459"/>
                </a:cubicBezTo>
                <a:cubicBezTo>
                  <a:pt x="1517462" y="1565459"/>
                  <a:pt x="1517462" y="1561779"/>
                  <a:pt x="1517462" y="1561779"/>
                </a:cubicBezTo>
                <a:cubicBezTo>
                  <a:pt x="1517462" y="1558099"/>
                  <a:pt x="1521129" y="1554419"/>
                  <a:pt x="1521129" y="1550739"/>
                </a:cubicBezTo>
                <a:cubicBezTo>
                  <a:pt x="1521129" y="1546965"/>
                  <a:pt x="1524904" y="1539605"/>
                  <a:pt x="1528571" y="1532245"/>
                </a:cubicBezTo>
                <a:cubicBezTo>
                  <a:pt x="1535905" y="1521206"/>
                  <a:pt x="1539681" y="1510072"/>
                  <a:pt x="1547015" y="1499032"/>
                </a:cubicBezTo>
                <a:cubicBezTo>
                  <a:pt x="1550682" y="1491672"/>
                  <a:pt x="1554349" y="1487898"/>
                  <a:pt x="1558124" y="1480538"/>
                </a:cubicBezTo>
                <a:cubicBezTo>
                  <a:pt x="1561792" y="1473179"/>
                  <a:pt x="1565459" y="1469499"/>
                  <a:pt x="1569126" y="1462045"/>
                </a:cubicBezTo>
                <a:cubicBezTo>
                  <a:pt x="1569126" y="1462045"/>
                  <a:pt x="1572901" y="1458365"/>
                  <a:pt x="1572901" y="1458365"/>
                </a:cubicBezTo>
                <a:close/>
                <a:moveTo>
                  <a:pt x="1668895" y="1425151"/>
                </a:moveTo>
                <a:cubicBezTo>
                  <a:pt x="1661453" y="1425151"/>
                  <a:pt x="1657786" y="1425151"/>
                  <a:pt x="1654118" y="1428831"/>
                </a:cubicBezTo>
                <a:cubicBezTo>
                  <a:pt x="1643009" y="1432511"/>
                  <a:pt x="1635567" y="1436285"/>
                  <a:pt x="1624565" y="1439965"/>
                </a:cubicBezTo>
                <a:cubicBezTo>
                  <a:pt x="1617123" y="1443645"/>
                  <a:pt x="1609789" y="1443645"/>
                  <a:pt x="1602346" y="1447325"/>
                </a:cubicBezTo>
                <a:cubicBezTo>
                  <a:pt x="1602346" y="1447325"/>
                  <a:pt x="1598679" y="1447325"/>
                  <a:pt x="1598679" y="1447325"/>
                </a:cubicBezTo>
                <a:cubicBezTo>
                  <a:pt x="1598679" y="1447325"/>
                  <a:pt x="1598679" y="1451005"/>
                  <a:pt x="1598679" y="1451005"/>
                </a:cubicBezTo>
                <a:cubicBezTo>
                  <a:pt x="1598679" y="1454685"/>
                  <a:pt x="1595012" y="1454685"/>
                  <a:pt x="1595012" y="1458365"/>
                </a:cubicBezTo>
                <a:cubicBezTo>
                  <a:pt x="1591345" y="1458365"/>
                  <a:pt x="1591345" y="1462045"/>
                  <a:pt x="1591345" y="1462045"/>
                </a:cubicBezTo>
                <a:cubicBezTo>
                  <a:pt x="1583903" y="1476858"/>
                  <a:pt x="1576568" y="1487898"/>
                  <a:pt x="1569126" y="1502712"/>
                </a:cubicBezTo>
                <a:cubicBezTo>
                  <a:pt x="1565459" y="1517431"/>
                  <a:pt x="1558124" y="1528565"/>
                  <a:pt x="1550682" y="1543285"/>
                </a:cubicBezTo>
                <a:cubicBezTo>
                  <a:pt x="1550682" y="1550739"/>
                  <a:pt x="1547015" y="1554419"/>
                  <a:pt x="1543348" y="1561779"/>
                </a:cubicBezTo>
                <a:cubicBezTo>
                  <a:pt x="1543348" y="1565459"/>
                  <a:pt x="1539681" y="1565459"/>
                  <a:pt x="1539681" y="1569138"/>
                </a:cubicBezTo>
                <a:cubicBezTo>
                  <a:pt x="1561792" y="1561779"/>
                  <a:pt x="1583903" y="1554419"/>
                  <a:pt x="1606121" y="1546965"/>
                </a:cubicBezTo>
                <a:cubicBezTo>
                  <a:pt x="1606121" y="1546965"/>
                  <a:pt x="1609789" y="1546965"/>
                  <a:pt x="1609789" y="1546965"/>
                </a:cubicBezTo>
                <a:cubicBezTo>
                  <a:pt x="1609789" y="1543285"/>
                  <a:pt x="1609789" y="1543285"/>
                  <a:pt x="1609789" y="1543285"/>
                </a:cubicBezTo>
                <a:cubicBezTo>
                  <a:pt x="1609789" y="1543285"/>
                  <a:pt x="1609789" y="1539605"/>
                  <a:pt x="1609789" y="1539605"/>
                </a:cubicBezTo>
                <a:cubicBezTo>
                  <a:pt x="1609789" y="1535925"/>
                  <a:pt x="1613456" y="1535925"/>
                  <a:pt x="1613456" y="1532245"/>
                </a:cubicBezTo>
                <a:cubicBezTo>
                  <a:pt x="1613456" y="1528565"/>
                  <a:pt x="1617123" y="1528565"/>
                  <a:pt x="1617123" y="1524886"/>
                </a:cubicBezTo>
                <a:cubicBezTo>
                  <a:pt x="1620898" y="1513752"/>
                  <a:pt x="1628232" y="1499032"/>
                  <a:pt x="1631900" y="1491672"/>
                </a:cubicBezTo>
                <a:cubicBezTo>
                  <a:pt x="1635567" y="1476858"/>
                  <a:pt x="1643009" y="1465819"/>
                  <a:pt x="1650343" y="1454685"/>
                </a:cubicBezTo>
                <a:cubicBezTo>
                  <a:pt x="1654118" y="1447325"/>
                  <a:pt x="1657786" y="1443645"/>
                  <a:pt x="1661453" y="1436285"/>
                </a:cubicBezTo>
                <a:cubicBezTo>
                  <a:pt x="1665120" y="1432511"/>
                  <a:pt x="1665120" y="1428831"/>
                  <a:pt x="1668895" y="1425151"/>
                </a:cubicBezTo>
                <a:close/>
                <a:moveTo>
                  <a:pt x="147658" y="1395618"/>
                </a:moveTo>
                <a:lnTo>
                  <a:pt x="144538" y="1405092"/>
                </a:lnTo>
                <a:lnTo>
                  <a:pt x="143667" y="1405682"/>
                </a:lnTo>
                <a:close/>
                <a:moveTo>
                  <a:pt x="1790667" y="1362405"/>
                </a:moveTo>
                <a:cubicBezTo>
                  <a:pt x="1787000" y="1366085"/>
                  <a:pt x="1783333" y="1366085"/>
                  <a:pt x="1779666" y="1369764"/>
                </a:cubicBezTo>
                <a:cubicBezTo>
                  <a:pt x="1772224" y="1373444"/>
                  <a:pt x="1764889" y="1377124"/>
                  <a:pt x="1757447" y="1380898"/>
                </a:cubicBezTo>
                <a:cubicBezTo>
                  <a:pt x="1753780" y="1380898"/>
                  <a:pt x="1753780" y="1384578"/>
                  <a:pt x="1750113" y="1384578"/>
                </a:cubicBezTo>
                <a:cubicBezTo>
                  <a:pt x="1739003" y="1391938"/>
                  <a:pt x="1724226" y="1395618"/>
                  <a:pt x="1713117" y="1402978"/>
                </a:cubicBezTo>
                <a:cubicBezTo>
                  <a:pt x="1705783" y="1402978"/>
                  <a:pt x="1702115" y="1406658"/>
                  <a:pt x="1694673" y="1410432"/>
                </a:cubicBezTo>
                <a:cubicBezTo>
                  <a:pt x="1694673" y="1414112"/>
                  <a:pt x="1691006" y="1417792"/>
                  <a:pt x="1691006" y="1421472"/>
                </a:cubicBezTo>
                <a:cubicBezTo>
                  <a:pt x="1687339" y="1428831"/>
                  <a:pt x="1683564" y="1432511"/>
                  <a:pt x="1679897" y="1439965"/>
                </a:cubicBezTo>
                <a:cubicBezTo>
                  <a:pt x="1672562" y="1451005"/>
                  <a:pt x="1668895" y="1465819"/>
                  <a:pt x="1661453" y="1476858"/>
                </a:cubicBezTo>
                <a:cubicBezTo>
                  <a:pt x="1654118" y="1487898"/>
                  <a:pt x="1650343" y="1502712"/>
                  <a:pt x="1643009" y="1513752"/>
                </a:cubicBezTo>
                <a:cubicBezTo>
                  <a:pt x="1643009" y="1521111"/>
                  <a:pt x="1639342" y="1524886"/>
                  <a:pt x="1635675" y="1532245"/>
                </a:cubicBezTo>
                <a:cubicBezTo>
                  <a:pt x="1643009" y="1528565"/>
                  <a:pt x="1654118" y="1524886"/>
                  <a:pt x="1661453" y="1521111"/>
                </a:cubicBezTo>
                <a:cubicBezTo>
                  <a:pt x="1668895" y="1517431"/>
                  <a:pt x="1672562" y="1517431"/>
                  <a:pt x="1676229" y="1513752"/>
                </a:cubicBezTo>
                <a:cubicBezTo>
                  <a:pt x="1679897" y="1513752"/>
                  <a:pt x="1683672" y="1510072"/>
                  <a:pt x="1687339" y="1510072"/>
                </a:cubicBezTo>
                <a:cubicBezTo>
                  <a:pt x="1694673" y="1506392"/>
                  <a:pt x="1702115" y="1502712"/>
                  <a:pt x="1709450" y="1499032"/>
                </a:cubicBezTo>
                <a:cubicBezTo>
                  <a:pt x="1713117" y="1499032"/>
                  <a:pt x="1716892" y="1495352"/>
                  <a:pt x="1720559" y="1495352"/>
                </a:cubicBezTo>
                <a:cubicBezTo>
                  <a:pt x="1724226" y="1495352"/>
                  <a:pt x="1724226" y="1491578"/>
                  <a:pt x="1724226" y="1491578"/>
                </a:cubicBezTo>
                <a:cubicBezTo>
                  <a:pt x="1727894" y="1487898"/>
                  <a:pt x="1727894" y="1484218"/>
                  <a:pt x="1731669" y="1480538"/>
                </a:cubicBezTo>
                <a:cubicBezTo>
                  <a:pt x="1735336" y="1473179"/>
                  <a:pt x="1739003" y="1465819"/>
                  <a:pt x="1742670" y="1458365"/>
                </a:cubicBezTo>
                <a:cubicBezTo>
                  <a:pt x="1750113" y="1443645"/>
                  <a:pt x="1757447" y="1428831"/>
                  <a:pt x="1757447" y="1417792"/>
                </a:cubicBezTo>
                <a:cubicBezTo>
                  <a:pt x="1764889" y="1402978"/>
                  <a:pt x="1775891" y="1388258"/>
                  <a:pt x="1783333" y="1373444"/>
                </a:cubicBezTo>
                <a:cubicBezTo>
                  <a:pt x="1787000" y="1369764"/>
                  <a:pt x="1787000" y="1366085"/>
                  <a:pt x="1790667" y="1362405"/>
                </a:cubicBezTo>
                <a:close/>
                <a:moveTo>
                  <a:pt x="1905105" y="1292204"/>
                </a:moveTo>
                <a:cubicBezTo>
                  <a:pt x="1905105" y="1295978"/>
                  <a:pt x="1901438" y="1295978"/>
                  <a:pt x="1897771" y="1299658"/>
                </a:cubicBezTo>
                <a:cubicBezTo>
                  <a:pt x="1890329" y="1307018"/>
                  <a:pt x="1879327" y="1310698"/>
                  <a:pt x="1871885" y="1318057"/>
                </a:cubicBezTo>
                <a:cubicBezTo>
                  <a:pt x="1864550" y="1325512"/>
                  <a:pt x="1853441" y="1329191"/>
                  <a:pt x="1846107" y="1336551"/>
                </a:cubicBezTo>
                <a:cubicBezTo>
                  <a:pt x="1846107" y="1336551"/>
                  <a:pt x="1846107" y="1340231"/>
                  <a:pt x="1846107" y="1340231"/>
                </a:cubicBezTo>
                <a:cubicBezTo>
                  <a:pt x="1846107" y="1340231"/>
                  <a:pt x="1842332" y="1343911"/>
                  <a:pt x="1842332" y="1347591"/>
                </a:cubicBezTo>
                <a:cubicBezTo>
                  <a:pt x="1842332" y="1351365"/>
                  <a:pt x="1842332" y="1351365"/>
                  <a:pt x="1842332" y="1351365"/>
                </a:cubicBezTo>
                <a:cubicBezTo>
                  <a:pt x="1842332" y="1351365"/>
                  <a:pt x="1842332" y="1355045"/>
                  <a:pt x="1842332" y="1355045"/>
                </a:cubicBezTo>
                <a:cubicBezTo>
                  <a:pt x="1838664" y="1362405"/>
                  <a:pt x="1831330" y="1369764"/>
                  <a:pt x="1827555" y="1377124"/>
                </a:cubicBezTo>
                <a:cubicBezTo>
                  <a:pt x="1820221" y="1384578"/>
                  <a:pt x="1816553" y="1391938"/>
                  <a:pt x="1812886" y="1399298"/>
                </a:cubicBezTo>
                <a:cubicBezTo>
                  <a:pt x="1805444" y="1414112"/>
                  <a:pt x="1794335" y="1428831"/>
                  <a:pt x="1787000" y="1443645"/>
                </a:cubicBezTo>
                <a:cubicBezTo>
                  <a:pt x="1783333" y="1451005"/>
                  <a:pt x="1779558" y="1458365"/>
                  <a:pt x="1775891" y="1465724"/>
                </a:cubicBezTo>
                <a:cubicBezTo>
                  <a:pt x="1772224" y="1469499"/>
                  <a:pt x="1772224" y="1473179"/>
                  <a:pt x="1768556" y="1476858"/>
                </a:cubicBezTo>
                <a:cubicBezTo>
                  <a:pt x="1772224" y="1476858"/>
                  <a:pt x="1779666" y="1473179"/>
                  <a:pt x="1783333" y="1469499"/>
                </a:cubicBezTo>
                <a:cubicBezTo>
                  <a:pt x="1787000" y="1465819"/>
                  <a:pt x="1790667" y="1465819"/>
                  <a:pt x="1794335" y="1462045"/>
                </a:cubicBezTo>
                <a:cubicBezTo>
                  <a:pt x="1798110" y="1458365"/>
                  <a:pt x="1801777" y="1458365"/>
                  <a:pt x="1805444" y="1454685"/>
                </a:cubicBezTo>
                <a:cubicBezTo>
                  <a:pt x="1809111" y="1451005"/>
                  <a:pt x="1812886" y="1451005"/>
                  <a:pt x="1816553" y="1447325"/>
                </a:cubicBezTo>
                <a:cubicBezTo>
                  <a:pt x="1823888" y="1443645"/>
                  <a:pt x="1827663" y="1439965"/>
                  <a:pt x="1831330" y="1436285"/>
                </a:cubicBezTo>
                <a:cubicBezTo>
                  <a:pt x="1831330" y="1432511"/>
                  <a:pt x="1834997" y="1432511"/>
                  <a:pt x="1838664" y="1428831"/>
                </a:cubicBezTo>
                <a:cubicBezTo>
                  <a:pt x="1846107" y="1425151"/>
                  <a:pt x="1849774" y="1417792"/>
                  <a:pt x="1857108" y="1414112"/>
                </a:cubicBezTo>
                <a:cubicBezTo>
                  <a:pt x="1857108" y="1410432"/>
                  <a:pt x="1857108" y="1406658"/>
                  <a:pt x="1857108" y="1402978"/>
                </a:cubicBezTo>
                <a:cubicBezTo>
                  <a:pt x="1857108" y="1395618"/>
                  <a:pt x="1857108" y="1388258"/>
                  <a:pt x="1860883" y="1380898"/>
                </a:cubicBezTo>
                <a:cubicBezTo>
                  <a:pt x="1864550" y="1366085"/>
                  <a:pt x="1871885" y="1355045"/>
                  <a:pt x="1875660" y="1340231"/>
                </a:cubicBezTo>
                <a:cubicBezTo>
                  <a:pt x="1882994" y="1325512"/>
                  <a:pt x="1890329" y="1307018"/>
                  <a:pt x="1901438" y="1299658"/>
                </a:cubicBezTo>
                <a:cubicBezTo>
                  <a:pt x="1901438" y="1295978"/>
                  <a:pt x="1905105" y="1295978"/>
                  <a:pt x="1905105" y="1292204"/>
                </a:cubicBezTo>
                <a:close/>
                <a:moveTo>
                  <a:pt x="228876" y="1192564"/>
                </a:moveTo>
                <a:cubicBezTo>
                  <a:pt x="225209" y="1192564"/>
                  <a:pt x="225209" y="1196244"/>
                  <a:pt x="221542" y="1199924"/>
                </a:cubicBezTo>
                <a:cubicBezTo>
                  <a:pt x="214099" y="1207284"/>
                  <a:pt x="210432" y="1211058"/>
                  <a:pt x="203097" y="1218418"/>
                </a:cubicBezTo>
                <a:cubicBezTo>
                  <a:pt x="195655" y="1225777"/>
                  <a:pt x="191988" y="1229457"/>
                  <a:pt x="184654" y="1236911"/>
                </a:cubicBezTo>
                <a:cubicBezTo>
                  <a:pt x="173544" y="1247951"/>
                  <a:pt x="162435" y="1258991"/>
                  <a:pt x="151433" y="1273805"/>
                </a:cubicBezTo>
                <a:cubicBezTo>
                  <a:pt x="140324" y="1288524"/>
                  <a:pt x="129214" y="1299658"/>
                  <a:pt x="118105" y="1314378"/>
                </a:cubicBezTo>
                <a:cubicBezTo>
                  <a:pt x="114438" y="1321832"/>
                  <a:pt x="110771" y="1325512"/>
                  <a:pt x="103328" y="1332871"/>
                </a:cubicBezTo>
                <a:cubicBezTo>
                  <a:pt x="99661" y="1336551"/>
                  <a:pt x="95994" y="1336551"/>
                  <a:pt x="92327" y="1340231"/>
                </a:cubicBezTo>
                <a:cubicBezTo>
                  <a:pt x="88660" y="1347591"/>
                  <a:pt x="88660" y="1355045"/>
                  <a:pt x="84885" y="1362405"/>
                </a:cubicBezTo>
                <a:cubicBezTo>
                  <a:pt x="81217" y="1373444"/>
                  <a:pt x="77550" y="1384578"/>
                  <a:pt x="73883" y="1395618"/>
                </a:cubicBezTo>
                <a:cubicBezTo>
                  <a:pt x="70108" y="1414112"/>
                  <a:pt x="66441" y="1436285"/>
                  <a:pt x="62774" y="1458365"/>
                </a:cubicBezTo>
                <a:cubicBezTo>
                  <a:pt x="62774" y="1462045"/>
                  <a:pt x="62774" y="1465819"/>
                  <a:pt x="62774" y="1469499"/>
                </a:cubicBezTo>
                <a:cubicBezTo>
                  <a:pt x="62774" y="1469499"/>
                  <a:pt x="62774" y="1473179"/>
                  <a:pt x="62774" y="1473179"/>
                </a:cubicBezTo>
                <a:cubicBezTo>
                  <a:pt x="62774" y="1476858"/>
                  <a:pt x="62774" y="1480538"/>
                  <a:pt x="66441" y="1491672"/>
                </a:cubicBezTo>
                <a:cubicBezTo>
                  <a:pt x="70108" y="1487898"/>
                  <a:pt x="73883" y="1484218"/>
                  <a:pt x="77550" y="1480538"/>
                </a:cubicBezTo>
                <a:cubicBezTo>
                  <a:pt x="81217" y="1473179"/>
                  <a:pt x="88660" y="1469499"/>
                  <a:pt x="92327" y="1462045"/>
                </a:cubicBezTo>
                <a:cubicBezTo>
                  <a:pt x="95994" y="1458365"/>
                  <a:pt x="103328" y="1454685"/>
                  <a:pt x="107103" y="1447325"/>
                </a:cubicBezTo>
                <a:cubicBezTo>
                  <a:pt x="110771" y="1439965"/>
                  <a:pt x="118105" y="1436285"/>
                  <a:pt x="121880" y="1428831"/>
                </a:cubicBezTo>
                <a:cubicBezTo>
                  <a:pt x="125547" y="1421472"/>
                  <a:pt x="132882" y="1417792"/>
                  <a:pt x="136657" y="1410432"/>
                </a:cubicBezTo>
                <a:lnTo>
                  <a:pt x="143667" y="1405682"/>
                </a:lnTo>
                <a:lnTo>
                  <a:pt x="140324" y="1414112"/>
                </a:lnTo>
                <a:cubicBezTo>
                  <a:pt x="136657" y="1421472"/>
                  <a:pt x="132882" y="1428831"/>
                  <a:pt x="129214" y="1436285"/>
                </a:cubicBezTo>
                <a:cubicBezTo>
                  <a:pt x="125547" y="1443645"/>
                  <a:pt x="121880" y="1451005"/>
                  <a:pt x="114438" y="1458365"/>
                </a:cubicBezTo>
                <a:cubicBezTo>
                  <a:pt x="110771" y="1465819"/>
                  <a:pt x="103328" y="1469499"/>
                  <a:pt x="99661" y="1476858"/>
                </a:cubicBezTo>
                <a:cubicBezTo>
                  <a:pt x="95994" y="1484218"/>
                  <a:pt x="88552" y="1487898"/>
                  <a:pt x="84885" y="1495352"/>
                </a:cubicBezTo>
                <a:cubicBezTo>
                  <a:pt x="81217" y="1502712"/>
                  <a:pt x="73883" y="1506392"/>
                  <a:pt x="70108" y="1513752"/>
                </a:cubicBezTo>
                <a:cubicBezTo>
                  <a:pt x="66441" y="1513752"/>
                  <a:pt x="66441" y="1517431"/>
                  <a:pt x="62774" y="1521111"/>
                </a:cubicBezTo>
                <a:cubicBezTo>
                  <a:pt x="59106" y="1524886"/>
                  <a:pt x="59106" y="1524886"/>
                  <a:pt x="59106" y="1524886"/>
                </a:cubicBezTo>
                <a:cubicBezTo>
                  <a:pt x="59106" y="1543285"/>
                  <a:pt x="59106" y="1558099"/>
                  <a:pt x="59106" y="1576498"/>
                </a:cubicBezTo>
                <a:lnTo>
                  <a:pt x="59106" y="1618017"/>
                </a:lnTo>
                <a:lnTo>
                  <a:pt x="47997" y="1631885"/>
                </a:lnTo>
                <a:cubicBezTo>
                  <a:pt x="59106" y="1639339"/>
                  <a:pt x="59106" y="1635659"/>
                  <a:pt x="59106" y="1631885"/>
                </a:cubicBezTo>
                <a:lnTo>
                  <a:pt x="59106" y="1618017"/>
                </a:lnTo>
                <a:lnTo>
                  <a:pt x="77550" y="1594992"/>
                </a:lnTo>
                <a:cubicBezTo>
                  <a:pt x="84885" y="1583952"/>
                  <a:pt x="95994" y="1572818"/>
                  <a:pt x="103328" y="1561779"/>
                </a:cubicBezTo>
                <a:cubicBezTo>
                  <a:pt x="107103" y="1554419"/>
                  <a:pt x="114438" y="1550739"/>
                  <a:pt x="118105" y="1543285"/>
                </a:cubicBezTo>
                <a:cubicBezTo>
                  <a:pt x="121880" y="1539605"/>
                  <a:pt x="121880" y="1539605"/>
                  <a:pt x="125547" y="1535925"/>
                </a:cubicBezTo>
                <a:cubicBezTo>
                  <a:pt x="125547" y="1532245"/>
                  <a:pt x="125547" y="1532245"/>
                  <a:pt x="125547" y="1528565"/>
                </a:cubicBezTo>
                <a:cubicBezTo>
                  <a:pt x="129214" y="1517431"/>
                  <a:pt x="129214" y="1506392"/>
                  <a:pt x="129214" y="1495352"/>
                </a:cubicBezTo>
                <a:cubicBezTo>
                  <a:pt x="129214" y="1491672"/>
                  <a:pt x="129214" y="1487898"/>
                  <a:pt x="129214" y="1484218"/>
                </a:cubicBezTo>
                <a:cubicBezTo>
                  <a:pt x="132882" y="1480538"/>
                  <a:pt x="132882" y="1473179"/>
                  <a:pt x="132882" y="1465819"/>
                </a:cubicBezTo>
                <a:cubicBezTo>
                  <a:pt x="132882" y="1454685"/>
                  <a:pt x="132882" y="1443645"/>
                  <a:pt x="136657" y="1432511"/>
                </a:cubicBezTo>
                <a:cubicBezTo>
                  <a:pt x="140324" y="1428831"/>
                  <a:pt x="140324" y="1425151"/>
                  <a:pt x="140324" y="1421472"/>
                </a:cubicBezTo>
                <a:cubicBezTo>
                  <a:pt x="140324" y="1417792"/>
                  <a:pt x="143991" y="1410432"/>
                  <a:pt x="143991" y="1406752"/>
                </a:cubicBezTo>
                <a:lnTo>
                  <a:pt x="144538" y="1405092"/>
                </a:lnTo>
                <a:lnTo>
                  <a:pt x="147658" y="1402978"/>
                </a:lnTo>
                <a:cubicBezTo>
                  <a:pt x="147658" y="1399298"/>
                  <a:pt x="151433" y="1399298"/>
                  <a:pt x="155100" y="1395618"/>
                </a:cubicBezTo>
                <a:cubicBezTo>
                  <a:pt x="155100" y="1391938"/>
                  <a:pt x="158768" y="1391938"/>
                  <a:pt x="162435" y="1388258"/>
                </a:cubicBezTo>
                <a:cubicBezTo>
                  <a:pt x="166102" y="1384578"/>
                  <a:pt x="166102" y="1384578"/>
                  <a:pt x="166102" y="1384578"/>
                </a:cubicBezTo>
                <a:cubicBezTo>
                  <a:pt x="169877" y="1366085"/>
                  <a:pt x="173544" y="1351365"/>
                  <a:pt x="180879" y="1332871"/>
                </a:cubicBezTo>
                <a:cubicBezTo>
                  <a:pt x="184654" y="1314378"/>
                  <a:pt x="191988" y="1292298"/>
                  <a:pt x="199430" y="1273805"/>
                </a:cubicBezTo>
                <a:cubicBezTo>
                  <a:pt x="206765" y="1258991"/>
                  <a:pt x="210432" y="1240591"/>
                  <a:pt x="217874" y="1222098"/>
                </a:cubicBezTo>
                <a:cubicBezTo>
                  <a:pt x="221542" y="1211058"/>
                  <a:pt x="225209" y="1203604"/>
                  <a:pt x="228876" y="1192564"/>
                </a:cubicBezTo>
                <a:close/>
                <a:moveTo>
                  <a:pt x="2026985" y="1181525"/>
                </a:moveTo>
                <a:cubicBezTo>
                  <a:pt x="2019651" y="1188884"/>
                  <a:pt x="2008542" y="1199924"/>
                  <a:pt x="2001099" y="1207284"/>
                </a:cubicBezTo>
                <a:cubicBezTo>
                  <a:pt x="1997432" y="1211058"/>
                  <a:pt x="1997432" y="1211058"/>
                  <a:pt x="1993765" y="1214738"/>
                </a:cubicBezTo>
                <a:cubicBezTo>
                  <a:pt x="1990098" y="1218418"/>
                  <a:pt x="1982655" y="1225777"/>
                  <a:pt x="1978988" y="1229457"/>
                </a:cubicBezTo>
                <a:cubicBezTo>
                  <a:pt x="1971654" y="1236817"/>
                  <a:pt x="1964212" y="1240591"/>
                  <a:pt x="1956877" y="1247951"/>
                </a:cubicBezTo>
                <a:cubicBezTo>
                  <a:pt x="1956877" y="1247951"/>
                  <a:pt x="1956877" y="1251631"/>
                  <a:pt x="1956877" y="1251631"/>
                </a:cubicBezTo>
                <a:cubicBezTo>
                  <a:pt x="1956877" y="1255311"/>
                  <a:pt x="1956877" y="1255311"/>
                  <a:pt x="1956877" y="1258991"/>
                </a:cubicBezTo>
                <a:cubicBezTo>
                  <a:pt x="1956877" y="1262671"/>
                  <a:pt x="1953102" y="1266445"/>
                  <a:pt x="1953102" y="1270125"/>
                </a:cubicBezTo>
                <a:cubicBezTo>
                  <a:pt x="1949435" y="1270125"/>
                  <a:pt x="1949435" y="1273805"/>
                  <a:pt x="1949435" y="1273805"/>
                </a:cubicBezTo>
                <a:cubicBezTo>
                  <a:pt x="1945768" y="1277484"/>
                  <a:pt x="1945768" y="1281164"/>
                  <a:pt x="1942101" y="1284844"/>
                </a:cubicBezTo>
                <a:cubicBezTo>
                  <a:pt x="1938433" y="1292204"/>
                  <a:pt x="1934658" y="1295978"/>
                  <a:pt x="1930991" y="1303338"/>
                </a:cubicBezTo>
                <a:cubicBezTo>
                  <a:pt x="1923657" y="1314378"/>
                  <a:pt x="1919882" y="1325512"/>
                  <a:pt x="1912547" y="1340231"/>
                </a:cubicBezTo>
                <a:cubicBezTo>
                  <a:pt x="1905105" y="1355045"/>
                  <a:pt x="1897771" y="1369764"/>
                  <a:pt x="1890436" y="1384578"/>
                </a:cubicBezTo>
                <a:cubicBezTo>
                  <a:pt x="1890436" y="1384578"/>
                  <a:pt x="1894104" y="1380898"/>
                  <a:pt x="1894104" y="1380898"/>
                </a:cubicBezTo>
                <a:cubicBezTo>
                  <a:pt x="1908880" y="1362405"/>
                  <a:pt x="1927324" y="1347591"/>
                  <a:pt x="1945768" y="1329191"/>
                </a:cubicBezTo>
                <a:cubicBezTo>
                  <a:pt x="1953102" y="1321832"/>
                  <a:pt x="1960544" y="1314378"/>
                  <a:pt x="1967879" y="1307018"/>
                </a:cubicBezTo>
                <a:cubicBezTo>
                  <a:pt x="1971654" y="1303338"/>
                  <a:pt x="1971654" y="1299658"/>
                  <a:pt x="1971654" y="1295978"/>
                </a:cubicBezTo>
                <a:cubicBezTo>
                  <a:pt x="1971654" y="1288524"/>
                  <a:pt x="1971654" y="1281164"/>
                  <a:pt x="1975321" y="1273805"/>
                </a:cubicBezTo>
                <a:cubicBezTo>
                  <a:pt x="1975321" y="1266445"/>
                  <a:pt x="1978988" y="1258991"/>
                  <a:pt x="1982655" y="1251631"/>
                </a:cubicBezTo>
                <a:cubicBezTo>
                  <a:pt x="1986323" y="1244271"/>
                  <a:pt x="1986323" y="1236817"/>
                  <a:pt x="2001099" y="1233137"/>
                </a:cubicBezTo>
                <a:cubicBezTo>
                  <a:pt x="2004874" y="1225777"/>
                  <a:pt x="2008542" y="1218418"/>
                  <a:pt x="2012209" y="1211058"/>
                </a:cubicBezTo>
                <a:cubicBezTo>
                  <a:pt x="2015876" y="1203604"/>
                  <a:pt x="2019651" y="1196244"/>
                  <a:pt x="2023318" y="1188884"/>
                </a:cubicBezTo>
                <a:cubicBezTo>
                  <a:pt x="2023318" y="1185204"/>
                  <a:pt x="2026985" y="1185204"/>
                  <a:pt x="2026985" y="1181525"/>
                </a:cubicBezTo>
                <a:close/>
                <a:moveTo>
                  <a:pt x="2119312" y="1070750"/>
                </a:moveTo>
                <a:cubicBezTo>
                  <a:pt x="2115645" y="1070750"/>
                  <a:pt x="2115645" y="1074430"/>
                  <a:pt x="2111870" y="1078110"/>
                </a:cubicBezTo>
                <a:cubicBezTo>
                  <a:pt x="2108203" y="1085470"/>
                  <a:pt x="2100868" y="1092830"/>
                  <a:pt x="2093426" y="1100284"/>
                </a:cubicBezTo>
                <a:cubicBezTo>
                  <a:pt x="2086092" y="1107643"/>
                  <a:pt x="2078650" y="1118683"/>
                  <a:pt x="2071315" y="1126137"/>
                </a:cubicBezTo>
                <a:cubicBezTo>
                  <a:pt x="2071315" y="1129817"/>
                  <a:pt x="2067648" y="1133497"/>
                  <a:pt x="2063873" y="1137177"/>
                </a:cubicBezTo>
                <a:cubicBezTo>
                  <a:pt x="2067648" y="1137177"/>
                  <a:pt x="2067648" y="1144537"/>
                  <a:pt x="2067648" y="1148217"/>
                </a:cubicBezTo>
                <a:cubicBezTo>
                  <a:pt x="2063873" y="1148217"/>
                  <a:pt x="2063873" y="1151991"/>
                  <a:pt x="2063873" y="1155671"/>
                </a:cubicBezTo>
                <a:cubicBezTo>
                  <a:pt x="2060206" y="1159351"/>
                  <a:pt x="2060206" y="1159351"/>
                  <a:pt x="2060206" y="1163031"/>
                </a:cubicBezTo>
                <a:cubicBezTo>
                  <a:pt x="2060206" y="1166711"/>
                  <a:pt x="2056539" y="1166711"/>
                  <a:pt x="2056539" y="1170391"/>
                </a:cubicBezTo>
                <a:cubicBezTo>
                  <a:pt x="2052871" y="1170391"/>
                  <a:pt x="2052871" y="1174070"/>
                  <a:pt x="2052871" y="1174070"/>
                </a:cubicBezTo>
                <a:cubicBezTo>
                  <a:pt x="2049096" y="1181430"/>
                  <a:pt x="2045429" y="1185204"/>
                  <a:pt x="2041762" y="1192564"/>
                </a:cubicBezTo>
                <a:cubicBezTo>
                  <a:pt x="2034428" y="1203604"/>
                  <a:pt x="2026985" y="1218418"/>
                  <a:pt x="2019651" y="1229457"/>
                </a:cubicBezTo>
                <a:cubicBezTo>
                  <a:pt x="2012209" y="1244271"/>
                  <a:pt x="2004874" y="1258991"/>
                  <a:pt x="1997432" y="1273805"/>
                </a:cubicBezTo>
                <a:cubicBezTo>
                  <a:pt x="1997432" y="1277484"/>
                  <a:pt x="1993765" y="1277484"/>
                  <a:pt x="1993765" y="1281164"/>
                </a:cubicBezTo>
                <a:cubicBezTo>
                  <a:pt x="2001099" y="1273805"/>
                  <a:pt x="2008542" y="1262671"/>
                  <a:pt x="2015876" y="1255311"/>
                </a:cubicBezTo>
                <a:cubicBezTo>
                  <a:pt x="2023318" y="1247951"/>
                  <a:pt x="2030653" y="1240591"/>
                  <a:pt x="2038095" y="1233137"/>
                </a:cubicBezTo>
                <a:cubicBezTo>
                  <a:pt x="2045429" y="1222098"/>
                  <a:pt x="2056539" y="1214738"/>
                  <a:pt x="2063873" y="1203604"/>
                </a:cubicBezTo>
                <a:cubicBezTo>
                  <a:pt x="2067648" y="1192564"/>
                  <a:pt x="2074982" y="1185204"/>
                  <a:pt x="2082425" y="1177750"/>
                </a:cubicBezTo>
                <a:cubicBezTo>
                  <a:pt x="2089759" y="1170391"/>
                  <a:pt x="2093426" y="1166711"/>
                  <a:pt x="2097093" y="1159351"/>
                </a:cubicBezTo>
                <a:cubicBezTo>
                  <a:pt x="2097093" y="1155671"/>
                  <a:pt x="2097093" y="1155671"/>
                  <a:pt x="2097093" y="1155671"/>
                </a:cubicBezTo>
                <a:cubicBezTo>
                  <a:pt x="2097093" y="1151897"/>
                  <a:pt x="2097093" y="1148217"/>
                  <a:pt x="2097093" y="1144537"/>
                </a:cubicBezTo>
                <a:cubicBezTo>
                  <a:pt x="2097093" y="1137177"/>
                  <a:pt x="2097093" y="1126137"/>
                  <a:pt x="2100868" y="1118683"/>
                </a:cubicBezTo>
                <a:cubicBezTo>
                  <a:pt x="2104536" y="1107643"/>
                  <a:pt x="2104536" y="1100284"/>
                  <a:pt x="2108203" y="1092830"/>
                </a:cubicBezTo>
                <a:cubicBezTo>
                  <a:pt x="2108203" y="1085470"/>
                  <a:pt x="2111870" y="1074430"/>
                  <a:pt x="2119312" y="1070750"/>
                </a:cubicBezTo>
                <a:close/>
                <a:moveTo>
                  <a:pt x="306426" y="1007909"/>
                </a:moveTo>
                <a:cubicBezTo>
                  <a:pt x="299092" y="1015363"/>
                  <a:pt x="291650" y="1019043"/>
                  <a:pt x="284315" y="1026403"/>
                </a:cubicBezTo>
                <a:cubicBezTo>
                  <a:pt x="276873" y="1030083"/>
                  <a:pt x="269539" y="1037443"/>
                  <a:pt x="265871" y="1041217"/>
                </a:cubicBezTo>
                <a:cubicBezTo>
                  <a:pt x="258429" y="1052257"/>
                  <a:pt x="247320" y="1063296"/>
                  <a:pt x="236318" y="1070750"/>
                </a:cubicBezTo>
                <a:cubicBezTo>
                  <a:pt x="225209" y="1081790"/>
                  <a:pt x="210432" y="1089150"/>
                  <a:pt x="199322" y="1100284"/>
                </a:cubicBezTo>
                <a:cubicBezTo>
                  <a:pt x="191988" y="1103964"/>
                  <a:pt x="188321" y="1111323"/>
                  <a:pt x="180879" y="1115003"/>
                </a:cubicBezTo>
                <a:cubicBezTo>
                  <a:pt x="180879" y="1118683"/>
                  <a:pt x="177211" y="1118683"/>
                  <a:pt x="173544" y="1122363"/>
                </a:cubicBezTo>
                <a:cubicBezTo>
                  <a:pt x="169877" y="1129817"/>
                  <a:pt x="166102" y="1137177"/>
                  <a:pt x="162435" y="1144537"/>
                </a:cubicBezTo>
                <a:cubicBezTo>
                  <a:pt x="162435" y="1148217"/>
                  <a:pt x="158768" y="1151991"/>
                  <a:pt x="158768" y="1155671"/>
                </a:cubicBezTo>
                <a:cubicBezTo>
                  <a:pt x="158768" y="1159351"/>
                  <a:pt x="158768" y="1159351"/>
                  <a:pt x="158768" y="1159351"/>
                </a:cubicBezTo>
                <a:cubicBezTo>
                  <a:pt x="155100" y="1174070"/>
                  <a:pt x="147658" y="1185204"/>
                  <a:pt x="143991" y="1199924"/>
                </a:cubicBezTo>
                <a:cubicBezTo>
                  <a:pt x="140324" y="1214738"/>
                  <a:pt x="132882" y="1225777"/>
                  <a:pt x="129214" y="1240591"/>
                </a:cubicBezTo>
                <a:cubicBezTo>
                  <a:pt x="129214" y="1240591"/>
                  <a:pt x="125547" y="1244271"/>
                  <a:pt x="125547" y="1247951"/>
                </a:cubicBezTo>
                <a:cubicBezTo>
                  <a:pt x="125547" y="1251631"/>
                  <a:pt x="125547" y="1258991"/>
                  <a:pt x="121880" y="1262671"/>
                </a:cubicBezTo>
                <a:cubicBezTo>
                  <a:pt x="118105" y="1262671"/>
                  <a:pt x="118105" y="1266445"/>
                  <a:pt x="121880" y="1277484"/>
                </a:cubicBezTo>
                <a:cubicBezTo>
                  <a:pt x="125547" y="1273805"/>
                  <a:pt x="129214" y="1266350"/>
                  <a:pt x="132882" y="1262671"/>
                </a:cubicBezTo>
                <a:cubicBezTo>
                  <a:pt x="143991" y="1251631"/>
                  <a:pt x="155100" y="1236817"/>
                  <a:pt x="166102" y="1225777"/>
                </a:cubicBezTo>
                <a:cubicBezTo>
                  <a:pt x="180879" y="1214738"/>
                  <a:pt x="191988" y="1203604"/>
                  <a:pt x="206765" y="1192564"/>
                </a:cubicBezTo>
                <a:cubicBezTo>
                  <a:pt x="210432" y="1185204"/>
                  <a:pt x="217874" y="1181430"/>
                  <a:pt x="225209" y="1177750"/>
                </a:cubicBezTo>
                <a:cubicBezTo>
                  <a:pt x="228876" y="1174070"/>
                  <a:pt x="232651" y="1174070"/>
                  <a:pt x="236318" y="1170391"/>
                </a:cubicBezTo>
                <a:cubicBezTo>
                  <a:pt x="236318" y="1166711"/>
                  <a:pt x="239985" y="1166711"/>
                  <a:pt x="239985" y="1166711"/>
                </a:cubicBezTo>
                <a:cubicBezTo>
                  <a:pt x="239985" y="1163031"/>
                  <a:pt x="239985" y="1163031"/>
                  <a:pt x="239985" y="1163031"/>
                </a:cubicBezTo>
                <a:cubicBezTo>
                  <a:pt x="243653" y="1163031"/>
                  <a:pt x="243653" y="1159351"/>
                  <a:pt x="243653" y="1159351"/>
                </a:cubicBezTo>
                <a:cubicBezTo>
                  <a:pt x="243653" y="1155671"/>
                  <a:pt x="243653" y="1155671"/>
                  <a:pt x="243653" y="1155671"/>
                </a:cubicBezTo>
                <a:cubicBezTo>
                  <a:pt x="243653" y="1151897"/>
                  <a:pt x="247320" y="1148217"/>
                  <a:pt x="247320" y="1144537"/>
                </a:cubicBezTo>
                <a:cubicBezTo>
                  <a:pt x="247320" y="1144537"/>
                  <a:pt x="247320" y="1140857"/>
                  <a:pt x="247320" y="1140857"/>
                </a:cubicBezTo>
                <a:cubicBezTo>
                  <a:pt x="262096" y="1103964"/>
                  <a:pt x="280648" y="1066976"/>
                  <a:pt x="299092" y="1030083"/>
                </a:cubicBezTo>
                <a:cubicBezTo>
                  <a:pt x="302759" y="1022723"/>
                  <a:pt x="306426" y="1015363"/>
                  <a:pt x="310093" y="1007909"/>
                </a:cubicBezTo>
                <a:cubicBezTo>
                  <a:pt x="306426" y="1007909"/>
                  <a:pt x="306426" y="1007909"/>
                  <a:pt x="306426" y="1007909"/>
                </a:cubicBezTo>
                <a:close/>
                <a:moveTo>
                  <a:pt x="2211639" y="919309"/>
                </a:moveTo>
                <a:cubicBezTo>
                  <a:pt x="2204197" y="930443"/>
                  <a:pt x="2196862" y="945163"/>
                  <a:pt x="2189420" y="956297"/>
                </a:cubicBezTo>
                <a:cubicBezTo>
                  <a:pt x="2189420" y="956297"/>
                  <a:pt x="2189420" y="959977"/>
                  <a:pt x="2189420" y="959977"/>
                </a:cubicBezTo>
                <a:cubicBezTo>
                  <a:pt x="2189420" y="963656"/>
                  <a:pt x="2185753" y="967336"/>
                  <a:pt x="2185753" y="971016"/>
                </a:cubicBezTo>
                <a:cubicBezTo>
                  <a:pt x="2182086" y="974696"/>
                  <a:pt x="2182086" y="974696"/>
                  <a:pt x="2182086" y="978376"/>
                </a:cubicBezTo>
                <a:cubicBezTo>
                  <a:pt x="2182086" y="982150"/>
                  <a:pt x="2182086" y="985830"/>
                  <a:pt x="2178419" y="989510"/>
                </a:cubicBezTo>
                <a:cubicBezTo>
                  <a:pt x="2174644" y="993190"/>
                  <a:pt x="2170976" y="1000550"/>
                  <a:pt x="2167309" y="1007909"/>
                </a:cubicBezTo>
                <a:cubicBezTo>
                  <a:pt x="2159867" y="1022723"/>
                  <a:pt x="2156200" y="1033763"/>
                  <a:pt x="2148865" y="1048577"/>
                </a:cubicBezTo>
                <a:cubicBezTo>
                  <a:pt x="2141423" y="1059616"/>
                  <a:pt x="2137756" y="1070750"/>
                  <a:pt x="2134089" y="1081790"/>
                </a:cubicBezTo>
                <a:cubicBezTo>
                  <a:pt x="2134089" y="1089150"/>
                  <a:pt x="2130422" y="1100284"/>
                  <a:pt x="2126647" y="1107643"/>
                </a:cubicBezTo>
                <a:cubicBezTo>
                  <a:pt x="2137756" y="1096604"/>
                  <a:pt x="2145090" y="1081790"/>
                  <a:pt x="2152533" y="1070750"/>
                </a:cubicBezTo>
                <a:cubicBezTo>
                  <a:pt x="2159867" y="1059616"/>
                  <a:pt x="2167309" y="1048577"/>
                  <a:pt x="2174644" y="1037443"/>
                </a:cubicBezTo>
                <a:cubicBezTo>
                  <a:pt x="2174644" y="1033763"/>
                  <a:pt x="2178419" y="1026403"/>
                  <a:pt x="2182086" y="1022723"/>
                </a:cubicBezTo>
                <a:cubicBezTo>
                  <a:pt x="2185753" y="1015363"/>
                  <a:pt x="2189420" y="1011684"/>
                  <a:pt x="2193087" y="1004229"/>
                </a:cubicBezTo>
                <a:cubicBezTo>
                  <a:pt x="2204197" y="989510"/>
                  <a:pt x="2211639" y="971016"/>
                  <a:pt x="2211639" y="959977"/>
                </a:cubicBezTo>
                <a:cubicBezTo>
                  <a:pt x="2211639" y="959977"/>
                  <a:pt x="2211639" y="956297"/>
                  <a:pt x="2211639" y="956297"/>
                </a:cubicBezTo>
                <a:cubicBezTo>
                  <a:pt x="2211639" y="952522"/>
                  <a:pt x="2211639" y="952522"/>
                  <a:pt x="2211639" y="948843"/>
                </a:cubicBezTo>
                <a:cubicBezTo>
                  <a:pt x="2211639" y="945163"/>
                  <a:pt x="2211639" y="945163"/>
                  <a:pt x="2211639" y="941483"/>
                </a:cubicBezTo>
                <a:cubicBezTo>
                  <a:pt x="2211639" y="937803"/>
                  <a:pt x="2211639" y="937803"/>
                  <a:pt x="2211639" y="934123"/>
                </a:cubicBezTo>
                <a:cubicBezTo>
                  <a:pt x="2211639" y="930443"/>
                  <a:pt x="2211639" y="926763"/>
                  <a:pt x="2211639" y="922989"/>
                </a:cubicBezTo>
                <a:cubicBezTo>
                  <a:pt x="2211639" y="922989"/>
                  <a:pt x="2211639" y="919309"/>
                  <a:pt x="2211639" y="919309"/>
                </a:cubicBezTo>
                <a:close/>
                <a:moveTo>
                  <a:pt x="483638" y="731069"/>
                </a:moveTo>
                <a:cubicBezTo>
                  <a:pt x="479971" y="731069"/>
                  <a:pt x="479971" y="734749"/>
                  <a:pt x="476303" y="734749"/>
                </a:cubicBezTo>
                <a:cubicBezTo>
                  <a:pt x="476303" y="734749"/>
                  <a:pt x="472636" y="734749"/>
                  <a:pt x="472636" y="734749"/>
                </a:cubicBezTo>
                <a:cubicBezTo>
                  <a:pt x="472636" y="734749"/>
                  <a:pt x="468861" y="734749"/>
                  <a:pt x="468861" y="734749"/>
                </a:cubicBezTo>
                <a:cubicBezTo>
                  <a:pt x="465194" y="734749"/>
                  <a:pt x="465194" y="734749"/>
                  <a:pt x="461527" y="734749"/>
                </a:cubicBezTo>
                <a:cubicBezTo>
                  <a:pt x="461527" y="734749"/>
                  <a:pt x="457860" y="738429"/>
                  <a:pt x="457860" y="738429"/>
                </a:cubicBezTo>
                <a:cubicBezTo>
                  <a:pt x="457860" y="738429"/>
                  <a:pt x="454085" y="742109"/>
                  <a:pt x="454085" y="742109"/>
                </a:cubicBezTo>
                <a:cubicBezTo>
                  <a:pt x="454085" y="742109"/>
                  <a:pt x="450417" y="745789"/>
                  <a:pt x="450417" y="745789"/>
                </a:cubicBezTo>
                <a:cubicBezTo>
                  <a:pt x="450417" y="749469"/>
                  <a:pt x="446750" y="749469"/>
                  <a:pt x="443083" y="753243"/>
                </a:cubicBezTo>
                <a:cubicBezTo>
                  <a:pt x="439416" y="756923"/>
                  <a:pt x="431974" y="760603"/>
                  <a:pt x="424639" y="764282"/>
                </a:cubicBezTo>
                <a:cubicBezTo>
                  <a:pt x="420864" y="767962"/>
                  <a:pt x="420864" y="767962"/>
                  <a:pt x="417197" y="771642"/>
                </a:cubicBezTo>
                <a:cubicBezTo>
                  <a:pt x="409863" y="775322"/>
                  <a:pt x="406087" y="782776"/>
                  <a:pt x="398753" y="790136"/>
                </a:cubicBezTo>
                <a:cubicBezTo>
                  <a:pt x="395086" y="797496"/>
                  <a:pt x="387644" y="801176"/>
                  <a:pt x="383976" y="808630"/>
                </a:cubicBezTo>
                <a:cubicBezTo>
                  <a:pt x="380309" y="815989"/>
                  <a:pt x="372867" y="827029"/>
                  <a:pt x="365533" y="834389"/>
                </a:cubicBezTo>
                <a:cubicBezTo>
                  <a:pt x="358090" y="845523"/>
                  <a:pt x="347089" y="856562"/>
                  <a:pt x="339647" y="867696"/>
                </a:cubicBezTo>
                <a:cubicBezTo>
                  <a:pt x="339647" y="867696"/>
                  <a:pt x="335979" y="871376"/>
                  <a:pt x="335979" y="871376"/>
                </a:cubicBezTo>
                <a:cubicBezTo>
                  <a:pt x="339647" y="867696"/>
                  <a:pt x="347089" y="867696"/>
                  <a:pt x="350756" y="864017"/>
                </a:cubicBezTo>
                <a:cubicBezTo>
                  <a:pt x="354423" y="860242"/>
                  <a:pt x="361865" y="856562"/>
                  <a:pt x="369200" y="852883"/>
                </a:cubicBezTo>
                <a:cubicBezTo>
                  <a:pt x="376642" y="849203"/>
                  <a:pt x="383976" y="845523"/>
                  <a:pt x="391419" y="841843"/>
                </a:cubicBezTo>
                <a:cubicBezTo>
                  <a:pt x="391419" y="841843"/>
                  <a:pt x="395086" y="838163"/>
                  <a:pt x="395086" y="838163"/>
                </a:cubicBezTo>
                <a:cubicBezTo>
                  <a:pt x="398753" y="838163"/>
                  <a:pt x="398753" y="838163"/>
                  <a:pt x="398753" y="838163"/>
                </a:cubicBezTo>
                <a:cubicBezTo>
                  <a:pt x="398753" y="834389"/>
                  <a:pt x="402420" y="834389"/>
                  <a:pt x="402420" y="834389"/>
                </a:cubicBezTo>
                <a:cubicBezTo>
                  <a:pt x="402420" y="834389"/>
                  <a:pt x="402420" y="838163"/>
                  <a:pt x="402420" y="838163"/>
                </a:cubicBezTo>
                <a:cubicBezTo>
                  <a:pt x="402420" y="841843"/>
                  <a:pt x="398753" y="841843"/>
                  <a:pt x="398753" y="841843"/>
                </a:cubicBezTo>
                <a:cubicBezTo>
                  <a:pt x="395086" y="845523"/>
                  <a:pt x="395086" y="845523"/>
                  <a:pt x="391419" y="849203"/>
                </a:cubicBezTo>
                <a:cubicBezTo>
                  <a:pt x="387644" y="852883"/>
                  <a:pt x="387644" y="852883"/>
                  <a:pt x="387644" y="852883"/>
                </a:cubicBezTo>
                <a:cubicBezTo>
                  <a:pt x="387644" y="852883"/>
                  <a:pt x="383976" y="856562"/>
                  <a:pt x="383976" y="856562"/>
                </a:cubicBezTo>
                <a:cubicBezTo>
                  <a:pt x="383976" y="860242"/>
                  <a:pt x="380309" y="860242"/>
                  <a:pt x="380309" y="863922"/>
                </a:cubicBezTo>
                <a:cubicBezTo>
                  <a:pt x="376642" y="867696"/>
                  <a:pt x="376642" y="867696"/>
                  <a:pt x="372867" y="871376"/>
                </a:cubicBezTo>
                <a:cubicBezTo>
                  <a:pt x="369200" y="875056"/>
                  <a:pt x="365533" y="878736"/>
                  <a:pt x="361865" y="882416"/>
                </a:cubicBezTo>
                <a:cubicBezTo>
                  <a:pt x="358090" y="886096"/>
                  <a:pt x="350756" y="889776"/>
                  <a:pt x="347089" y="893456"/>
                </a:cubicBezTo>
                <a:cubicBezTo>
                  <a:pt x="335979" y="900910"/>
                  <a:pt x="321203" y="908269"/>
                  <a:pt x="306426" y="915629"/>
                </a:cubicBezTo>
                <a:cubicBezTo>
                  <a:pt x="299092" y="919309"/>
                  <a:pt x="295425" y="919309"/>
                  <a:pt x="291650" y="922989"/>
                </a:cubicBezTo>
                <a:cubicBezTo>
                  <a:pt x="291650" y="926763"/>
                  <a:pt x="291650" y="926763"/>
                  <a:pt x="291650" y="926763"/>
                </a:cubicBezTo>
                <a:cubicBezTo>
                  <a:pt x="287982" y="930443"/>
                  <a:pt x="284315" y="937803"/>
                  <a:pt x="280648" y="941483"/>
                </a:cubicBezTo>
                <a:cubicBezTo>
                  <a:pt x="276873" y="948843"/>
                  <a:pt x="273206" y="952617"/>
                  <a:pt x="269539" y="959977"/>
                </a:cubicBezTo>
                <a:cubicBezTo>
                  <a:pt x="262096" y="974696"/>
                  <a:pt x="251095" y="989510"/>
                  <a:pt x="243653" y="1004229"/>
                </a:cubicBezTo>
                <a:cubicBezTo>
                  <a:pt x="232651" y="1019043"/>
                  <a:pt x="225209" y="1033763"/>
                  <a:pt x="214099" y="1048577"/>
                </a:cubicBezTo>
                <a:cubicBezTo>
                  <a:pt x="214099" y="1052257"/>
                  <a:pt x="210432" y="1052257"/>
                  <a:pt x="206765" y="1063391"/>
                </a:cubicBezTo>
                <a:cubicBezTo>
                  <a:pt x="206765" y="1059616"/>
                  <a:pt x="210432" y="1059616"/>
                  <a:pt x="214099" y="1055936"/>
                </a:cubicBezTo>
                <a:cubicBezTo>
                  <a:pt x="217766" y="1048577"/>
                  <a:pt x="225209" y="1044897"/>
                  <a:pt x="232543" y="1037537"/>
                </a:cubicBezTo>
                <a:cubicBezTo>
                  <a:pt x="239985" y="1033857"/>
                  <a:pt x="243653" y="1026403"/>
                  <a:pt x="251095" y="1022723"/>
                </a:cubicBezTo>
                <a:cubicBezTo>
                  <a:pt x="254762" y="1019043"/>
                  <a:pt x="258429" y="1015363"/>
                  <a:pt x="262096" y="1011684"/>
                </a:cubicBezTo>
                <a:cubicBezTo>
                  <a:pt x="262096" y="1011684"/>
                  <a:pt x="265871" y="1008004"/>
                  <a:pt x="265871" y="1008004"/>
                </a:cubicBezTo>
                <a:cubicBezTo>
                  <a:pt x="269539" y="1008004"/>
                  <a:pt x="269539" y="1004229"/>
                  <a:pt x="273206" y="1004229"/>
                </a:cubicBezTo>
                <a:cubicBezTo>
                  <a:pt x="276873" y="1004229"/>
                  <a:pt x="276873" y="1004229"/>
                  <a:pt x="276873" y="1004229"/>
                </a:cubicBezTo>
                <a:cubicBezTo>
                  <a:pt x="276873" y="1004229"/>
                  <a:pt x="280540" y="1004229"/>
                  <a:pt x="280540" y="1004229"/>
                </a:cubicBezTo>
                <a:cubicBezTo>
                  <a:pt x="284315" y="1000550"/>
                  <a:pt x="284315" y="1000550"/>
                  <a:pt x="287982" y="1000550"/>
                </a:cubicBezTo>
                <a:cubicBezTo>
                  <a:pt x="291650" y="996870"/>
                  <a:pt x="295317" y="996870"/>
                  <a:pt x="299092" y="996870"/>
                </a:cubicBezTo>
                <a:cubicBezTo>
                  <a:pt x="302759" y="996870"/>
                  <a:pt x="310093" y="996870"/>
                  <a:pt x="313868" y="996870"/>
                </a:cubicBezTo>
                <a:cubicBezTo>
                  <a:pt x="321203" y="989510"/>
                  <a:pt x="324870" y="978470"/>
                  <a:pt x="328537" y="971016"/>
                </a:cubicBezTo>
                <a:cubicBezTo>
                  <a:pt x="332312" y="963656"/>
                  <a:pt x="335979" y="956297"/>
                  <a:pt x="339647" y="948937"/>
                </a:cubicBezTo>
                <a:cubicBezTo>
                  <a:pt x="347089" y="937803"/>
                  <a:pt x="350756" y="930443"/>
                  <a:pt x="354423" y="923083"/>
                </a:cubicBezTo>
                <a:cubicBezTo>
                  <a:pt x="361865" y="911949"/>
                  <a:pt x="365533" y="900910"/>
                  <a:pt x="372867" y="893550"/>
                </a:cubicBezTo>
                <a:cubicBezTo>
                  <a:pt x="380309" y="882416"/>
                  <a:pt x="383976" y="875056"/>
                  <a:pt x="391311" y="864017"/>
                </a:cubicBezTo>
                <a:cubicBezTo>
                  <a:pt x="398753" y="845523"/>
                  <a:pt x="409863" y="830709"/>
                  <a:pt x="420864" y="815989"/>
                </a:cubicBezTo>
                <a:cubicBezTo>
                  <a:pt x="424531" y="808630"/>
                  <a:pt x="431974" y="801176"/>
                  <a:pt x="435641" y="793816"/>
                </a:cubicBezTo>
                <a:cubicBezTo>
                  <a:pt x="443083" y="782776"/>
                  <a:pt x="450417" y="775322"/>
                  <a:pt x="457860" y="764282"/>
                </a:cubicBezTo>
                <a:cubicBezTo>
                  <a:pt x="461527" y="756923"/>
                  <a:pt x="468861" y="745789"/>
                  <a:pt x="476303" y="738429"/>
                </a:cubicBezTo>
                <a:cubicBezTo>
                  <a:pt x="479971" y="734749"/>
                  <a:pt x="479971" y="734749"/>
                  <a:pt x="483638" y="731069"/>
                </a:cubicBezTo>
                <a:close/>
                <a:moveTo>
                  <a:pt x="2296524" y="675682"/>
                </a:moveTo>
                <a:cubicBezTo>
                  <a:pt x="2296524" y="686722"/>
                  <a:pt x="2292857" y="697856"/>
                  <a:pt x="2285414" y="716255"/>
                </a:cubicBezTo>
                <a:cubicBezTo>
                  <a:pt x="2281747" y="727389"/>
                  <a:pt x="2281747" y="734749"/>
                  <a:pt x="2278080" y="745789"/>
                </a:cubicBezTo>
                <a:cubicBezTo>
                  <a:pt x="2274413" y="753148"/>
                  <a:pt x="2274413" y="764282"/>
                  <a:pt x="2270638" y="771642"/>
                </a:cubicBezTo>
                <a:cubicBezTo>
                  <a:pt x="2266970" y="782776"/>
                  <a:pt x="2263303" y="797496"/>
                  <a:pt x="2259636" y="808535"/>
                </a:cubicBezTo>
                <a:cubicBezTo>
                  <a:pt x="2259636" y="812310"/>
                  <a:pt x="2255861" y="815989"/>
                  <a:pt x="2255861" y="819669"/>
                </a:cubicBezTo>
                <a:cubicBezTo>
                  <a:pt x="2252194" y="827029"/>
                  <a:pt x="2252194" y="834389"/>
                  <a:pt x="2248527" y="841843"/>
                </a:cubicBezTo>
                <a:cubicBezTo>
                  <a:pt x="2248527" y="841843"/>
                  <a:pt x="2248527" y="845523"/>
                  <a:pt x="2248527" y="845523"/>
                </a:cubicBezTo>
                <a:cubicBezTo>
                  <a:pt x="2248527" y="852883"/>
                  <a:pt x="2248527" y="856562"/>
                  <a:pt x="2248527" y="860242"/>
                </a:cubicBezTo>
                <a:cubicBezTo>
                  <a:pt x="2248527" y="863922"/>
                  <a:pt x="2248527" y="863922"/>
                  <a:pt x="2248527" y="867602"/>
                </a:cubicBezTo>
                <a:cubicBezTo>
                  <a:pt x="2248527" y="867602"/>
                  <a:pt x="2248527" y="871376"/>
                  <a:pt x="2248527" y="875056"/>
                </a:cubicBezTo>
                <a:cubicBezTo>
                  <a:pt x="2248527" y="875056"/>
                  <a:pt x="2248527" y="878736"/>
                  <a:pt x="2248527" y="878736"/>
                </a:cubicBezTo>
                <a:cubicBezTo>
                  <a:pt x="2244859" y="882416"/>
                  <a:pt x="2244859" y="886096"/>
                  <a:pt x="2244859" y="889776"/>
                </a:cubicBezTo>
                <a:cubicBezTo>
                  <a:pt x="2244859" y="889776"/>
                  <a:pt x="2244859" y="893456"/>
                  <a:pt x="2244859" y="893456"/>
                </a:cubicBezTo>
                <a:cubicBezTo>
                  <a:pt x="2248527" y="886096"/>
                  <a:pt x="2248527" y="878736"/>
                  <a:pt x="2252194" y="871376"/>
                </a:cubicBezTo>
                <a:cubicBezTo>
                  <a:pt x="2255861" y="856562"/>
                  <a:pt x="2263303" y="845523"/>
                  <a:pt x="2266970" y="830709"/>
                </a:cubicBezTo>
                <a:cubicBezTo>
                  <a:pt x="2270638" y="819669"/>
                  <a:pt x="2274413" y="808535"/>
                  <a:pt x="2278080" y="797496"/>
                </a:cubicBezTo>
                <a:cubicBezTo>
                  <a:pt x="2281747" y="790136"/>
                  <a:pt x="2281747" y="779002"/>
                  <a:pt x="2285414" y="771642"/>
                </a:cubicBezTo>
                <a:cubicBezTo>
                  <a:pt x="2285414" y="764282"/>
                  <a:pt x="2289189" y="753148"/>
                  <a:pt x="2289189" y="745789"/>
                </a:cubicBezTo>
                <a:cubicBezTo>
                  <a:pt x="2292857" y="723615"/>
                  <a:pt x="2292857" y="697856"/>
                  <a:pt x="2296524" y="675682"/>
                </a:cubicBezTo>
                <a:close/>
                <a:moveTo>
                  <a:pt x="642405" y="550095"/>
                </a:moveTo>
                <a:cubicBezTo>
                  <a:pt x="627629" y="561229"/>
                  <a:pt x="612852" y="572268"/>
                  <a:pt x="601851" y="583308"/>
                </a:cubicBezTo>
                <a:cubicBezTo>
                  <a:pt x="590741" y="594442"/>
                  <a:pt x="579632" y="609161"/>
                  <a:pt x="564855" y="620295"/>
                </a:cubicBezTo>
                <a:cubicBezTo>
                  <a:pt x="557521" y="627655"/>
                  <a:pt x="550079" y="631335"/>
                  <a:pt x="542744" y="638695"/>
                </a:cubicBezTo>
                <a:cubicBezTo>
                  <a:pt x="539077" y="646149"/>
                  <a:pt x="531635" y="649829"/>
                  <a:pt x="524300" y="657188"/>
                </a:cubicBezTo>
                <a:cubicBezTo>
                  <a:pt x="513191" y="668228"/>
                  <a:pt x="498414" y="679362"/>
                  <a:pt x="487413" y="694082"/>
                </a:cubicBezTo>
                <a:cubicBezTo>
                  <a:pt x="483638" y="701536"/>
                  <a:pt x="476303" y="705216"/>
                  <a:pt x="468861" y="712575"/>
                </a:cubicBezTo>
                <a:cubicBezTo>
                  <a:pt x="472636" y="712575"/>
                  <a:pt x="472636" y="712575"/>
                  <a:pt x="472636" y="712575"/>
                </a:cubicBezTo>
                <a:cubicBezTo>
                  <a:pt x="472636" y="712575"/>
                  <a:pt x="476303" y="712575"/>
                  <a:pt x="476303" y="712575"/>
                </a:cubicBezTo>
                <a:cubicBezTo>
                  <a:pt x="479971" y="712575"/>
                  <a:pt x="479971" y="712575"/>
                  <a:pt x="483638" y="712575"/>
                </a:cubicBezTo>
                <a:cubicBezTo>
                  <a:pt x="483638" y="716255"/>
                  <a:pt x="487413" y="716255"/>
                  <a:pt x="487413" y="719935"/>
                </a:cubicBezTo>
                <a:cubicBezTo>
                  <a:pt x="487413" y="723615"/>
                  <a:pt x="487413" y="723615"/>
                  <a:pt x="487413" y="727389"/>
                </a:cubicBezTo>
                <a:cubicBezTo>
                  <a:pt x="487413" y="723615"/>
                  <a:pt x="491080" y="723615"/>
                  <a:pt x="491080" y="719935"/>
                </a:cubicBezTo>
                <a:cubicBezTo>
                  <a:pt x="505857" y="701536"/>
                  <a:pt x="520633" y="686722"/>
                  <a:pt x="535410" y="668228"/>
                </a:cubicBezTo>
                <a:cubicBezTo>
                  <a:pt x="550079" y="649829"/>
                  <a:pt x="561188" y="635015"/>
                  <a:pt x="575965" y="620295"/>
                </a:cubicBezTo>
                <a:cubicBezTo>
                  <a:pt x="583407" y="612936"/>
                  <a:pt x="587074" y="609161"/>
                  <a:pt x="594408" y="601802"/>
                </a:cubicBezTo>
                <a:cubicBezTo>
                  <a:pt x="598076" y="594442"/>
                  <a:pt x="605518" y="587082"/>
                  <a:pt x="612852" y="579628"/>
                </a:cubicBezTo>
                <a:cubicBezTo>
                  <a:pt x="620294" y="572268"/>
                  <a:pt x="631404" y="561229"/>
                  <a:pt x="642405" y="550095"/>
                </a:cubicBezTo>
                <a:close/>
                <a:moveTo>
                  <a:pt x="2252194" y="380254"/>
                </a:moveTo>
                <a:lnTo>
                  <a:pt x="2253253" y="381839"/>
                </a:lnTo>
                <a:lnTo>
                  <a:pt x="2252194" y="383934"/>
                </a:lnTo>
                <a:cubicBezTo>
                  <a:pt x="2252194" y="383934"/>
                  <a:pt x="2252194" y="383934"/>
                  <a:pt x="2252194" y="380254"/>
                </a:cubicBezTo>
                <a:close/>
                <a:moveTo>
                  <a:pt x="1790667" y="0"/>
                </a:moveTo>
                <a:cubicBezTo>
                  <a:pt x="1812886" y="0"/>
                  <a:pt x="1831330" y="0"/>
                  <a:pt x="1853441" y="0"/>
                </a:cubicBezTo>
                <a:cubicBezTo>
                  <a:pt x="1871885" y="0"/>
                  <a:pt x="1894104" y="0"/>
                  <a:pt x="1912547" y="0"/>
                </a:cubicBezTo>
                <a:cubicBezTo>
                  <a:pt x="1923549" y="0"/>
                  <a:pt x="1930991" y="0"/>
                  <a:pt x="1942101" y="0"/>
                </a:cubicBezTo>
                <a:cubicBezTo>
                  <a:pt x="1949435" y="0"/>
                  <a:pt x="1953102" y="0"/>
                  <a:pt x="1960544" y="0"/>
                </a:cubicBezTo>
                <a:cubicBezTo>
                  <a:pt x="1964212" y="0"/>
                  <a:pt x="1964212" y="0"/>
                  <a:pt x="1967879" y="0"/>
                </a:cubicBezTo>
                <a:cubicBezTo>
                  <a:pt x="1971654" y="0"/>
                  <a:pt x="1975321" y="3680"/>
                  <a:pt x="1978988" y="3680"/>
                </a:cubicBezTo>
                <a:cubicBezTo>
                  <a:pt x="1986323" y="3680"/>
                  <a:pt x="1993765" y="14814"/>
                  <a:pt x="1993765" y="22174"/>
                </a:cubicBezTo>
                <a:cubicBezTo>
                  <a:pt x="1993765" y="22174"/>
                  <a:pt x="1993765" y="25853"/>
                  <a:pt x="1993765" y="25853"/>
                </a:cubicBezTo>
                <a:cubicBezTo>
                  <a:pt x="1993765" y="25853"/>
                  <a:pt x="1997432" y="29533"/>
                  <a:pt x="1997432" y="29533"/>
                </a:cubicBezTo>
                <a:cubicBezTo>
                  <a:pt x="2001099" y="36893"/>
                  <a:pt x="2001099" y="40573"/>
                  <a:pt x="2004874" y="44347"/>
                </a:cubicBezTo>
                <a:cubicBezTo>
                  <a:pt x="2004874" y="48027"/>
                  <a:pt x="2008542" y="51707"/>
                  <a:pt x="2008542" y="55387"/>
                </a:cubicBezTo>
                <a:cubicBezTo>
                  <a:pt x="2008542" y="59067"/>
                  <a:pt x="2008542" y="59067"/>
                  <a:pt x="2008542" y="62747"/>
                </a:cubicBezTo>
                <a:cubicBezTo>
                  <a:pt x="2012209" y="70106"/>
                  <a:pt x="2012209" y="73881"/>
                  <a:pt x="2012209" y="81240"/>
                </a:cubicBezTo>
                <a:cubicBezTo>
                  <a:pt x="2012209" y="81240"/>
                  <a:pt x="2012209" y="84920"/>
                  <a:pt x="2012209" y="88600"/>
                </a:cubicBezTo>
                <a:cubicBezTo>
                  <a:pt x="2012209" y="95960"/>
                  <a:pt x="2012209" y="103414"/>
                  <a:pt x="2012209" y="110774"/>
                </a:cubicBezTo>
                <a:cubicBezTo>
                  <a:pt x="2012209" y="121813"/>
                  <a:pt x="2012209" y="129267"/>
                  <a:pt x="2012209" y="136627"/>
                </a:cubicBezTo>
                <a:cubicBezTo>
                  <a:pt x="2008542" y="143987"/>
                  <a:pt x="2008542" y="151347"/>
                  <a:pt x="2008542" y="158801"/>
                </a:cubicBezTo>
                <a:cubicBezTo>
                  <a:pt x="2004874" y="166161"/>
                  <a:pt x="2004874" y="169840"/>
                  <a:pt x="2004874" y="173520"/>
                </a:cubicBezTo>
                <a:cubicBezTo>
                  <a:pt x="2001099" y="180880"/>
                  <a:pt x="2001099" y="184560"/>
                  <a:pt x="2001099" y="188334"/>
                </a:cubicBezTo>
                <a:cubicBezTo>
                  <a:pt x="2001099" y="192014"/>
                  <a:pt x="2001099" y="192014"/>
                  <a:pt x="2001099" y="195694"/>
                </a:cubicBezTo>
                <a:cubicBezTo>
                  <a:pt x="2001099" y="199374"/>
                  <a:pt x="1997432" y="206734"/>
                  <a:pt x="1997432" y="210413"/>
                </a:cubicBezTo>
                <a:cubicBezTo>
                  <a:pt x="1997432" y="217868"/>
                  <a:pt x="1997432" y="221547"/>
                  <a:pt x="1993765" y="228907"/>
                </a:cubicBezTo>
                <a:cubicBezTo>
                  <a:pt x="1990098" y="236267"/>
                  <a:pt x="1990098" y="239947"/>
                  <a:pt x="1986323" y="247401"/>
                </a:cubicBezTo>
                <a:cubicBezTo>
                  <a:pt x="1982655" y="258441"/>
                  <a:pt x="1978988" y="265800"/>
                  <a:pt x="1975321" y="273254"/>
                </a:cubicBezTo>
                <a:cubicBezTo>
                  <a:pt x="1971546" y="284294"/>
                  <a:pt x="1967879" y="291654"/>
                  <a:pt x="1964212" y="299014"/>
                </a:cubicBezTo>
                <a:cubicBezTo>
                  <a:pt x="1960544" y="302788"/>
                  <a:pt x="1960544" y="310148"/>
                  <a:pt x="1956877" y="313828"/>
                </a:cubicBezTo>
                <a:cubicBezTo>
                  <a:pt x="1942101" y="343361"/>
                  <a:pt x="1927324" y="372894"/>
                  <a:pt x="1912547" y="398748"/>
                </a:cubicBezTo>
                <a:cubicBezTo>
                  <a:pt x="1905105" y="409787"/>
                  <a:pt x="1901438" y="420921"/>
                  <a:pt x="1894104" y="431961"/>
                </a:cubicBezTo>
                <a:cubicBezTo>
                  <a:pt x="1890329" y="439321"/>
                  <a:pt x="1882994" y="450455"/>
                  <a:pt x="1879327" y="457815"/>
                </a:cubicBezTo>
                <a:cubicBezTo>
                  <a:pt x="1875660" y="461494"/>
                  <a:pt x="1875660" y="465174"/>
                  <a:pt x="1871885" y="468854"/>
                </a:cubicBezTo>
                <a:cubicBezTo>
                  <a:pt x="1860883" y="483668"/>
                  <a:pt x="1853441" y="498388"/>
                  <a:pt x="1842332" y="513201"/>
                </a:cubicBezTo>
                <a:cubicBezTo>
                  <a:pt x="1834997" y="528015"/>
                  <a:pt x="1823888" y="539055"/>
                  <a:pt x="1816553" y="550095"/>
                </a:cubicBezTo>
                <a:cubicBezTo>
                  <a:pt x="1809111" y="561229"/>
                  <a:pt x="1801777" y="568588"/>
                  <a:pt x="1794335" y="579628"/>
                </a:cubicBezTo>
                <a:cubicBezTo>
                  <a:pt x="1790667" y="587082"/>
                  <a:pt x="1783333" y="594442"/>
                  <a:pt x="1779666" y="601802"/>
                </a:cubicBezTo>
                <a:cubicBezTo>
                  <a:pt x="1775891" y="609161"/>
                  <a:pt x="1768556" y="612936"/>
                  <a:pt x="1764889" y="620295"/>
                </a:cubicBezTo>
                <a:cubicBezTo>
                  <a:pt x="1757447" y="631335"/>
                  <a:pt x="1750113" y="638695"/>
                  <a:pt x="1739003" y="649829"/>
                </a:cubicBezTo>
                <a:cubicBezTo>
                  <a:pt x="1731561" y="657188"/>
                  <a:pt x="1720559" y="668228"/>
                  <a:pt x="1709450" y="679362"/>
                </a:cubicBezTo>
                <a:cubicBezTo>
                  <a:pt x="1698340" y="690402"/>
                  <a:pt x="1687339" y="697856"/>
                  <a:pt x="1676229" y="708896"/>
                </a:cubicBezTo>
                <a:cubicBezTo>
                  <a:pt x="1672562" y="712575"/>
                  <a:pt x="1668895" y="719935"/>
                  <a:pt x="1661453" y="723615"/>
                </a:cubicBezTo>
                <a:cubicBezTo>
                  <a:pt x="1654118" y="727389"/>
                  <a:pt x="1650343" y="734749"/>
                  <a:pt x="1643009" y="738429"/>
                </a:cubicBezTo>
                <a:cubicBezTo>
                  <a:pt x="1635567" y="745789"/>
                  <a:pt x="1628232" y="749469"/>
                  <a:pt x="1620898" y="756923"/>
                </a:cubicBezTo>
                <a:cubicBezTo>
                  <a:pt x="1613456" y="760603"/>
                  <a:pt x="1609789" y="764282"/>
                  <a:pt x="1602346" y="767962"/>
                </a:cubicBezTo>
                <a:cubicBezTo>
                  <a:pt x="1591345" y="775322"/>
                  <a:pt x="1580235" y="782776"/>
                  <a:pt x="1569126" y="790136"/>
                </a:cubicBezTo>
                <a:cubicBezTo>
                  <a:pt x="1558124" y="801176"/>
                  <a:pt x="1543348" y="808630"/>
                  <a:pt x="1532238" y="815989"/>
                </a:cubicBezTo>
                <a:cubicBezTo>
                  <a:pt x="1521129" y="823349"/>
                  <a:pt x="1506352" y="830709"/>
                  <a:pt x="1495351" y="838163"/>
                </a:cubicBezTo>
                <a:cubicBezTo>
                  <a:pt x="1473132" y="852883"/>
                  <a:pt x="1447354" y="863922"/>
                  <a:pt x="1421468" y="875056"/>
                </a:cubicBezTo>
                <a:cubicBezTo>
                  <a:pt x="1395582" y="886096"/>
                  <a:pt x="1366136" y="900910"/>
                  <a:pt x="1340250" y="911949"/>
                </a:cubicBezTo>
                <a:cubicBezTo>
                  <a:pt x="1314364" y="923083"/>
                  <a:pt x="1288586" y="934123"/>
                  <a:pt x="1259033" y="945163"/>
                </a:cubicBezTo>
                <a:cubicBezTo>
                  <a:pt x="1247923" y="952617"/>
                  <a:pt x="1233147" y="959977"/>
                  <a:pt x="1218370" y="963656"/>
                </a:cubicBezTo>
                <a:cubicBezTo>
                  <a:pt x="1203593" y="971016"/>
                  <a:pt x="1192592" y="974696"/>
                  <a:pt x="1177815" y="978376"/>
                </a:cubicBezTo>
                <a:cubicBezTo>
                  <a:pt x="1151929" y="989510"/>
                  <a:pt x="1122376" y="996870"/>
                  <a:pt x="1096598" y="1004229"/>
                </a:cubicBezTo>
                <a:cubicBezTo>
                  <a:pt x="1081821" y="1008004"/>
                  <a:pt x="1070712" y="1011684"/>
                  <a:pt x="1055935" y="1015363"/>
                </a:cubicBezTo>
                <a:cubicBezTo>
                  <a:pt x="1044826" y="1019043"/>
                  <a:pt x="1030157" y="1026403"/>
                  <a:pt x="1019048" y="1030083"/>
                </a:cubicBezTo>
                <a:cubicBezTo>
                  <a:pt x="1011605" y="1033763"/>
                  <a:pt x="1000604" y="1037537"/>
                  <a:pt x="993161" y="1041217"/>
                </a:cubicBezTo>
                <a:cubicBezTo>
                  <a:pt x="1004271" y="1041217"/>
                  <a:pt x="1015380" y="1037537"/>
                  <a:pt x="1026382" y="1037537"/>
                </a:cubicBezTo>
                <a:cubicBezTo>
                  <a:pt x="1044934" y="1033763"/>
                  <a:pt x="1059602" y="1033763"/>
                  <a:pt x="1078154" y="1030083"/>
                </a:cubicBezTo>
                <a:cubicBezTo>
                  <a:pt x="1107599" y="1026403"/>
                  <a:pt x="1137153" y="1022723"/>
                  <a:pt x="1166706" y="1019043"/>
                </a:cubicBezTo>
                <a:cubicBezTo>
                  <a:pt x="1196259" y="1015363"/>
                  <a:pt x="1225812" y="1011684"/>
                  <a:pt x="1255365" y="1008004"/>
                </a:cubicBezTo>
                <a:cubicBezTo>
                  <a:pt x="1281144" y="1004229"/>
                  <a:pt x="1303363" y="1004229"/>
                  <a:pt x="1329141" y="996870"/>
                </a:cubicBezTo>
                <a:cubicBezTo>
                  <a:pt x="1355027" y="989510"/>
                  <a:pt x="1380913" y="985830"/>
                  <a:pt x="1406691" y="978376"/>
                </a:cubicBezTo>
                <a:cubicBezTo>
                  <a:pt x="1425135" y="974696"/>
                  <a:pt x="1439911" y="971016"/>
                  <a:pt x="1454688" y="967336"/>
                </a:cubicBezTo>
                <a:cubicBezTo>
                  <a:pt x="1469465" y="963656"/>
                  <a:pt x="1484241" y="956297"/>
                  <a:pt x="1499018" y="952617"/>
                </a:cubicBezTo>
                <a:cubicBezTo>
                  <a:pt x="1524904" y="945163"/>
                  <a:pt x="1554349" y="934123"/>
                  <a:pt x="1580235" y="922989"/>
                </a:cubicBezTo>
                <a:cubicBezTo>
                  <a:pt x="1602346" y="911949"/>
                  <a:pt x="1620898" y="904590"/>
                  <a:pt x="1643009" y="893456"/>
                </a:cubicBezTo>
                <a:cubicBezTo>
                  <a:pt x="1668895" y="882416"/>
                  <a:pt x="1698340" y="867696"/>
                  <a:pt x="1724226" y="852883"/>
                </a:cubicBezTo>
                <a:cubicBezTo>
                  <a:pt x="1739003" y="849203"/>
                  <a:pt x="1750113" y="841843"/>
                  <a:pt x="1761114" y="834389"/>
                </a:cubicBezTo>
                <a:cubicBezTo>
                  <a:pt x="1768556" y="830709"/>
                  <a:pt x="1775891" y="827029"/>
                  <a:pt x="1783333" y="823349"/>
                </a:cubicBezTo>
                <a:cubicBezTo>
                  <a:pt x="1790667" y="815989"/>
                  <a:pt x="1798110" y="812310"/>
                  <a:pt x="1805444" y="808535"/>
                </a:cubicBezTo>
                <a:cubicBezTo>
                  <a:pt x="1816553" y="801176"/>
                  <a:pt x="1831330" y="793816"/>
                  <a:pt x="1842332" y="786456"/>
                </a:cubicBezTo>
                <a:cubicBezTo>
                  <a:pt x="1853441" y="775322"/>
                  <a:pt x="1868218" y="767962"/>
                  <a:pt x="1879327" y="760603"/>
                </a:cubicBezTo>
                <a:cubicBezTo>
                  <a:pt x="1890329" y="749469"/>
                  <a:pt x="1905105" y="742109"/>
                  <a:pt x="1916215" y="731069"/>
                </a:cubicBezTo>
                <a:cubicBezTo>
                  <a:pt x="1930991" y="723615"/>
                  <a:pt x="1942101" y="712575"/>
                  <a:pt x="1953102" y="705216"/>
                </a:cubicBezTo>
                <a:cubicBezTo>
                  <a:pt x="1960544" y="701536"/>
                  <a:pt x="1971654" y="694082"/>
                  <a:pt x="1978988" y="686722"/>
                </a:cubicBezTo>
                <a:cubicBezTo>
                  <a:pt x="1990098" y="679362"/>
                  <a:pt x="2001099" y="672002"/>
                  <a:pt x="2012209" y="660868"/>
                </a:cubicBezTo>
                <a:cubicBezTo>
                  <a:pt x="2034320" y="642469"/>
                  <a:pt x="2052871" y="623975"/>
                  <a:pt x="2074982" y="605481"/>
                </a:cubicBezTo>
                <a:cubicBezTo>
                  <a:pt x="2086092" y="598122"/>
                  <a:pt x="2097093" y="587082"/>
                  <a:pt x="2108203" y="575948"/>
                </a:cubicBezTo>
                <a:cubicBezTo>
                  <a:pt x="2111870" y="568588"/>
                  <a:pt x="2119312" y="564908"/>
                  <a:pt x="2122979" y="557549"/>
                </a:cubicBezTo>
                <a:cubicBezTo>
                  <a:pt x="2126647" y="550095"/>
                  <a:pt x="2130422" y="546415"/>
                  <a:pt x="2134089" y="542735"/>
                </a:cubicBezTo>
                <a:cubicBezTo>
                  <a:pt x="2145090" y="531695"/>
                  <a:pt x="2156200" y="516881"/>
                  <a:pt x="2167309" y="505842"/>
                </a:cubicBezTo>
                <a:cubicBezTo>
                  <a:pt x="2178419" y="491028"/>
                  <a:pt x="2189420" y="479988"/>
                  <a:pt x="2200530" y="465174"/>
                </a:cubicBezTo>
                <a:cubicBezTo>
                  <a:pt x="2204197" y="457815"/>
                  <a:pt x="2211639" y="450455"/>
                  <a:pt x="2215306" y="443095"/>
                </a:cubicBezTo>
                <a:cubicBezTo>
                  <a:pt x="2218973" y="439321"/>
                  <a:pt x="2218973" y="435641"/>
                  <a:pt x="2222641" y="431961"/>
                </a:cubicBezTo>
                <a:cubicBezTo>
                  <a:pt x="2226416" y="428281"/>
                  <a:pt x="2230083" y="420921"/>
                  <a:pt x="2233750" y="413562"/>
                </a:cubicBezTo>
                <a:cubicBezTo>
                  <a:pt x="2237417" y="406108"/>
                  <a:pt x="2241192" y="402428"/>
                  <a:pt x="2244859" y="395068"/>
                </a:cubicBezTo>
                <a:cubicBezTo>
                  <a:pt x="2248527" y="391388"/>
                  <a:pt x="2248527" y="387708"/>
                  <a:pt x="2252194" y="383934"/>
                </a:cubicBezTo>
                <a:cubicBezTo>
                  <a:pt x="2252194" y="387708"/>
                  <a:pt x="2252194" y="387708"/>
                  <a:pt x="2252194" y="391388"/>
                </a:cubicBezTo>
                <a:cubicBezTo>
                  <a:pt x="2252194" y="395068"/>
                  <a:pt x="2252194" y="398748"/>
                  <a:pt x="2252194" y="402428"/>
                </a:cubicBezTo>
                <a:cubicBezTo>
                  <a:pt x="2248527" y="406108"/>
                  <a:pt x="2248527" y="409787"/>
                  <a:pt x="2248527" y="413562"/>
                </a:cubicBezTo>
                <a:cubicBezTo>
                  <a:pt x="2248527" y="413562"/>
                  <a:pt x="2244859" y="417242"/>
                  <a:pt x="2244859" y="420921"/>
                </a:cubicBezTo>
                <a:cubicBezTo>
                  <a:pt x="2244859" y="428281"/>
                  <a:pt x="2244859" y="431961"/>
                  <a:pt x="2241192" y="435641"/>
                </a:cubicBezTo>
                <a:cubicBezTo>
                  <a:pt x="2241192" y="435641"/>
                  <a:pt x="2237417" y="439321"/>
                  <a:pt x="2237417" y="443095"/>
                </a:cubicBezTo>
                <a:cubicBezTo>
                  <a:pt x="2237417" y="443095"/>
                  <a:pt x="2233750" y="446775"/>
                  <a:pt x="2233750" y="450455"/>
                </a:cubicBezTo>
                <a:cubicBezTo>
                  <a:pt x="2230083" y="457815"/>
                  <a:pt x="2222641" y="468854"/>
                  <a:pt x="2218973" y="476308"/>
                </a:cubicBezTo>
                <a:cubicBezTo>
                  <a:pt x="2215306" y="483668"/>
                  <a:pt x="2207864" y="487348"/>
                  <a:pt x="2204197" y="494708"/>
                </a:cubicBezTo>
                <a:cubicBezTo>
                  <a:pt x="2200530" y="498388"/>
                  <a:pt x="2193195" y="505842"/>
                  <a:pt x="2189420" y="513201"/>
                </a:cubicBezTo>
                <a:cubicBezTo>
                  <a:pt x="2182086" y="524241"/>
                  <a:pt x="2174644" y="531695"/>
                  <a:pt x="2167309" y="542735"/>
                </a:cubicBezTo>
                <a:cubicBezTo>
                  <a:pt x="2159867" y="550095"/>
                  <a:pt x="2156200" y="557549"/>
                  <a:pt x="2148865" y="564908"/>
                </a:cubicBezTo>
                <a:cubicBezTo>
                  <a:pt x="2145198" y="572268"/>
                  <a:pt x="2141423" y="575948"/>
                  <a:pt x="2137756" y="579628"/>
                </a:cubicBezTo>
                <a:cubicBezTo>
                  <a:pt x="2134089" y="583308"/>
                  <a:pt x="2126647" y="590762"/>
                  <a:pt x="2122979" y="594442"/>
                </a:cubicBezTo>
                <a:cubicBezTo>
                  <a:pt x="2119312" y="598122"/>
                  <a:pt x="2111870" y="605481"/>
                  <a:pt x="2104536" y="612841"/>
                </a:cubicBezTo>
                <a:cubicBezTo>
                  <a:pt x="2097093" y="623975"/>
                  <a:pt x="2086092" y="631335"/>
                  <a:pt x="2074982" y="642469"/>
                </a:cubicBezTo>
                <a:cubicBezTo>
                  <a:pt x="2067648" y="653509"/>
                  <a:pt x="2056539" y="660868"/>
                  <a:pt x="2045429" y="672002"/>
                </a:cubicBezTo>
                <a:cubicBezTo>
                  <a:pt x="2038095" y="679362"/>
                  <a:pt x="2030653" y="683042"/>
                  <a:pt x="2023318" y="690402"/>
                </a:cubicBezTo>
                <a:cubicBezTo>
                  <a:pt x="2015876" y="694082"/>
                  <a:pt x="2012209" y="701536"/>
                  <a:pt x="2004874" y="705216"/>
                </a:cubicBezTo>
                <a:cubicBezTo>
                  <a:pt x="1993765" y="716255"/>
                  <a:pt x="1982655" y="723615"/>
                  <a:pt x="1967879" y="734749"/>
                </a:cubicBezTo>
                <a:cubicBezTo>
                  <a:pt x="1956877" y="742109"/>
                  <a:pt x="1942101" y="753243"/>
                  <a:pt x="1930991" y="760603"/>
                </a:cubicBezTo>
                <a:cubicBezTo>
                  <a:pt x="1919882" y="771642"/>
                  <a:pt x="1905105" y="779002"/>
                  <a:pt x="1894104" y="790136"/>
                </a:cubicBezTo>
                <a:cubicBezTo>
                  <a:pt x="1882994" y="801176"/>
                  <a:pt x="1868218" y="808535"/>
                  <a:pt x="1857108" y="815989"/>
                </a:cubicBezTo>
                <a:cubicBezTo>
                  <a:pt x="1846107" y="823349"/>
                  <a:pt x="1831330" y="830709"/>
                  <a:pt x="1820221" y="838069"/>
                </a:cubicBezTo>
                <a:cubicBezTo>
                  <a:pt x="1812886" y="845523"/>
                  <a:pt x="1805444" y="849203"/>
                  <a:pt x="1798110" y="852883"/>
                </a:cubicBezTo>
                <a:cubicBezTo>
                  <a:pt x="1790667" y="856562"/>
                  <a:pt x="1783333" y="860242"/>
                  <a:pt x="1775891" y="863922"/>
                </a:cubicBezTo>
                <a:cubicBezTo>
                  <a:pt x="1764889" y="871376"/>
                  <a:pt x="1750113" y="875056"/>
                  <a:pt x="1739003" y="882416"/>
                </a:cubicBezTo>
                <a:cubicBezTo>
                  <a:pt x="1713117" y="897230"/>
                  <a:pt x="1687339" y="908269"/>
                  <a:pt x="1657786" y="922989"/>
                </a:cubicBezTo>
                <a:cubicBezTo>
                  <a:pt x="1628232" y="937803"/>
                  <a:pt x="1598679" y="952522"/>
                  <a:pt x="1569126" y="963656"/>
                </a:cubicBezTo>
                <a:cubicBezTo>
                  <a:pt x="1554349" y="967336"/>
                  <a:pt x="1543348" y="974696"/>
                  <a:pt x="1528571" y="978376"/>
                </a:cubicBezTo>
                <a:cubicBezTo>
                  <a:pt x="1513794" y="982150"/>
                  <a:pt x="1499018" y="989510"/>
                  <a:pt x="1484241" y="993190"/>
                </a:cubicBezTo>
                <a:cubicBezTo>
                  <a:pt x="1465797" y="996870"/>
                  <a:pt x="1451021" y="1000550"/>
                  <a:pt x="1436244" y="1004229"/>
                </a:cubicBezTo>
                <a:cubicBezTo>
                  <a:pt x="1421468" y="1008004"/>
                  <a:pt x="1410358" y="1011684"/>
                  <a:pt x="1395689" y="1015363"/>
                </a:cubicBezTo>
                <a:cubicBezTo>
                  <a:pt x="1380913" y="1019043"/>
                  <a:pt x="1366136" y="1022723"/>
                  <a:pt x="1351360" y="1026403"/>
                </a:cubicBezTo>
                <a:cubicBezTo>
                  <a:pt x="1343917" y="1026403"/>
                  <a:pt x="1336583" y="1030083"/>
                  <a:pt x="1329141" y="1030083"/>
                </a:cubicBezTo>
                <a:cubicBezTo>
                  <a:pt x="1318139" y="1030083"/>
                  <a:pt x="1310697" y="1033763"/>
                  <a:pt x="1303363" y="1033763"/>
                </a:cubicBezTo>
                <a:cubicBezTo>
                  <a:pt x="1295920" y="1033763"/>
                  <a:pt x="1288586" y="1037537"/>
                  <a:pt x="1281144" y="1037537"/>
                </a:cubicBezTo>
                <a:cubicBezTo>
                  <a:pt x="1273809" y="1037537"/>
                  <a:pt x="1266367" y="1041217"/>
                  <a:pt x="1259033" y="1041217"/>
                </a:cubicBezTo>
                <a:cubicBezTo>
                  <a:pt x="1244256" y="1044897"/>
                  <a:pt x="1229479" y="1044897"/>
                  <a:pt x="1211036" y="1048577"/>
                </a:cubicBezTo>
                <a:cubicBezTo>
                  <a:pt x="1181482" y="1052257"/>
                  <a:pt x="1151929" y="1055936"/>
                  <a:pt x="1122376" y="1059616"/>
                </a:cubicBezTo>
                <a:cubicBezTo>
                  <a:pt x="1096598" y="1063296"/>
                  <a:pt x="1067045" y="1067070"/>
                  <a:pt x="1041158" y="1070750"/>
                </a:cubicBezTo>
                <a:cubicBezTo>
                  <a:pt x="1026382" y="1074430"/>
                  <a:pt x="1011713" y="1074430"/>
                  <a:pt x="996937" y="1078110"/>
                </a:cubicBezTo>
                <a:cubicBezTo>
                  <a:pt x="982160" y="1078110"/>
                  <a:pt x="971050" y="1081790"/>
                  <a:pt x="956274" y="1085470"/>
                </a:cubicBezTo>
                <a:cubicBezTo>
                  <a:pt x="941497" y="1089150"/>
                  <a:pt x="926721" y="1089150"/>
                  <a:pt x="911944" y="1092830"/>
                </a:cubicBezTo>
                <a:cubicBezTo>
                  <a:pt x="904610" y="1092830"/>
                  <a:pt x="893500" y="1096604"/>
                  <a:pt x="886166" y="1096604"/>
                </a:cubicBezTo>
                <a:cubicBezTo>
                  <a:pt x="886166" y="1096604"/>
                  <a:pt x="882391" y="1096604"/>
                  <a:pt x="878724" y="1096604"/>
                </a:cubicBezTo>
                <a:cubicBezTo>
                  <a:pt x="875056" y="1096604"/>
                  <a:pt x="875056" y="1096604"/>
                  <a:pt x="871389" y="1096604"/>
                </a:cubicBezTo>
                <a:cubicBezTo>
                  <a:pt x="867722" y="1096604"/>
                  <a:pt x="863947" y="1096604"/>
                  <a:pt x="860280" y="1096604"/>
                </a:cubicBezTo>
                <a:cubicBezTo>
                  <a:pt x="856613" y="1096604"/>
                  <a:pt x="852945" y="1092830"/>
                  <a:pt x="849170" y="1089150"/>
                </a:cubicBezTo>
                <a:cubicBezTo>
                  <a:pt x="845503" y="1089150"/>
                  <a:pt x="845503" y="1085470"/>
                  <a:pt x="845503" y="1081790"/>
                </a:cubicBezTo>
                <a:cubicBezTo>
                  <a:pt x="845503" y="1074430"/>
                  <a:pt x="849170" y="1070750"/>
                  <a:pt x="852945" y="1067070"/>
                </a:cubicBezTo>
                <a:cubicBezTo>
                  <a:pt x="856613" y="1063296"/>
                  <a:pt x="860280" y="1059616"/>
                  <a:pt x="863947" y="1059616"/>
                </a:cubicBezTo>
                <a:cubicBezTo>
                  <a:pt x="863947" y="1059616"/>
                  <a:pt x="867722" y="1055936"/>
                  <a:pt x="871389" y="1055936"/>
                </a:cubicBezTo>
                <a:cubicBezTo>
                  <a:pt x="871389" y="1048577"/>
                  <a:pt x="875056" y="1044897"/>
                  <a:pt x="878724" y="1041217"/>
                </a:cubicBezTo>
                <a:cubicBezTo>
                  <a:pt x="878724" y="1037537"/>
                  <a:pt x="882391" y="1037537"/>
                  <a:pt x="886166" y="1033763"/>
                </a:cubicBezTo>
                <a:cubicBezTo>
                  <a:pt x="886166" y="1033763"/>
                  <a:pt x="889833" y="1030083"/>
                  <a:pt x="889833" y="1030083"/>
                </a:cubicBezTo>
                <a:cubicBezTo>
                  <a:pt x="893500" y="1026403"/>
                  <a:pt x="900942" y="1022723"/>
                  <a:pt x="904610" y="1019043"/>
                </a:cubicBezTo>
                <a:cubicBezTo>
                  <a:pt x="911944" y="1011684"/>
                  <a:pt x="919386" y="1007909"/>
                  <a:pt x="926721" y="1004229"/>
                </a:cubicBezTo>
                <a:cubicBezTo>
                  <a:pt x="941497" y="996870"/>
                  <a:pt x="956274" y="989510"/>
                  <a:pt x="971050" y="982150"/>
                </a:cubicBezTo>
                <a:cubicBezTo>
                  <a:pt x="985827" y="974696"/>
                  <a:pt x="1000604" y="967336"/>
                  <a:pt x="1015380" y="963656"/>
                </a:cubicBezTo>
                <a:cubicBezTo>
                  <a:pt x="1030157" y="956297"/>
                  <a:pt x="1041158" y="952617"/>
                  <a:pt x="1055935" y="948843"/>
                </a:cubicBezTo>
                <a:cubicBezTo>
                  <a:pt x="1081821" y="937803"/>
                  <a:pt x="1111374" y="930443"/>
                  <a:pt x="1137153" y="923083"/>
                </a:cubicBezTo>
                <a:cubicBezTo>
                  <a:pt x="1151929" y="919309"/>
                  <a:pt x="1163039" y="915629"/>
                  <a:pt x="1177815" y="911949"/>
                </a:cubicBezTo>
                <a:cubicBezTo>
                  <a:pt x="1192592" y="908269"/>
                  <a:pt x="1203593" y="900910"/>
                  <a:pt x="1218370" y="897230"/>
                </a:cubicBezTo>
                <a:cubicBezTo>
                  <a:pt x="1244256" y="889776"/>
                  <a:pt x="1270142" y="878736"/>
                  <a:pt x="1295920" y="867696"/>
                </a:cubicBezTo>
                <a:cubicBezTo>
                  <a:pt x="1303363" y="863922"/>
                  <a:pt x="1307030" y="863922"/>
                  <a:pt x="1314364" y="860242"/>
                </a:cubicBezTo>
                <a:cubicBezTo>
                  <a:pt x="1340250" y="849203"/>
                  <a:pt x="1369803" y="834389"/>
                  <a:pt x="1395689" y="823349"/>
                </a:cubicBezTo>
                <a:cubicBezTo>
                  <a:pt x="1410358" y="815989"/>
                  <a:pt x="1421468" y="812310"/>
                  <a:pt x="1436244" y="804855"/>
                </a:cubicBezTo>
                <a:cubicBezTo>
                  <a:pt x="1451021" y="801176"/>
                  <a:pt x="1462130" y="793816"/>
                  <a:pt x="1473132" y="786456"/>
                </a:cubicBezTo>
                <a:cubicBezTo>
                  <a:pt x="1484241" y="779002"/>
                  <a:pt x="1499018" y="771642"/>
                  <a:pt x="1510127" y="764282"/>
                </a:cubicBezTo>
                <a:cubicBezTo>
                  <a:pt x="1521129" y="753243"/>
                  <a:pt x="1535905" y="745789"/>
                  <a:pt x="1547015" y="738429"/>
                </a:cubicBezTo>
                <a:cubicBezTo>
                  <a:pt x="1561792" y="731069"/>
                  <a:pt x="1572901" y="723615"/>
                  <a:pt x="1583903" y="716255"/>
                </a:cubicBezTo>
                <a:cubicBezTo>
                  <a:pt x="1595012" y="708896"/>
                  <a:pt x="1606121" y="701536"/>
                  <a:pt x="1617123" y="694082"/>
                </a:cubicBezTo>
                <a:cubicBezTo>
                  <a:pt x="1628232" y="686722"/>
                  <a:pt x="1639342" y="679362"/>
                  <a:pt x="1650343" y="668322"/>
                </a:cubicBezTo>
                <a:cubicBezTo>
                  <a:pt x="1672562" y="646149"/>
                  <a:pt x="1691006" y="627655"/>
                  <a:pt x="1713117" y="605481"/>
                </a:cubicBezTo>
                <a:cubicBezTo>
                  <a:pt x="1724226" y="598122"/>
                  <a:pt x="1735336" y="587082"/>
                  <a:pt x="1742670" y="575948"/>
                </a:cubicBezTo>
                <a:cubicBezTo>
                  <a:pt x="1746445" y="572268"/>
                  <a:pt x="1750113" y="564908"/>
                  <a:pt x="1753780" y="561229"/>
                </a:cubicBezTo>
                <a:cubicBezTo>
                  <a:pt x="1757447" y="557549"/>
                  <a:pt x="1761114" y="550095"/>
                  <a:pt x="1764889" y="546415"/>
                </a:cubicBezTo>
                <a:cubicBezTo>
                  <a:pt x="1772224" y="535375"/>
                  <a:pt x="1779666" y="528015"/>
                  <a:pt x="1787000" y="516881"/>
                </a:cubicBezTo>
                <a:cubicBezTo>
                  <a:pt x="1794442" y="502162"/>
                  <a:pt x="1805444" y="491028"/>
                  <a:pt x="1812886" y="479988"/>
                </a:cubicBezTo>
                <a:cubicBezTo>
                  <a:pt x="1823888" y="468949"/>
                  <a:pt x="1831330" y="454135"/>
                  <a:pt x="1842439" y="439321"/>
                </a:cubicBezTo>
                <a:cubicBezTo>
                  <a:pt x="1846107" y="435641"/>
                  <a:pt x="1846107" y="431961"/>
                  <a:pt x="1849774" y="428281"/>
                </a:cubicBezTo>
                <a:cubicBezTo>
                  <a:pt x="1853441" y="420921"/>
                  <a:pt x="1860883" y="409787"/>
                  <a:pt x="1864550" y="402428"/>
                </a:cubicBezTo>
                <a:cubicBezTo>
                  <a:pt x="1868218" y="395068"/>
                  <a:pt x="1868218" y="391388"/>
                  <a:pt x="1871885" y="387708"/>
                </a:cubicBezTo>
                <a:cubicBezTo>
                  <a:pt x="1875660" y="384028"/>
                  <a:pt x="1879327" y="376574"/>
                  <a:pt x="1882994" y="369214"/>
                </a:cubicBezTo>
                <a:cubicBezTo>
                  <a:pt x="1886661" y="358175"/>
                  <a:pt x="1894104" y="343361"/>
                  <a:pt x="1901438" y="332321"/>
                </a:cubicBezTo>
                <a:cubicBezTo>
                  <a:pt x="1908880" y="317507"/>
                  <a:pt x="1919882" y="299108"/>
                  <a:pt x="1927324" y="284294"/>
                </a:cubicBezTo>
                <a:cubicBezTo>
                  <a:pt x="1930991" y="273254"/>
                  <a:pt x="1938433" y="262121"/>
                  <a:pt x="1942101" y="251081"/>
                </a:cubicBezTo>
                <a:cubicBezTo>
                  <a:pt x="1942101" y="247401"/>
                  <a:pt x="1945768" y="243721"/>
                  <a:pt x="1945768" y="239947"/>
                </a:cubicBezTo>
                <a:cubicBezTo>
                  <a:pt x="1945768" y="236267"/>
                  <a:pt x="1949435" y="232587"/>
                  <a:pt x="1949435" y="228907"/>
                </a:cubicBezTo>
                <a:cubicBezTo>
                  <a:pt x="1953102" y="217868"/>
                  <a:pt x="1956877" y="206734"/>
                  <a:pt x="1960544" y="195694"/>
                </a:cubicBezTo>
                <a:cubicBezTo>
                  <a:pt x="1960544" y="188334"/>
                  <a:pt x="1964212" y="184560"/>
                  <a:pt x="1964212" y="177200"/>
                </a:cubicBezTo>
                <a:cubicBezTo>
                  <a:pt x="1964212" y="173520"/>
                  <a:pt x="1967879" y="166161"/>
                  <a:pt x="1967879" y="162481"/>
                </a:cubicBezTo>
                <a:cubicBezTo>
                  <a:pt x="1967879" y="151347"/>
                  <a:pt x="1971654" y="143987"/>
                  <a:pt x="1971654" y="132947"/>
                </a:cubicBezTo>
                <a:cubicBezTo>
                  <a:pt x="1971654" y="121813"/>
                  <a:pt x="1975321" y="110774"/>
                  <a:pt x="1975321" y="99640"/>
                </a:cubicBezTo>
                <a:cubicBezTo>
                  <a:pt x="1978988" y="95960"/>
                  <a:pt x="1978988" y="88600"/>
                  <a:pt x="1978988" y="81240"/>
                </a:cubicBezTo>
                <a:cubicBezTo>
                  <a:pt x="1978988" y="70106"/>
                  <a:pt x="1982655" y="62747"/>
                  <a:pt x="1982655" y="51707"/>
                </a:cubicBezTo>
                <a:cubicBezTo>
                  <a:pt x="1982655" y="48027"/>
                  <a:pt x="1982655" y="44253"/>
                  <a:pt x="1982655" y="40573"/>
                </a:cubicBezTo>
                <a:cubicBezTo>
                  <a:pt x="1982655" y="40573"/>
                  <a:pt x="1978988" y="40573"/>
                  <a:pt x="1978988" y="40573"/>
                </a:cubicBezTo>
                <a:cubicBezTo>
                  <a:pt x="1971654" y="44253"/>
                  <a:pt x="1967879" y="44253"/>
                  <a:pt x="1960544" y="44253"/>
                </a:cubicBezTo>
                <a:cubicBezTo>
                  <a:pt x="1956877" y="44253"/>
                  <a:pt x="1956877" y="44253"/>
                  <a:pt x="1953102" y="44253"/>
                </a:cubicBezTo>
                <a:cubicBezTo>
                  <a:pt x="1949435" y="44253"/>
                  <a:pt x="1945768" y="44253"/>
                  <a:pt x="1942101" y="44253"/>
                </a:cubicBezTo>
                <a:cubicBezTo>
                  <a:pt x="1934658" y="44253"/>
                  <a:pt x="1923657" y="44253"/>
                  <a:pt x="1916215" y="44253"/>
                </a:cubicBezTo>
                <a:cubicBezTo>
                  <a:pt x="1875660" y="44253"/>
                  <a:pt x="1834997" y="44253"/>
                  <a:pt x="1794335" y="44253"/>
                </a:cubicBezTo>
                <a:cubicBezTo>
                  <a:pt x="1772224" y="44253"/>
                  <a:pt x="1753780" y="48027"/>
                  <a:pt x="1731669" y="48027"/>
                </a:cubicBezTo>
                <a:cubicBezTo>
                  <a:pt x="1713117" y="48027"/>
                  <a:pt x="1694673" y="48027"/>
                  <a:pt x="1676229" y="51707"/>
                </a:cubicBezTo>
                <a:cubicBezTo>
                  <a:pt x="1668895" y="51707"/>
                  <a:pt x="1661453" y="55387"/>
                  <a:pt x="1654118" y="55387"/>
                </a:cubicBezTo>
                <a:cubicBezTo>
                  <a:pt x="1646676" y="55387"/>
                  <a:pt x="1635675" y="59067"/>
                  <a:pt x="1628232" y="59067"/>
                </a:cubicBezTo>
                <a:cubicBezTo>
                  <a:pt x="1620898" y="59067"/>
                  <a:pt x="1613456" y="59067"/>
                  <a:pt x="1606121" y="62747"/>
                </a:cubicBezTo>
                <a:cubicBezTo>
                  <a:pt x="1598679" y="62747"/>
                  <a:pt x="1591345" y="62747"/>
                  <a:pt x="1583903" y="66426"/>
                </a:cubicBezTo>
                <a:cubicBezTo>
                  <a:pt x="1550682" y="73786"/>
                  <a:pt x="1517462" y="81240"/>
                  <a:pt x="1484241" y="92280"/>
                </a:cubicBezTo>
                <a:cubicBezTo>
                  <a:pt x="1443686" y="103320"/>
                  <a:pt x="1403024" y="118133"/>
                  <a:pt x="1362361" y="129173"/>
                </a:cubicBezTo>
                <a:cubicBezTo>
                  <a:pt x="1343917" y="136627"/>
                  <a:pt x="1329141" y="140307"/>
                  <a:pt x="1310697" y="147667"/>
                </a:cubicBezTo>
                <a:cubicBezTo>
                  <a:pt x="1303363" y="151347"/>
                  <a:pt x="1292253" y="155027"/>
                  <a:pt x="1284919" y="158706"/>
                </a:cubicBezTo>
                <a:cubicBezTo>
                  <a:pt x="1273809" y="162481"/>
                  <a:pt x="1266367" y="166161"/>
                  <a:pt x="1255365" y="169840"/>
                </a:cubicBezTo>
                <a:cubicBezTo>
                  <a:pt x="1244256" y="177200"/>
                  <a:pt x="1236922" y="180880"/>
                  <a:pt x="1225812" y="184560"/>
                </a:cubicBezTo>
                <a:cubicBezTo>
                  <a:pt x="1214703" y="188240"/>
                  <a:pt x="1207368" y="192014"/>
                  <a:pt x="1199926" y="195694"/>
                </a:cubicBezTo>
                <a:cubicBezTo>
                  <a:pt x="1192592" y="199374"/>
                  <a:pt x="1185150" y="203054"/>
                  <a:pt x="1177815" y="206734"/>
                </a:cubicBezTo>
                <a:cubicBezTo>
                  <a:pt x="1166706" y="214093"/>
                  <a:pt x="1155704" y="217868"/>
                  <a:pt x="1144595" y="225227"/>
                </a:cubicBezTo>
                <a:cubicBezTo>
                  <a:pt x="1137153" y="228907"/>
                  <a:pt x="1126151" y="236267"/>
                  <a:pt x="1118709" y="239947"/>
                </a:cubicBezTo>
                <a:cubicBezTo>
                  <a:pt x="1100265" y="251081"/>
                  <a:pt x="1085488" y="258441"/>
                  <a:pt x="1067045" y="269480"/>
                </a:cubicBezTo>
                <a:cubicBezTo>
                  <a:pt x="1059602" y="273160"/>
                  <a:pt x="1048601" y="280614"/>
                  <a:pt x="1041158" y="284294"/>
                </a:cubicBezTo>
                <a:cubicBezTo>
                  <a:pt x="1037491" y="287974"/>
                  <a:pt x="1030157" y="291654"/>
                  <a:pt x="1022715" y="295334"/>
                </a:cubicBezTo>
                <a:cubicBezTo>
                  <a:pt x="1004271" y="306468"/>
                  <a:pt x="985827" y="317507"/>
                  <a:pt x="967383" y="328547"/>
                </a:cubicBezTo>
                <a:cubicBezTo>
                  <a:pt x="959941" y="336001"/>
                  <a:pt x="948939" y="339681"/>
                  <a:pt x="941497" y="347041"/>
                </a:cubicBezTo>
                <a:cubicBezTo>
                  <a:pt x="930388" y="350721"/>
                  <a:pt x="923053" y="358175"/>
                  <a:pt x="911944" y="365535"/>
                </a:cubicBezTo>
                <a:cubicBezTo>
                  <a:pt x="893500" y="376574"/>
                  <a:pt x="878724" y="391388"/>
                  <a:pt x="860280" y="402428"/>
                </a:cubicBezTo>
                <a:cubicBezTo>
                  <a:pt x="845503" y="409787"/>
                  <a:pt x="834394" y="420921"/>
                  <a:pt x="819617" y="431961"/>
                </a:cubicBezTo>
                <a:cubicBezTo>
                  <a:pt x="804948" y="443095"/>
                  <a:pt x="793839" y="454135"/>
                  <a:pt x="779062" y="465174"/>
                </a:cubicBezTo>
                <a:cubicBezTo>
                  <a:pt x="764286" y="479988"/>
                  <a:pt x="749509" y="491028"/>
                  <a:pt x="734732" y="505842"/>
                </a:cubicBezTo>
                <a:cubicBezTo>
                  <a:pt x="727398" y="516881"/>
                  <a:pt x="716289" y="524241"/>
                  <a:pt x="708954" y="531695"/>
                </a:cubicBezTo>
                <a:cubicBezTo>
                  <a:pt x="701512" y="535375"/>
                  <a:pt x="694178" y="542735"/>
                  <a:pt x="686735" y="550095"/>
                </a:cubicBezTo>
                <a:cubicBezTo>
                  <a:pt x="679401" y="557549"/>
                  <a:pt x="675626" y="561229"/>
                  <a:pt x="668292" y="568588"/>
                </a:cubicBezTo>
                <a:cubicBezTo>
                  <a:pt x="660957" y="575948"/>
                  <a:pt x="649848" y="587082"/>
                  <a:pt x="642405" y="594442"/>
                </a:cubicBezTo>
                <a:cubicBezTo>
                  <a:pt x="638738" y="601802"/>
                  <a:pt x="631404" y="605481"/>
                  <a:pt x="627629" y="612841"/>
                </a:cubicBezTo>
                <a:cubicBezTo>
                  <a:pt x="620294" y="620295"/>
                  <a:pt x="612960" y="627655"/>
                  <a:pt x="605518" y="635015"/>
                </a:cubicBezTo>
                <a:cubicBezTo>
                  <a:pt x="594408" y="649829"/>
                  <a:pt x="579632" y="664548"/>
                  <a:pt x="568630" y="679362"/>
                </a:cubicBezTo>
                <a:cubicBezTo>
                  <a:pt x="553854" y="697762"/>
                  <a:pt x="539077" y="712575"/>
                  <a:pt x="524300" y="731069"/>
                </a:cubicBezTo>
                <a:cubicBezTo>
                  <a:pt x="513191" y="742109"/>
                  <a:pt x="502189" y="756923"/>
                  <a:pt x="491080" y="771642"/>
                </a:cubicBezTo>
                <a:cubicBezTo>
                  <a:pt x="483638" y="782682"/>
                  <a:pt x="472636" y="797496"/>
                  <a:pt x="465194" y="808535"/>
                </a:cubicBezTo>
                <a:cubicBezTo>
                  <a:pt x="454192" y="827029"/>
                  <a:pt x="443083" y="841843"/>
                  <a:pt x="431974" y="856562"/>
                </a:cubicBezTo>
                <a:cubicBezTo>
                  <a:pt x="409863" y="882416"/>
                  <a:pt x="391419" y="911949"/>
                  <a:pt x="376642" y="941483"/>
                </a:cubicBezTo>
                <a:cubicBezTo>
                  <a:pt x="354423" y="978376"/>
                  <a:pt x="335979" y="1015363"/>
                  <a:pt x="317536" y="1052257"/>
                </a:cubicBezTo>
                <a:cubicBezTo>
                  <a:pt x="310201" y="1067070"/>
                  <a:pt x="302759" y="1081790"/>
                  <a:pt x="295425" y="1100284"/>
                </a:cubicBezTo>
                <a:cubicBezTo>
                  <a:pt x="291650" y="1107643"/>
                  <a:pt x="287982" y="1118683"/>
                  <a:pt x="284315" y="1126137"/>
                </a:cubicBezTo>
                <a:cubicBezTo>
                  <a:pt x="284315" y="1129817"/>
                  <a:pt x="284315" y="1129817"/>
                  <a:pt x="284315" y="1129817"/>
                </a:cubicBezTo>
                <a:cubicBezTo>
                  <a:pt x="284315" y="1129817"/>
                  <a:pt x="284315" y="1133497"/>
                  <a:pt x="284315" y="1133497"/>
                </a:cubicBezTo>
                <a:cubicBezTo>
                  <a:pt x="284315" y="1133497"/>
                  <a:pt x="284315" y="1137177"/>
                  <a:pt x="284315" y="1137177"/>
                </a:cubicBezTo>
                <a:cubicBezTo>
                  <a:pt x="280648" y="1140857"/>
                  <a:pt x="280648" y="1140857"/>
                  <a:pt x="280648" y="1144537"/>
                </a:cubicBezTo>
                <a:cubicBezTo>
                  <a:pt x="276981" y="1144537"/>
                  <a:pt x="276981" y="1148217"/>
                  <a:pt x="276981" y="1148217"/>
                </a:cubicBezTo>
                <a:cubicBezTo>
                  <a:pt x="276981" y="1148217"/>
                  <a:pt x="276981" y="1151897"/>
                  <a:pt x="276981" y="1151897"/>
                </a:cubicBezTo>
                <a:cubicBezTo>
                  <a:pt x="273206" y="1163031"/>
                  <a:pt x="269539" y="1174070"/>
                  <a:pt x="265871" y="1185204"/>
                </a:cubicBezTo>
                <a:cubicBezTo>
                  <a:pt x="258429" y="1196244"/>
                  <a:pt x="254762" y="1211058"/>
                  <a:pt x="251095" y="1222098"/>
                </a:cubicBezTo>
                <a:cubicBezTo>
                  <a:pt x="243653" y="1244271"/>
                  <a:pt x="236318" y="1262671"/>
                  <a:pt x="228984" y="1284844"/>
                </a:cubicBezTo>
                <a:cubicBezTo>
                  <a:pt x="221542" y="1307018"/>
                  <a:pt x="217874" y="1325512"/>
                  <a:pt x="210432" y="1343911"/>
                </a:cubicBezTo>
                <a:cubicBezTo>
                  <a:pt x="206765" y="1358725"/>
                  <a:pt x="199430" y="1377124"/>
                  <a:pt x="195655" y="1395618"/>
                </a:cubicBezTo>
                <a:cubicBezTo>
                  <a:pt x="195655" y="1402978"/>
                  <a:pt x="191988" y="1410432"/>
                  <a:pt x="191988" y="1417792"/>
                </a:cubicBezTo>
                <a:cubicBezTo>
                  <a:pt x="191988" y="1421472"/>
                  <a:pt x="191988" y="1421472"/>
                  <a:pt x="191988" y="1425151"/>
                </a:cubicBezTo>
                <a:cubicBezTo>
                  <a:pt x="188321" y="1436191"/>
                  <a:pt x="188321" y="1447325"/>
                  <a:pt x="184654" y="1458365"/>
                </a:cubicBezTo>
                <a:cubicBezTo>
                  <a:pt x="184654" y="1465724"/>
                  <a:pt x="180986" y="1476858"/>
                  <a:pt x="180986" y="1484218"/>
                </a:cubicBezTo>
                <a:cubicBezTo>
                  <a:pt x="177211" y="1491578"/>
                  <a:pt x="177211" y="1502712"/>
                  <a:pt x="177211" y="1510072"/>
                </a:cubicBezTo>
                <a:cubicBezTo>
                  <a:pt x="177211" y="1513752"/>
                  <a:pt x="177211" y="1517431"/>
                  <a:pt x="177211" y="1521111"/>
                </a:cubicBezTo>
                <a:cubicBezTo>
                  <a:pt x="177211" y="1524886"/>
                  <a:pt x="177211" y="1528565"/>
                  <a:pt x="177211" y="1532245"/>
                </a:cubicBezTo>
                <a:cubicBezTo>
                  <a:pt x="177211" y="1539605"/>
                  <a:pt x="177211" y="1550645"/>
                  <a:pt x="177211" y="1558099"/>
                </a:cubicBezTo>
                <a:cubicBezTo>
                  <a:pt x="177211" y="1569138"/>
                  <a:pt x="177211" y="1576498"/>
                  <a:pt x="177211" y="1587632"/>
                </a:cubicBezTo>
                <a:cubicBezTo>
                  <a:pt x="177211" y="1594992"/>
                  <a:pt x="177211" y="1598672"/>
                  <a:pt x="177211" y="1606032"/>
                </a:cubicBezTo>
                <a:cubicBezTo>
                  <a:pt x="177211" y="1609806"/>
                  <a:pt x="177211" y="1613486"/>
                  <a:pt x="177211" y="1617166"/>
                </a:cubicBezTo>
                <a:cubicBezTo>
                  <a:pt x="180986" y="1628205"/>
                  <a:pt x="180986" y="1639339"/>
                  <a:pt x="180986" y="1646699"/>
                </a:cubicBezTo>
                <a:cubicBezTo>
                  <a:pt x="180986" y="1654059"/>
                  <a:pt x="184654" y="1661419"/>
                  <a:pt x="184654" y="1668873"/>
                </a:cubicBezTo>
                <a:cubicBezTo>
                  <a:pt x="184654" y="1676232"/>
                  <a:pt x="188321" y="1683592"/>
                  <a:pt x="188321" y="1690952"/>
                </a:cubicBezTo>
                <a:cubicBezTo>
                  <a:pt x="188321" y="1702086"/>
                  <a:pt x="191988" y="1709446"/>
                  <a:pt x="191988" y="1716805"/>
                </a:cubicBezTo>
                <a:cubicBezTo>
                  <a:pt x="191988" y="1724260"/>
                  <a:pt x="195655" y="1731619"/>
                  <a:pt x="195655" y="1738979"/>
                </a:cubicBezTo>
                <a:cubicBezTo>
                  <a:pt x="199430" y="1746339"/>
                  <a:pt x="199430" y="1753793"/>
                  <a:pt x="203097" y="1761153"/>
                </a:cubicBezTo>
                <a:cubicBezTo>
                  <a:pt x="206765" y="1775872"/>
                  <a:pt x="210432" y="1790686"/>
                  <a:pt x="214207" y="1805406"/>
                </a:cubicBezTo>
                <a:cubicBezTo>
                  <a:pt x="217874" y="1812860"/>
                  <a:pt x="221542" y="1820219"/>
                  <a:pt x="221542" y="1827579"/>
                </a:cubicBezTo>
                <a:cubicBezTo>
                  <a:pt x="225209" y="1827579"/>
                  <a:pt x="225209" y="1823899"/>
                  <a:pt x="225209" y="1823899"/>
                </a:cubicBezTo>
                <a:cubicBezTo>
                  <a:pt x="225209" y="1823899"/>
                  <a:pt x="228876" y="1820219"/>
                  <a:pt x="228876" y="1820219"/>
                </a:cubicBezTo>
                <a:cubicBezTo>
                  <a:pt x="232651" y="1816540"/>
                  <a:pt x="232651" y="1816540"/>
                  <a:pt x="236318" y="1812860"/>
                </a:cubicBezTo>
                <a:cubicBezTo>
                  <a:pt x="239985" y="1809180"/>
                  <a:pt x="247428" y="1809180"/>
                  <a:pt x="251095" y="1809180"/>
                </a:cubicBezTo>
                <a:cubicBezTo>
                  <a:pt x="251095" y="1809180"/>
                  <a:pt x="254762" y="1805406"/>
                  <a:pt x="254762" y="1805406"/>
                </a:cubicBezTo>
                <a:cubicBezTo>
                  <a:pt x="258429" y="1801726"/>
                  <a:pt x="262204" y="1798046"/>
                  <a:pt x="265871" y="1794366"/>
                </a:cubicBezTo>
                <a:cubicBezTo>
                  <a:pt x="269539" y="1790686"/>
                  <a:pt x="273206" y="1787006"/>
                  <a:pt x="276873" y="1783326"/>
                </a:cubicBezTo>
                <a:cubicBezTo>
                  <a:pt x="291650" y="1772192"/>
                  <a:pt x="306426" y="1757473"/>
                  <a:pt x="321203" y="1746339"/>
                </a:cubicBezTo>
                <a:cubicBezTo>
                  <a:pt x="324870" y="1742659"/>
                  <a:pt x="332312" y="1735299"/>
                  <a:pt x="339647" y="1731619"/>
                </a:cubicBezTo>
                <a:cubicBezTo>
                  <a:pt x="347089" y="1724260"/>
                  <a:pt x="354423" y="1720485"/>
                  <a:pt x="361865" y="1713126"/>
                </a:cubicBezTo>
                <a:cubicBezTo>
                  <a:pt x="372867" y="1705766"/>
                  <a:pt x="380309" y="1698406"/>
                  <a:pt x="391419" y="1690952"/>
                </a:cubicBezTo>
                <a:cubicBezTo>
                  <a:pt x="395086" y="1683592"/>
                  <a:pt x="402420" y="1679912"/>
                  <a:pt x="409863" y="1676232"/>
                </a:cubicBezTo>
                <a:cubicBezTo>
                  <a:pt x="417197" y="1672553"/>
                  <a:pt x="428306" y="1665098"/>
                  <a:pt x="435641" y="1661419"/>
                </a:cubicBezTo>
                <a:cubicBezTo>
                  <a:pt x="446750" y="1654059"/>
                  <a:pt x="454192" y="1650379"/>
                  <a:pt x="465194" y="1643019"/>
                </a:cubicBezTo>
                <a:cubicBezTo>
                  <a:pt x="487413" y="1631885"/>
                  <a:pt x="505857" y="1617166"/>
                  <a:pt x="527968" y="1606032"/>
                </a:cubicBezTo>
                <a:cubicBezTo>
                  <a:pt x="539077" y="1602352"/>
                  <a:pt x="546411" y="1594992"/>
                  <a:pt x="553854" y="1591312"/>
                </a:cubicBezTo>
                <a:cubicBezTo>
                  <a:pt x="564963" y="1583952"/>
                  <a:pt x="579632" y="1576498"/>
                  <a:pt x="590741" y="1569138"/>
                </a:cubicBezTo>
                <a:cubicBezTo>
                  <a:pt x="598183" y="1561779"/>
                  <a:pt x="609185" y="1558099"/>
                  <a:pt x="616627" y="1554419"/>
                </a:cubicBezTo>
                <a:cubicBezTo>
                  <a:pt x="623962" y="1546965"/>
                  <a:pt x="635071" y="1543285"/>
                  <a:pt x="642405" y="1539605"/>
                </a:cubicBezTo>
                <a:cubicBezTo>
                  <a:pt x="657182" y="1532245"/>
                  <a:pt x="668292" y="1528565"/>
                  <a:pt x="683068" y="1521111"/>
                </a:cubicBezTo>
                <a:cubicBezTo>
                  <a:pt x="690403" y="1517431"/>
                  <a:pt x="701512" y="1513752"/>
                  <a:pt x="708846" y="1510072"/>
                </a:cubicBezTo>
                <a:cubicBezTo>
                  <a:pt x="723623" y="1506392"/>
                  <a:pt x="734732" y="1499032"/>
                  <a:pt x="745842" y="1495258"/>
                </a:cubicBezTo>
                <a:cubicBezTo>
                  <a:pt x="749509" y="1495258"/>
                  <a:pt x="753176" y="1491578"/>
                  <a:pt x="756843" y="1491578"/>
                </a:cubicBezTo>
                <a:cubicBezTo>
                  <a:pt x="764286" y="1487898"/>
                  <a:pt x="771620" y="1487898"/>
                  <a:pt x="779062" y="1484218"/>
                </a:cubicBezTo>
                <a:cubicBezTo>
                  <a:pt x="782729" y="1484218"/>
                  <a:pt x="790172" y="1480538"/>
                  <a:pt x="793839" y="1480538"/>
                </a:cubicBezTo>
                <a:cubicBezTo>
                  <a:pt x="797506" y="1480538"/>
                  <a:pt x="801173" y="1476858"/>
                  <a:pt x="804948" y="1476858"/>
                </a:cubicBezTo>
                <a:cubicBezTo>
                  <a:pt x="819617" y="1473179"/>
                  <a:pt x="830726" y="1469499"/>
                  <a:pt x="845503" y="1465724"/>
                </a:cubicBezTo>
                <a:cubicBezTo>
                  <a:pt x="849170" y="1462045"/>
                  <a:pt x="852945" y="1462045"/>
                  <a:pt x="856613" y="1462045"/>
                </a:cubicBezTo>
                <a:cubicBezTo>
                  <a:pt x="863947" y="1462045"/>
                  <a:pt x="871389" y="1458365"/>
                  <a:pt x="878724" y="1458365"/>
                </a:cubicBezTo>
                <a:cubicBezTo>
                  <a:pt x="886166" y="1454685"/>
                  <a:pt x="897167" y="1451005"/>
                  <a:pt x="904610" y="1451005"/>
                </a:cubicBezTo>
                <a:cubicBezTo>
                  <a:pt x="919386" y="1447325"/>
                  <a:pt x="934163" y="1447325"/>
                  <a:pt x="948939" y="1443645"/>
                </a:cubicBezTo>
                <a:cubicBezTo>
                  <a:pt x="959941" y="1443645"/>
                  <a:pt x="971050" y="1439965"/>
                  <a:pt x="982160" y="1439965"/>
                </a:cubicBezTo>
                <a:cubicBezTo>
                  <a:pt x="996937" y="1439965"/>
                  <a:pt x="1007938" y="1436191"/>
                  <a:pt x="1022715" y="1436191"/>
                </a:cubicBezTo>
                <a:cubicBezTo>
                  <a:pt x="1026382" y="1436191"/>
                  <a:pt x="1030157" y="1436191"/>
                  <a:pt x="1033824" y="1436191"/>
                </a:cubicBezTo>
                <a:cubicBezTo>
                  <a:pt x="1041158" y="1436191"/>
                  <a:pt x="1048601" y="1436191"/>
                  <a:pt x="1055935" y="1436191"/>
                </a:cubicBezTo>
                <a:cubicBezTo>
                  <a:pt x="1067045" y="1432511"/>
                  <a:pt x="1074379" y="1432511"/>
                  <a:pt x="1085488" y="1432511"/>
                </a:cubicBezTo>
                <a:cubicBezTo>
                  <a:pt x="1100265" y="1432511"/>
                  <a:pt x="1111374" y="1432511"/>
                  <a:pt x="1126151" y="1432511"/>
                </a:cubicBezTo>
                <a:cubicBezTo>
                  <a:pt x="1148262" y="1432511"/>
                  <a:pt x="1170373" y="1432511"/>
                  <a:pt x="1192592" y="1432511"/>
                </a:cubicBezTo>
                <a:cubicBezTo>
                  <a:pt x="1211036" y="1432511"/>
                  <a:pt x="1229479" y="1432511"/>
                  <a:pt x="1247923" y="1432511"/>
                </a:cubicBezTo>
                <a:cubicBezTo>
                  <a:pt x="1270142" y="1432511"/>
                  <a:pt x="1295920" y="1432511"/>
                  <a:pt x="1321806" y="1432511"/>
                </a:cubicBezTo>
                <a:cubicBezTo>
                  <a:pt x="1336583" y="1432511"/>
                  <a:pt x="1347692" y="1432511"/>
                  <a:pt x="1358694" y="1432511"/>
                </a:cubicBezTo>
                <a:cubicBezTo>
                  <a:pt x="1369803" y="1432511"/>
                  <a:pt x="1380913" y="1432511"/>
                  <a:pt x="1391914" y="1432511"/>
                </a:cubicBezTo>
                <a:cubicBezTo>
                  <a:pt x="1395689" y="1432511"/>
                  <a:pt x="1403024" y="1432511"/>
                  <a:pt x="1410358" y="1432511"/>
                </a:cubicBezTo>
                <a:cubicBezTo>
                  <a:pt x="1414133" y="1432511"/>
                  <a:pt x="1421468" y="1432511"/>
                  <a:pt x="1425135" y="1432511"/>
                </a:cubicBezTo>
                <a:cubicBezTo>
                  <a:pt x="1436244" y="1432511"/>
                  <a:pt x="1447354" y="1428831"/>
                  <a:pt x="1458463" y="1428831"/>
                </a:cubicBezTo>
                <a:cubicBezTo>
                  <a:pt x="1465797" y="1428831"/>
                  <a:pt x="1476907" y="1425151"/>
                  <a:pt x="1484241" y="1425151"/>
                </a:cubicBezTo>
                <a:cubicBezTo>
                  <a:pt x="1491683" y="1425151"/>
                  <a:pt x="1502685" y="1421472"/>
                  <a:pt x="1510127" y="1421472"/>
                </a:cubicBezTo>
                <a:cubicBezTo>
                  <a:pt x="1517462" y="1421472"/>
                  <a:pt x="1524904" y="1421472"/>
                  <a:pt x="1532238" y="1417792"/>
                </a:cubicBezTo>
                <a:cubicBezTo>
                  <a:pt x="1535905" y="1417792"/>
                  <a:pt x="1543348" y="1414112"/>
                  <a:pt x="1550682" y="1414112"/>
                </a:cubicBezTo>
                <a:cubicBezTo>
                  <a:pt x="1554349" y="1414112"/>
                  <a:pt x="1554349" y="1414112"/>
                  <a:pt x="1558124" y="1414112"/>
                </a:cubicBezTo>
                <a:cubicBezTo>
                  <a:pt x="1569126" y="1410432"/>
                  <a:pt x="1580235" y="1406658"/>
                  <a:pt x="1591345" y="1402978"/>
                </a:cubicBezTo>
                <a:cubicBezTo>
                  <a:pt x="1602346" y="1402978"/>
                  <a:pt x="1609789" y="1399298"/>
                  <a:pt x="1617123" y="1395618"/>
                </a:cubicBezTo>
                <a:cubicBezTo>
                  <a:pt x="1624565" y="1395618"/>
                  <a:pt x="1631900" y="1391938"/>
                  <a:pt x="1639342" y="1388258"/>
                </a:cubicBezTo>
                <a:cubicBezTo>
                  <a:pt x="1650343" y="1384578"/>
                  <a:pt x="1657786" y="1380898"/>
                  <a:pt x="1665120" y="1377124"/>
                </a:cubicBezTo>
                <a:cubicBezTo>
                  <a:pt x="1668895" y="1377124"/>
                  <a:pt x="1668895" y="1377124"/>
                  <a:pt x="1668895" y="1377124"/>
                </a:cubicBezTo>
                <a:cubicBezTo>
                  <a:pt x="1679897" y="1373444"/>
                  <a:pt x="1691006" y="1366085"/>
                  <a:pt x="1702115" y="1362405"/>
                </a:cubicBezTo>
                <a:cubicBezTo>
                  <a:pt x="1705783" y="1358725"/>
                  <a:pt x="1709450" y="1358725"/>
                  <a:pt x="1713117" y="1355045"/>
                </a:cubicBezTo>
                <a:cubicBezTo>
                  <a:pt x="1720559" y="1351271"/>
                  <a:pt x="1727894" y="1347591"/>
                  <a:pt x="1735336" y="1343911"/>
                </a:cubicBezTo>
                <a:cubicBezTo>
                  <a:pt x="1746337" y="1340231"/>
                  <a:pt x="1753780" y="1332871"/>
                  <a:pt x="1761114" y="1329191"/>
                </a:cubicBezTo>
                <a:cubicBezTo>
                  <a:pt x="1768556" y="1325512"/>
                  <a:pt x="1779666" y="1318057"/>
                  <a:pt x="1787000" y="1314378"/>
                </a:cubicBezTo>
                <a:cubicBezTo>
                  <a:pt x="1798110" y="1307018"/>
                  <a:pt x="1809111" y="1299658"/>
                  <a:pt x="1820221" y="1292204"/>
                </a:cubicBezTo>
                <a:cubicBezTo>
                  <a:pt x="1823888" y="1288524"/>
                  <a:pt x="1823888" y="1288524"/>
                  <a:pt x="1827663" y="1284844"/>
                </a:cubicBezTo>
                <a:cubicBezTo>
                  <a:pt x="1834997" y="1277484"/>
                  <a:pt x="1838664" y="1273805"/>
                  <a:pt x="1846107" y="1270125"/>
                </a:cubicBezTo>
                <a:cubicBezTo>
                  <a:pt x="1853441" y="1266445"/>
                  <a:pt x="1860883" y="1262671"/>
                  <a:pt x="1868218" y="1255311"/>
                </a:cubicBezTo>
                <a:cubicBezTo>
                  <a:pt x="1875660" y="1251631"/>
                  <a:pt x="1886661" y="1244271"/>
                  <a:pt x="1894104" y="1236817"/>
                </a:cubicBezTo>
                <a:cubicBezTo>
                  <a:pt x="1897771" y="1229457"/>
                  <a:pt x="1905105" y="1225777"/>
                  <a:pt x="1912547" y="1218418"/>
                </a:cubicBezTo>
                <a:cubicBezTo>
                  <a:pt x="1919882" y="1214738"/>
                  <a:pt x="1923657" y="1207284"/>
                  <a:pt x="1930991" y="1203604"/>
                </a:cubicBezTo>
                <a:cubicBezTo>
                  <a:pt x="1945768" y="1192564"/>
                  <a:pt x="1960544" y="1177750"/>
                  <a:pt x="1975321" y="1163031"/>
                </a:cubicBezTo>
                <a:cubicBezTo>
                  <a:pt x="1982655" y="1151897"/>
                  <a:pt x="1993765" y="1144537"/>
                  <a:pt x="2004874" y="1133497"/>
                </a:cubicBezTo>
                <a:cubicBezTo>
                  <a:pt x="2012209" y="1126137"/>
                  <a:pt x="2015876" y="1118683"/>
                  <a:pt x="2023318" y="1111323"/>
                </a:cubicBezTo>
                <a:cubicBezTo>
                  <a:pt x="2026985" y="1103964"/>
                  <a:pt x="2034320" y="1096509"/>
                  <a:pt x="2041762" y="1089150"/>
                </a:cubicBezTo>
                <a:cubicBezTo>
                  <a:pt x="2052871" y="1078110"/>
                  <a:pt x="2060206" y="1066976"/>
                  <a:pt x="2071315" y="1055936"/>
                </a:cubicBezTo>
                <a:cubicBezTo>
                  <a:pt x="2074982" y="1052257"/>
                  <a:pt x="2082425" y="1044897"/>
                  <a:pt x="2086092" y="1037443"/>
                </a:cubicBezTo>
                <a:cubicBezTo>
                  <a:pt x="2093426" y="1026403"/>
                  <a:pt x="2100868" y="1019043"/>
                  <a:pt x="2108203" y="1007909"/>
                </a:cubicBezTo>
                <a:cubicBezTo>
                  <a:pt x="2108203" y="1007909"/>
                  <a:pt x="2104536" y="1011589"/>
                  <a:pt x="2104536" y="1011589"/>
                </a:cubicBezTo>
                <a:cubicBezTo>
                  <a:pt x="2108203" y="1004229"/>
                  <a:pt x="2115645" y="996870"/>
                  <a:pt x="2119312" y="989510"/>
                </a:cubicBezTo>
                <a:cubicBezTo>
                  <a:pt x="2122979" y="985830"/>
                  <a:pt x="2126647" y="978376"/>
                  <a:pt x="2130422" y="974696"/>
                </a:cubicBezTo>
                <a:cubicBezTo>
                  <a:pt x="2130422" y="971016"/>
                  <a:pt x="2134089" y="971016"/>
                  <a:pt x="2134089" y="967336"/>
                </a:cubicBezTo>
                <a:cubicBezTo>
                  <a:pt x="2141423" y="952522"/>
                  <a:pt x="2152533" y="937803"/>
                  <a:pt x="2159867" y="922989"/>
                </a:cubicBezTo>
                <a:cubicBezTo>
                  <a:pt x="2163642" y="915629"/>
                  <a:pt x="2167309" y="908269"/>
                  <a:pt x="2170976" y="900910"/>
                </a:cubicBezTo>
                <a:cubicBezTo>
                  <a:pt x="2178419" y="893456"/>
                  <a:pt x="2182086" y="886096"/>
                  <a:pt x="2185753" y="878736"/>
                </a:cubicBezTo>
                <a:cubicBezTo>
                  <a:pt x="2185753" y="875056"/>
                  <a:pt x="2189420" y="875056"/>
                  <a:pt x="2189420" y="871376"/>
                </a:cubicBezTo>
                <a:cubicBezTo>
                  <a:pt x="2193087" y="867602"/>
                  <a:pt x="2193087" y="860242"/>
                  <a:pt x="2196862" y="856562"/>
                </a:cubicBezTo>
                <a:cubicBezTo>
                  <a:pt x="2200530" y="849203"/>
                  <a:pt x="2204197" y="841843"/>
                  <a:pt x="2207864" y="834389"/>
                </a:cubicBezTo>
                <a:cubicBezTo>
                  <a:pt x="2207864" y="830709"/>
                  <a:pt x="2211639" y="827029"/>
                  <a:pt x="2211639" y="823349"/>
                </a:cubicBezTo>
                <a:cubicBezTo>
                  <a:pt x="2211639" y="815989"/>
                  <a:pt x="2215306" y="808535"/>
                  <a:pt x="2218973" y="801176"/>
                </a:cubicBezTo>
                <a:cubicBezTo>
                  <a:pt x="2222641" y="797496"/>
                  <a:pt x="2222641" y="797496"/>
                  <a:pt x="2222641" y="793816"/>
                </a:cubicBezTo>
                <a:cubicBezTo>
                  <a:pt x="2226416" y="779002"/>
                  <a:pt x="2230083" y="767962"/>
                  <a:pt x="2233750" y="753148"/>
                </a:cubicBezTo>
                <a:cubicBezTo>
                  <a:pt x="2237417" y="745789"/>
                  <a:pt x="2237417" y="734749"/>
                  <a:pt x="2233750" y="716255"/>
                </a:cubicBezTo>
                <a:cubicBezTo>
                  <a:pt x="2237417" y="708896"/>
                  <a:pt x="2237417" y="697856"/>
                  <a:pt x="2241192" y="690402"/>
                </a:cubicBezTo>
                <a:cubicBezTo>
                  <a:pt x="2244859" y="675682"/>
                  <a:pt x="2248527" y="664548"/>
                  <a:pt x="2252194" y="649829"/>
                </a:cubicBezTo>
                <a:cubicBezTo>
                  <a:pt x="2255861" y="638695"/>
                  <a:pt x="2255861" y="627655"/>
                  <a:pt x="2259636" y="616615"/>
                </a:cubicBezTo>
                <a:cubicBezTo>
                  <a:pt x="2259636" y="612841"/>
                  <a:pt x="2263303" y="609161"/>
                  <a:pt x="2263303" y="605481"/>
                </a:cubicBezTo>
                <a:cubicBezTo>
                  <a:pt x="2263303" y="601802"/>
                  <a:pt x="2266970" y="594442"/>
                  <a:pt x="2266970" y="590762"/>
                </a:cubicBezTo>
                <a:cubicBezTo>
                  <a:pt x="2266970" y="583308"/>
                  <a:pt x="2270638" y="575948"/>
                  <a:pt x="2270638" y="568588"/>
                </a:cubicBezTo>
                <a:cubicBezTo>
                  <a:pt x="2270638" y="561229"/>
                  <a:pt x="2274413" y="553774"/>
                  <a:pt x="2274413" y="546415"/>
                </a:cubicBezTo>
                <a:cubicBezTo>
                  <a:pt x="2278080" y="513201"/>
                  <a:pt x="2278080" y="483668"/>
                  <a:pt x="2274413" y="450455"/>
                </a:cubicBezTo>
                <a:cubicBezTo>
                  <a:pt x="2270638" y="431961"/>
                  <a:pt x="2266970" y="409787"/>
                  <a:pt x="2259636" y="391388"/>
                </a:cubicBezTo>
                <a:lnTo>
                  <a:pt x="2253253" y="381839"/>
                </a:lnTo>
                <a:lnTo>
                  <a:pt x="2259636" y="369214"/>
                </a:lnTo>
                <a:cubicBezTo>
                  <a:pt x="2259636" y="365535"/>
                  <a:pt x="2259636" y="365535"/>
                  <a:pt x="2259636" y="365535"/>
                </a:cubicBezTo>
                <a:cubicBezTo>
                  <a:pt x="2255861" y="361855"/>
                  <a:pt x="2259636" y="361855"/>
                  <a:pt x="2259636" y="361855"/>
                </a:cubicBezTo>
                <a:cubicBezTo>
                  <a:pt x="2263303" y="361855"/>
                  <a:pt x="2263303" y="361855"/>
                  <a:pt x="2263303" y="361855"/>
                </a:cubicBezTo>
                <a:cubicBezTo>
                  <a:pt x="2263303" y="365535"/>
                  <a:pt x="2263303" y="365535"/>
                  <a:pt x="2263303" y="365535"/>
                </a:cubicBezTo>
                <a:cubicBezTo>
                  <a:pt x="2263303" y="369214"/>
                  <a:pt x="2263303" y="369214"/>
                  <a:pt x="2263303" y="372894"/>
                </a:cubicBezTo>
                <a:cubicBezTo>
                  <a:pt x="2263303" y="376574"/>
                  <a:pt x="2263303" y="376574"/>
                  <a:pt x="2263303" y="380254"/>
                </a:cubicBezTo>
                <a:cubicBezTo>
                  <a:pt x="2263303" y="380254"/>
                  <a:pt x="2266970" y="380254"/>
                  <a:pt x="2266970" y="380254"/>
                </a:cubicBezTo>
                <a:cubicBezTo>
                  <a:pt x="2270638" y="383934"/>
                  <a:pt x="2274413" y="387708"/>
                  <a:pt x="2278080" y="391388"/>
                </a:cubicBezTo>
                <a:cubicBezTo>
                  <a:pt x="2281747" y="398748"/>
                  <a:pt x="2285414" y="402428"/>
                  <a:pt x="2289189" y="409787"/>
                </a:cubicBezTo>
                <a:cubicBezTo>
                  <a:pt x="2289189" y="417242"/>
                  <a:pt x="2292857" y="420921"/>
                  <a:pt x="2296524" y="428281"/>
                </a:cubicBezTo>
                <a:cubicBezTo>
                  <a:pt x="2303858" y="443001"/>
                  <a:pt x="2307633" y="457815"/>
                  <a:pt x="2311300" y="472628"/>
                </a:cubicBezTo>
                <a:cubicBezTo>
                  <a:pt x="2311300" y="479988"/>
                  <a:pt x="2314968" y="491028"/>
                  <a:pt x="2314968" y="502162"/>
                </a:cubicBezTo>
                <a:cubicBezTo>
                  <a:pt x="2318635" y="502162"/>
                  <a:pt x="2318635" y="505842"/>
                  <a:pt x="2318635" y="509522"/>
                </a:cubicBezTo>
                <a:cubicBezTo>
                  <a:pt x="2318635" y="516881"/>
                  <a:pt x="2322410" y="520561"/>
                  <a:pt x="2322410" y="527921"/>
                </a:cubicBezTo>
                <a:cubicBezTo>
                  <a:pt x="2326077" y="531695"/>
                  <a:pt x="2326077" y="539055"/>
                  <a:pt x="2326077" y="542735"/>
                </a:cubicBezTo>
                <a:cubicBezTo>
                  <a:pt x="2329744" y="550095"/>
                  <a:pt x="2329744" y="553774"/>
                  <a:pt x="2329744" y="561229"/>
                </a:cubicBezTo>
                <a:cubicBezTo>
                  <a:pt x="2329744" y="568588"/>
                  <a:pt x="2329744" y="572268"/>
                  <a:pt x="2329744" y="579628"/>
                </a:cubicBezTo>
                <a:cubicBezTo>
                  <a:pt x="2329744" y="590762"/>
                  <a:pt x="2329744" y="601802"/>
                  <a:pt x="2300191" y="612936"/>
                </a:cubicBezTo>
                <a:cubicBezTo>
                  <a:pt x="2300191" y="620295"/>
                  <a:pt x="2300191" y="627655"/>
                  <a:pt x="2300191" y="635109"/>
                </a:cubicBezTo>
                <a:cubicBezTo>
                  <a:pt x="2300191" y="638789"/>
                  <a:pt x="2300191" y="646149"/>
                  <a:pt x="2300191" y="649829"/>
                </a:cubicBezTo>
                <a:cubicBezTo>
                  <a:pt x="2300191" y="660963"/>
                  <a:pt x="2300191" y="675682"/>
                  <a:pt x="2300191" y="686722"/>
                </a:cubicBezTo>
                <a:cubicBezTo>
                  <a:pt x="2296524" y="697856"/>
                  <a:pt x="2296524" y="705216"/>
                  <a:pt x="2296524" y="716255"/>
                </a:cubicBezTo>
                <a:cubicBezTo>
                  <a:pt x="2296524" y="734749"/>
                  <a:pt x="2292857" y="756923"/>
                  <a:pt x="2289189" y="779096"/>
                </a:cubicBezTo>
                <a:cubicBezTo>
                  <a:pt x="2285522" y="786456"/>
                  <a:pt x="2285522" y="797496"/>
                  <a:pt x="2281747" y="804950"/>
                </a:cubicBezTo>
                <a:cubicBezTo>
                  <a:pt x="2278080" y="812310"/>
                  <a:pt x="2278080" y="819669"/>
                  <a:pt x="2274413" y="827029"/>
                </a:cubicBezTo>
                <a:cubicBezTo>
                  <a:pt x="2270746" y="830709"/>
                  <a:pt x="2270746" y="838163"/>
                  <a:pt x="2266970" y="841843"/>
                </a:cubicBezTo>
                <a:cubicBezTo>
                  <a:pt x="2263303" y="852883"/>
                  <a:pt x="2259636" y="864017"/>
                  <a:pt x="2255969" y="875056"/>
                </a:cubicBezTo>
                <a:cubicBezTo>
                  <a:pt x="2248527" y="897230"/>
                  <a:pt x="2237525" y="919403"/>
                  <a:pt x="2230083" y="941483"/>
                </a:cubicBezTo>
                <a:cubicBezTo>
                  <a:pt x="2226416" y="956297"/>
                  <a:pt x="2218973" y="967336"/>
                  <a:pt x="2215306" y="978470"/>
                </a:cubicBezTo>
                <a:cubicBezTo>
                  <a:pt x="2211639" y="989510"/>
                  <a:pt x="2204197" y="996870"/>
                  <a:pt x="2200530" y="1008004"/>
                </a:cubicBezTo>
                <a:cubicBezTo>
                  <a:pt x="2200530" y="1008004"/>
                  <a:pt x="2196862" y="1011684"/>
                  <a:pt x="2196862" y="1011684"/>
                </a:cubicBezTo>
                <a:cubicBezTo>
                  <a:pt x="2193195" y="1015363"/>
                  <a:pt x="2193195" y="1019043"/>
                  <a:pt x="2189528" y="1022723"/>
                </a:cubicBezTo>
                <a:cubicBezTo>
                  <a:pt x="2185753" y="1026403"/>
                  <a:pt x="2185753" y="1030177"/>
                  <a:pt x="2182086" y="1033857"/>
                </a:cubicBezTo>
                <a:cubicBezTo>
                  <a:pt x="2178419" y="1041217"/>
                  <a:pt x="2170976" y="1052257"/>
                  <a:pt x="2163642" y="1063391"/>
                </a:cubicBezTo>
                <a:cubicBezTo>
                  <a:pt x="2152533" y="1085564"/>
                  <a:pt x="2137756" y="1103964"/>
                  <a:pt x="2126754" y="1126137"/>
                </a:cubicBezTo>
                <a:cubicBezTo>
                  <a:pt x="2119312" y="1137177"/>
                  <a:pt x="2115645" y="1144631"/>
                  <a:pt x="2108311" y="1155671"/>
                </a:cubicBezTo>
                <a:cubicBezTo>
                  <a:pt x="2108311" y="1163031"/>
                  <a:pt x="2104536" y="1166711"/>
                  <a:pt x="2100868" y="1170485"/>
                </a:cubicBezTo>
                <a:cubicBezTo>
                  <a:pt x="2097201" y="1177845"/>
                  <a:pt x="2093534" y="1181525"/>
                  <a:pt x="2089759" y="1188884"/>
                </a:cubicBezTo>
                <a:cubicBezTo>
                  <a:pt x="2086092" y="1192564"/>
                  <a:pt x="2082425" y="1200018"/>
                  <a:pt x="2078757" y="1203698"/>
                </a:cubicBezTo>
                <a:cubicBezTo>
                  <a:pt x="2074982" y="1211058"/>
                  <a:pt x="2071315" y="1214738"/>
                  <a:pt x="2067648" y="1218418"/>
                </a:cubicBezTo>
                <a:cubicBezTo>
                  <a:pt x="2060314" y="1229552"/>
                  <a:pt x="2052871" y="1240591"/>
                  <a:pt x="2045537" y="1247951"/>
                </a:cubicBezTo>
                <a:cubicBezTo>
                  <a:pt x="2030760" y="1266445"/>
                  <a:pt x="2015984" y="1281259"/>
                  <a:pt x="2001207" y="1299658"/>
                </a:cubicBezTo>
                <a:cubicBezTo>
                  <a:pt x="1993765" y="1303338"/>
                  <a:pt x="1990098" y="1310792"/>
                  <a:pt x="1986431" y="1314472"/>
                </a:cubicBezTo>
                <a:cubicBezTo>
                  <a:pt x="1982763" y="1318152"/>
                  <a:pt x="1978988" y="1321832"/>
                  <a:pt x="1975321" y="1325512"/>
                </a:cubicBezTo>
                <a:cubicBezTo>
                  <a:pt x="1967987" y="1332871"/>
                  <a:pt x="1956877" y="1344005"/>
                  <a:pt x="1949543" y="1351365"/>
                </a:cubicBezTo>
                <a:cubicBezTo>
                  <a:pt x="1934766" y="1366085"/>
                  <a:pt x="1916215" y="1380898"/>
                  <a:pt x="1901546" y="1395712"/>
                </a:cubicBezTo>
                <a:cubicBezTo>
                  <a:pt x="1897771" y="1399392"/>
                  <a:pt x="1890436" y="1406752"/>
                  <a:pt x="1886769" y="1410432"/>
                </a:cubicBezTo>
                <a:cubicBezTo>
                  <a:pt x="1882994" y="1410432"/>
                  <a:pt x="1879327" y="1414112"/>
                  <a:pt x="1875660" y="1417792"/>
                </a:cubicBezTo>
                <a:cubicBezTo>
                  <a:pt x="1871993" y="1425246"/>
                  <a:pt x="1864550" y="1428926"/>
                  <a:pt x="1860883" y="1432606"/>
                </a:cubicBezTo>
                <a:cubicBezTo>
                  <a:pt x="1857216" y="1436285"/>
                  <a:pt x="1853441" y="1439965"/>
                  <a:pt x="1849774" y="1443645"/>
                </a:cubicBezTo>
                <a:cubicBezTo>
                  <a:pt x="1846107" y="1447325"/>
                  <a:pt x="1842439" y="1451099"/>
                  <a:pt x="1834997" y="1454779"/>
                </a:cubicBezTo>
                <a:cubicBezTo>
                  <a:pt x="1831330" y="1458459"/>
                  <a:pt x="1823996" y="1462139"/>
                  <a:pt x="1820221" y="1465819"/>
                </a:cubicBezTo>
                <a:cubicBezTo>
                  <a:pt x="1816553" y="1469499"/>
                  <a:pt x="1812886" y="1469499"/>
                  <a:pt x="1809219" y="1473179"/>
                </a:cubicBezTo>
                <a:cubicBezTo>
                  <a:pt x="1805444" y="1476858"/>
                  <a:pt x="1798110" y="1480633"/>
                  <a:pt x="1794442" y="1484313"/>
                </a:cubicBezTo>
                <a:cubicBezTo>
                  <a:pt x="1783333" y="1491672"/>
                  <a:pt x="1775999" y="1499032"/>
                  <a:pt x="1764889" y="1502712"/>
                </a:cubicBezTo>
                <a:cubicBezTo>
                  <a:pt x="1753780" y="1510166"/>
                  <a:pt x="1742670" y="1513846"/>
                  <a:pt x="1731669" y="1521206"/>
                </a:cubicBezTo>
                <a:cubicBezTo>
                  <a:pt x="1720559" y="1528565"/>
                  <a:pt x="1709450" y="1532245"/>
                  <a:pt x="1698448" y="1539699"/>
                </a:cubicBezTo>
                <a:cubicBezTo>
                  <a:pt x="1691006" y="1543379"/>
                  <a:pt x="1687339" y="1543379"/>
                  <a:pt x="1683672" y="1547059"/>
                </a:cubicBezTo>
                <a:cubicBezTo>
                  <a:pt x="1680004" y="1547059"/>
                  <a:pt x="1672562" y="1550739"/>
                  <a:pt x="1665228" y="1554419"/>
                </a:cubicBezTo>
                <a:cubicBezTo>
                  <a:pt x="1657786" y="1558099"/>
                  <a:pt x="1654118" y="1558099"/>
                  <a:pt x="1646676" y="1561779"/>
                </a:cubicBezTo>
                <a:cubicBezTo>
                  <a:pt x="1643009" y="1565553"/>
                  <a:pt x="1635675" y="1565553"/>
                  <a:pt x="1631900" y="1569233"/>
                </a:cubicBezTo>
                <a:cubicBezTo>
                  <a:pt x="1620898" y="1572913"/>
                  <a:pt x="1609789" y="1576593"/>
                  <a:pt x="1598679" y="1580272"/>
                </a:cubicBezTo>
                <a:cubicBezTo>
                  <a:pt x="1587678" y="1587632"/>
                  <a:pt x="1572901" y="1591312"/>
                  <a:pt x="1561792" y="1595086"/>
                </a:cubicBezTo>
                <a:cubicBezTo>
                  <a:pt x="1558124" y="1595086"/>
                  <a:pt x="1550682" y="1598766"/>
                  <a:pt x="1547015" y="1598766"/>
                </a:cubicBezTo>
                <a:cubicBezTo>
                  <a:pt x="1543348" y="1598766"/>
                  <a:pt x="1539681" y="1602446"/>
                  <a:pt x="1535905" y="1602446"/>
                </a:cubicBezTo>
                <a:cubicBezTo>
                  <a:pt x="1513794" y="1609806"/>
                  <a:pt x="1487908" y="1617166"/>
                  <a:pt x="1465797" y="1620845"/>
                </a:cubicBezTo>
                <a:cubicBezTo>
                  <a:pt x="1454688" y="1624620"/>
                  <a:pt x="1443686" y="1624620"/>
                  <a:pt x="1432577" y="1628300"/>
                </a:cubicBezTo>
                <a:cubicBezTo>
                  <a:pt x="1421468" y="1631979"/>
                  <a:pt x="1406691" y="1635659"/>
                  <a:pt x="1395689" y="1635659"/>
                </a:cubicBezTo>
                <a:cubicBezTo>
                  <a:pt x="1369803" y="1639339"/>
                  <a:pt x="1347692" y="1643019"/>
                  <a:pt x="1325474" y="1646699"/>
                </a:cubicBezTo>
                <a:cubicBezTo>
                  <a:pt x="1299695" y="1650473"/>
                  <a:pt x="1277476" y="1654153"/>
                  <a:pt x="1255365" y="1657833"/>
                </a:cubicBezTo>
                <a:cubicBezTo>
                  <a:pt x="1240589" y="1657833"/>
                  <a:pt x="1229479" y="1661513"/>
                  <a:pt x="1214703" y="1661513"/>
                </a:cubicBezTo>
                <a:cubicBezTo>
                  <a:pt x="1199926" y="1661513"/>
                  <a:pt x="1188925" y="1665193"/>
                  <a:pt x="1177815" y="1665193"/>
                </a:cubicBezTo>
                <a:cubicBezTo>
                  <a:pt x="1155704" y="1665193"/>
                  <a:pt x="1129818" y="1665193"/>
                  <a:pt x="1107707" y="1668873"/>
                </a:cubicBezTo>
                <a:cubicBezTo>
                  <a:pt x="1085488" y="1668873"/>
                  <a:pt x="1059710" y="1672553"/>
                  <a:pt x="1037491" y="1672553"/>
                </a:cubicBezTo>
                <a:cubicBezTo>
                  <a:pt x="1026382" y="1672553"/>
                  <a:pt x="1011713" y="1672553"/>
                  <a:pt x="1000604" y="1672553"/>
                </a:cubicBezTo>
                <a:cubicBezTo>
                  <a:pt x="989494" y="1672553"/>
                  <a:pt x="978385" y="1676232"/>
                  <a:pt x="967383" y="1676232"/>
                </a:cubicBezTo>
                <a:cubicBezTo>
                  <a:pt x="959941" y="1676232"/>
                  <a:pt x="948939" y="1679912"/>
                  <a:pt x="937830" y="1679912"/>
                </a:cubicBezTo>
                <a:cubicBezTo>
                  <a:pt x="923053" y="1683687"/>
                  <a:pt x="911944" y="1683687"/>
                  <a:pt x="897167" y="1687366"/>
                </a:cubicBezTo>
                <a:cubicBezTo>
                  <a:pt x="886166" y="1687366"/>
                  <a:pt x="871389" y="1691046"/>
                  <a:pt x="860280" y="1694726"/>
                </a:cubicBezTo>
                <a:cubicBezTo>
                  <a:pt x="849170" y="1694726"/>
                  <a:pt x="834394" y="1698406"/>
                  <a:pt x="823392" y="1702086"/>
                </a:cubicBezTo>
                <a:cubicBezTo>
                  <a:pt x="812283" y="1705766"/>
                  <a:pt x="801173" y="1705766"/>
                  <a:pt x="790172" y="1709446"/>
                </a:cubicBezTo>
                <a:cubicBezTo>
                  <a:pt x="779062" y="1709446"/>
                  <a:pt x="764286" y="1713220"/>
                  <a:pt x="753176" y="1716900"/>
                </a:cubicBezTo>
                <a:cubicBezTo>
                  <a:pt x="742175" y="1716900"/>
                  <a:pt x="731065" y="1720580"/>
                  <a:pt x="719956" y="1724260"/>
                </a:cubicBezTo>
                <a:cubicBezTo>
                  <a:pt x="708954" y="1727939"/>
                  <a:pt x="697845" y="1731619"/>
                  <a:pt x="686735" y="1735299"/>
                </a:cubicBezTo>
                <a:cubicBezTo>
                  <a:pt x="664624" y="1742753"/>
                  <a:pt x="642405" y="1750113"/>
                  <a:pt x="620294" y="1757473"/>
                </a:cubicBezTo>
                <a:cubicBezTo>
                  <a:pt x="598183" y="1764833"/>
                  <a:pt x="579632" y="1775967"/>
                  <a:pt x="557521" y="1783326"/>
                </a:cubicBezTo>
                <a:cubicBezTo>
                  <a:pt x="546411" y="1790686"/>
                  <a:pt x="531635" y="1794366"/>
                  <a:pt x="520633" y="1801820"/>
                </a:cubicBezTo>
                <a:cubicBezTo>
                  <a:pt x="509524" y="1809180"/>
                  <a:pt x="494747" y="1812860"/>
                  <a:pt x="483638" y="1820219"/>
                </a:cubicBezTo>
                <a:cubicBezTo>
                  <a:pt x="457860" y="1831353"/>
                  <a:pt x="435641" y="1842393"/>
                  <a:pt x="409863" y="1853433"/>
                </a:cubicBezTo>
                <a:cubicBezTo>
                  <a:pt x="398753" y="1857207"/>
                  <a:pt x="391419" y="1860887"/>
                  <a:pt x="380309" y="1868247"/>
                </a:cubicBezTo>
                <a:cubicBezTo>
                  <a:pt x="369200" y="1875606"/>
                  <a:pt x="361865" y="1879286"/>
                  <a:pt x="350756" y="1886740"/>
                </a:cubicBezTo>
                <a:cubicBezTo>
                  <a:pt x="339647" y="1894100"/>
                  <a:pt x="332312" y="1897780"/>
                  <a:pt x="321203" y="1905140"/>
                </a:cubicBezTo>
                <a:cubicBezTo>
                  <a:pt x="310093" y="1908820"/>
                  <a:pt x="299092" y="1916274"/>
                  <a:pt x="287982" y="1923634"/>
                </a:cubicBezTo>
                <a:cubicBezTo>
                  <a:pt x="276873" y="1930993"/>
                  <a:pt x="265871" y="1934673"/>
                  <a:pt x="258429" y="1942127"/>
                </a:cubicBezTo>
                <a:cubicBezTo>
                  <a:pt x="247320" y="1949487"/>
                  <a:pt x="239985" y="1953167"/>
                  <a:pt x="228876" y="1960527"/>
                </a:cubicBezTo>
                <a:cubicBezTo>
                  <a:pt x="221542" y="1967981"/>
                  <a:pt x="210432" y="1971661"/>
                  <a:pt x="203097" y="1979020"/>
                </a:cubicBezTo>
                <a:cubicBezTo>
                  <a:pt x="195655" y="1986380"/>
                  <a:pt x="184654" y="1990060"/>
                  <a:pt x="177211" y="1997514"/>
                </a:cubicBezTo>
                <a:cubicBezTo>
                  <a:pt x="173544" y="1997514"/>
                  <a:pt x="169877" y="2001194"/>
                  <a:pt x="166102" y="2004874"/>
                </a:cubicBezTo>
                <a:cubicBezTo>
                  <a:pt x="162435" y="2008554"/>
                  <a:pt x="158768" y="2012234"/>
                  <a:pt x="155100" y="2015914"/>
                </a:cubicBezTo>
                <a:cubicBezTo>
                  <a:pt x="147658" y="2023273"/>
                  <a:pt x="140324" y="2034407"/>
                  <a:pt x="125547" y="2038087"/>
                </a:cubicBezTo>
                <a:cubicBezTo>
                  <a:pt x="125547" y="2038087"/>
                  <a:pt x="121880" y="2038087"/>
                  <a:pt x="121880" y="2038087"/>
                </a:cubicBezTo>
                <a:cubicBezTo>
                  <a:pt x="121880" y="2038087"/>
                  <a:pt x="118105" y="2038087"/>
                  <a:pt x="118105" y="2038087"/>
                </a:cubicBezTo>
                <a:cubicBezTo>
                  <a:pt x="114438" y="2038087"/>
                  <a:pt x="114438" y="2038087"/>
                  <a:pt x="110771" y="2034407"/>
                </a:cubicBezTo>
                <a:cubicBezTo>
                  <a:pt x="107103" y="2030727"/>
                  <a:pt x="107103" y="2023273"/>
                  <a:pt x="107103" y="2019593"/>
                </a:cubicBezTo>
                <a:cubicBezTo>
                  <a:pt x="103328" y="2015914"/>
                  <a:pt x="95994" y="2012234"/>
                  <a:pt x="92327" y="2004874"/>
                </a:cubicBezTo>
                <a:cubicBezTo>
                  <a:pt x="88660" y="1997514"/>
                  <a:pt x="84885" y="1993740"/>
                  <a:pt x="81217" y="1986380"/>
                </a:cubicBezTo>
                <a:cubicBezTo>
                  <a:pt x="70108" y="1967981"/>
                  <a:pt x="59106" y="1945807"/>
                  <a:pt x="47997" y="1927313"/>
                </a:cubicBezTo>
                <a:cubicBezTo>
                  <a:pt x="44330" y="1916274"/>
                  <a:pt x="36887" y="1905140"/>
                  <a:pt x="33220" y="1894100"/>
                </a:cubicBezTo>
                <a:cubicBezTo>
                  <a:pt x="29553" y="1883060"/>
                  <a:pt x="25886" y="1871926"/>
                  <a:pt x="22111" y="1860887"/>
                </a:cubicBezTo>
                <a:cubicBezTo>
                  <a:pt x="18444" y="1849753"/>
                  <a:pt x="14776" y="1835033"/>
                  <a:pt x="14776" y="1823899"/>
                </a:cubicBezTo>
                <a:cubicBezTo>
                  <a:pt x="14776" y="1812860"/>
                  <a:pt x="11109" y="1801820"/>
                  <a:pt x="11109" y="1790686"/>
                </a:cubicBezTo>
                <a:cubicBezTo>
                  <a:pt x="7334" y="1768512"/>
                  <a:pt x="7334" y="1746433"/>
                  <a:pt x="3667" y="1724260"/>
                </a:cubicBezTo>
                <a:cubicBezTo>
                  <a:pt x="3667" y="1702086"/>
                  <a:pt x="0" y="1679912"/>
                  <a:pt x="0" y="1657833"/>
                </a:cubicBezTo>
                <a:cubicBezTo>
                  <a:pt x="0" y="1646699"/>
                  <a:pt x="0" y="1635659"/>
                  <a:pt x="0" y="1624525"/>
                </a:cubicBezTo>
                <a:cubicBezTo>
                  <a:pt x="0" y="1613486"/>
                  <a:pt x="0" y="1602446"/>
                  <a:pt x="0" y="1591312"/>
                </a:cubicBezTo>
                <a:cubicBezTo>
                  <a:pt x="0" y="1580272"/>
                  <a:pt x="0" y="1569138"/>
                  <a:pt x="0" y="1558099"/>
                </a:cubicBezTo>
                <a:cubicBezTo>
                  <a:pt x="0" y="1543285"/>
                  <a:pt x="3667" y="1532245"/>
                  <a:pt x="3667" y="1521206"/>
                </a:cubicBezTo>
                <a:cubicBezTo>
                  <a:pt x="7334" y="1495352"/>
                  <a:pt x="7334" y="1473179"/>
                  <a:pt x="11109" y="1451005"/>
                </a:cubicBezTo>
                <a:cubicBezTo>
                  <a:pt x="14776" y="1439965"/>
                  <a:pt x="14776" y="1425151"/>
                  <a:pt x="18444" y="1414112"/>
                </a:cubicBezTo>
                <a:cubicBezTo>
                  <a:pt x="18444" y="1402978"/>
                  <a:pt x="22111" y="1391938"/>
                  <a:pt x="25886" y="1380898"/>
                </a:cubicBezTo>
                <a:cubicBezTo>
                  <a:pt x="25886" y="1377219"/>
                  <a:pt x="29553" y="1373444"/>
                  <a:pt x="29553" y="1369764"/>
                </a:cubicBezTo>
                <a:cubicBezTo>
                  <a:pt x="29553" y="1366085"/>
                  <a:pt x="29553" y="1366085"/>
                  <a:pt x="29553" y="1366085"/>
                </a:cubicBezTo>
                <a:cubicBezTo>
                  <a:pt x="29553" y="1358725"/>
                  <a:pt x="33220" y="1347685"/>
                  <a:pt x="36887" y="1340231"/>
                </a:cubicBezTo>
                <a:cubicBezTo>
                  <a:pt x="40555" y="1332871"/>
                  <a:pt x="40555" y="1325512"/>
                  <a:pt x="44330" y="1318152"/>
                </a:cubicBezTo>
                <a:cubicBezTo>
                  <a:pt x="51664" y="1295978"/>
                  <a:pt x="59106" y="1273805"/>
                  <a:pt x="66441" y="1251631"/>
                </a:cubicBezTo>
                <a:cubicBezTo>
                  <a:pt x="70108" y="1240591"/>
                  <a:pt x="73883" y="1229457"/>
                  <a:pt x="77550" y="1218418"/>
                </a:cubicBezTo>
                <a:cubicBezTo>
                  <a:pt x="81217" y="1207378"/>
                  <a:pt x="84885" y="1196244"/>
                  <a:pt x="88552" y="1185204"/>
                </a:cubicBezTo>
                <a:cubicBezTo>
                  <a:pt x="95994" y="1163031"/>
                  <a:pt x="103328" y="1140857"/>
                  <a:pt x="114438" y="1118683"/>
                </a:cubicBezTo>
                <a:cubicBezTo>
                  <a:pt x="114438" y="1111323"/>
                  <a:pt x="118105" y="1107643"/>
                  <a:pt x="121880" y="1100284"/>
                </a:cubicBezTo>
                <a:cubicBezTo>
                  <a:pt x="129214" y="1085470"/>
                  <a:pt x="136549" y="1074430"/>
                  <a:pt x="143991" y="1059616"/>
                </a:cubicBezTo>
                <a:cubicBezTo>
                  <a:pt x="155100" y="1041217"/>
                  <a:pt x="162435" y="1026403"/>
                  <a:pt x="173544" y="1011684"/>
                </a:cubicBezTo>
                <a:cubicBezTo>
                  <a:pt x="184546" y="996870"/>
                  <a:pt x="195655" y="982150"/>
                  <a:pt x="203097" y="967336"/>
                </a:cubicBezTo>
                <a:cubicBezTo>
                  <a:pt x="210432" y="959977"/>
                  <a:pt x="214099" y="952617"/>
                  <a:pt x="217874" y="945163"/>
                </a:cubicBezTo>
                <a:cubicBezTo>
                  <a:pt x="221542" y="937803"/>
                  <a:pt x="228876" y="930443"/>
                  <a:pt x="232651" y="923083"/>
                </a:cubicBezTo>
                <a:cubicBezTo>
                  <a:pt x="236318" y="915629"/>
                  <a:pt x="239985" y="908269"/>
                  <a:pt x="247320" y="900910"/>
                </a:cubicBezTo>
                <a:cubicBezTo>
                  <a:pt x="251095" y="893550"/>
                  <a:pt x="258429" y="882416"/>
                  <a:pt x="265871" y="875056"/>
                </a:cubicBezTo>
                <a:cubicBezTo>
                  <a:pt x="276873" y="864017"/>
                  <a:pt x="284315" y="849203"/>
                  <a:pt x="295317" y="838163"/>
                </a:cubicBezTo>
                <a:cubicBezTo>
                  <a:pt x="302759" y="827029"/>
                  <a:pt x="310093" y="819669"/>
                  <a:pt x="317536" y="808630"/>
                </a:cubicBezTo>
                <a:cubicBezTo>
                  <a:pt x="324870" y="797496"/>
                  <a:pt x="335979" y="786456"/>
                  <a:pt x="343314" y="775322"/>
                </a:cubicBezTo>
                <a:cubicBezTo>
                  <a:pt x="358090" y="756923"/>
                  <a:pt x="376642" y="738429"/>
                  <a:pt x="395086" y="719935"/>
                </a:cubicBezTo>
                <a:cubicBezTo>
                  <a:pt x="409863" y="705216"/>
                  <a:pt x="420864" y="694176"/>
                  <a:pt x="431974" y="679362"/>
                </a:cubicBezTo>
                <a:cubicBezTo>
                  <a:pt x="443083" y="668322"/>
                  <a:pt x="454085" y="653509"/>
                  <a:pt x="468861" y="642469"/>
                </a:cubicBezTo>
                <a:cubicBezTo>
                  <a:pt x="479971" y="627655"/>
                  <a:pt x="494747" y="616615"/>
                  <a:pt x="509524" y="605481"/>
                </a:cubicBezTo>
                <a:cubicBezTo>
                  <a:pt x="520633" y="590762"/>
                  <a:pt x="535302" y="579722"/>
                  <a:pt x="546411" y="568588"/>
                </a:cubicBezTo>
                <a:cubicBezTo>
                  <a:pt x="561188" y="553869"/>
                  <a:pt x="572297" y="542735"/>
                  <a:pt x="587074" y="531695"/>
                </a:cubicBezTo>
                <a:cubicBezTo>
                  <a:pt x="601851" y="520561"/>
                  <a:pt x="616627" y="509522"/>
                  <a:pt x="631296" y="498482"/>
                </a:cubicBezTo>
                <a:cubicBezTo>
                  <a:pt x="635071" y="494708"/>
                  <a:pt x="642405" y="487348"/>
                  <a:pt x="649848" y="483668"/>
                </a:cubicBezTo>
                <a:cubicBezTo>
                  <a:pt x="657182" y="479988"/>
                  <a:pt x="660849" y="472628"/>
                  <a:pt x="668292" y="468949"/>
                </a:cubicBezTo>
                <a:cubicBezTo>
                  <a:pt x="675626" y="461494"/>
                  <a:pt x="683068" y="457815"/>
                  <a:pt x="690403" y="450455"/>
                </a:cubicBezTo>
                <a:cubicBezTo>
                  <a:pt x="697845" y="446775"/>
                  <a:pt x="705179" y="439321"/>
                  <a:pt x="712621" y="435641"/>
                </a:cubicBezTo>
                <a:cubicBezTo>
                  <a:pt x="727290" y="424601"/>
                  <a:pt x="742067" y="417242"/>
                  <a:pt x="756843" y="406108"/>
                </a:cubicBezTo>
                <a:cubicBezTo>
                  <a:pt x="771620" y="395068"/>
                  <a:pt x="786397" y="383934"/>
                  <a:pt x="801173" y="376574"/>
                </a:cubicBezTo>
                <a:cubicBezTo>
                  <a:pt x="815950" y="365535"/>
                  <a:pt x="830726" y="358175"/>
                  <a:pt x="845503" y="350721"/>
                </a:cubicBezTo>
                <a:cubicBezTo>
                  <a:pt x="852837" y="347041"/>
                  <a:pt x="860280" y="343361"/>
                  <a:pt x="867614" y="339681"/>
                </a:cubicBezTo>
                <a:cubicBezTo>
                  <a:pt x="875056" y="336001"/>
                  <a:pt x="878724" y="336001"/>
                  <a:pt x="882391" y="332321"/>
                </a:cubicBezTo>
                <a:cubicBezTo>
                  <a:pt x="889833" y="328641"/>
                  <a:pt x="893500" y="328641"/>
                  <a:pt x="900835" y="324867"/>
                </a:cubicBezTo>
                <a:cubicBezTo>
                  <a:pt x="904610" y="324867"/>
                  <a:pt x="904610" y="321187"/>
                  <a:pt x="908277" y="321187"/>
                </a:cubicBezTo>
                <a:cubicBezTo>
                  <a:pt x="915611" y="317507"/>
                  <a:pt x="923053" y="310148"/>
                  <a:pt x="930388" y="306468"/>
                </a:cubicBezTo>
                <a:cubicBezTo>
                  <a:pt x="948832" y="291654"/>
                  <a:pt x="967275" y="280614"/>
                  <a:pt x="985827" y="269575"/>
                </a:cubicBezTo>
                <a:cubicBezTo>
                  <a:pt x="989494" y="265800"/>
                  <a:pt x="996829" y="262121"/>
                  <a:pt x="1004271" y="258441"/>
                </a:cubicBezTo>
                <a:cubicBezTo>
                  <a:pt x="1015272" y="251081"/>
                  <a:pt x="1022715" y="243721"/>
                  <a:pt x="1033824" y="239947"/>
                </a:cubicBezTo>
                <a:cubicBezTo>
                  <a:pt x="1048601" y="228907"/>
                  <a:pt x="1063377" y="217868"/>
                  <a:pt x="1081821" y="210413"/>
                </a:cubicBezTo>
                <a:cubicBezTo>
                  <a:pt x="1092823" y="206734"/>
                  <a:pt x="1100265" y="199374"/>
                  <a:pt x="1111374" y="195694"/>
                </a:cubicBezTo>
                <a:cubicBezTo>
                  <a:pt x="1122376" y="192014"/>
                  <a:pt x="1133485" y="184560"/>
                  <a:pt x="1144595" y="180880"/>
                </a:cubicBezTo>
                <a:cubicBezTo>
                  <a:pt x="1151929" y="177200"/>
                  <a:pt x="1159371" y="173520"/>
                  <a:pt x="1166706" y="169840"/>
                </a:cubicBezTo>
                <a:cubicBezTo>
                  <a:pt x="1174040" y="166161"/>
                  <a:pt x="1185150" y="162481"/>
                  <a:pt x="1192592" y="158801"/>
                </a:cubicBezTo>
                <a:cubicBezTo>
                  <a:pt x="1203593" y="155027"/>
                  <a:pt x="1214703" y="147667"/>
                  <a:pt x="1225812" y="143987"/>
                </a:cubicBezTo>
                <a:cubicBezTo>
                  <a:pt x="1236814" y="136627"/>
                  <a:pt x="1247923" y="132947"/>
                  <a:pt x="1259033" y="129173"/>
                </a:cubicBezTo>
                <a:cubicBezTo>
                  <a:pt x="1295920" y="114454"/>
                  <a:pt x="1336583" y="99640"/>
                  <a:pt x="1373471" y="88600"/>
                </a:cubicBezTo>
                <a:cubicBezTo>
                  <a:pt x="1414025" y="77560"/>
                  <a:pt x="1451021" y="66426"/>
                  <a:pt x="1487908" y="55387"/>
                </a:cubicBezTo>
                <a:cubicBezTo>
                  <a:pt x="1506352" y="51707"/>
                  <a:pt x="1524796" y="44253"/>
                  <a:pt x="1543348" y="40573"/>
                </a:cubicBezTo>
                <a:cubicBezTo>
                  <a:pt x="1554349" y="36893"/>
                  <a:pt x="1561792" y="36893"/>
                  <a:pt x="1572793" y="33213"/>
                </a:cubicBezTo>
                <a:cubicBezTo>
                  <a:pt x="1580235" y="33213"/>
                  <a:pt x="1583903" y="29533"/>
                  <a:pt x="1591345" y="29533"/>
                </a:cubicBezTo>
                <a:cubicBezTo>
                  <a:pt x="1598679" y="29533"/>
                  <a:pt x="1602346" y="25853"/>
                  <a:pt x="1606121" y="25853"/>
                </a:cubicBezTo>
                <a:cubicBezTo>
                  <a:pt x="1613456" y="22174"/>
                  <a:pt x="1624565" y="22174"/>
                  <a:pt x="1635567" y="18494"/>
                </a:cubicBezTo>
                <a:cubicBezTo>
                  <a:pt x="1639342" y="14719"/>
                  <a:pt x="1646676" y="14719"/>
                  <a:pt x="1650343" y="14719"/>
                </a:cubicBezTo>
                <a:cubicBezTo>
                  <a:pt x="1654118" y="11040"/>
                  <a:pt x="1661453" y="11040"/>
                  <a:pt x="1665120" y="11040"/>
                </a:cubicBezTo>
                <a:cubicBezTo>
                  <a:pt x="1672562" y="7360"/>
                  <a:pt x="1679897" y="7360"/>
                  <a:pt x="1687339" y="7360"/>
                </a:cubicBezTo>
                <a:cubicBezTo>
                  <a:pt x="1691006" y="7360"/>
                  <a:pt x="1694673" y="7360"/>
                  <a:pt x="1698340" y="7360"/>
                </a:cubicBezTo>
                <a:cubicBezTo>
                  <a:pt x="1709450" y="3680"/>
                  <a:pt x="1716892" y="3680"/>
                  <a:pt x="1727894" y="3680"/>
                </a:cubicBezTo>
                <a:cubicBezTo>
                  <a:pt x="1750113" y="3680"/>
                  <a:pt x="1768556" y="0"/>
                  <a:pt x="1790667" y="0"/>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38" name="Freeform: Shape 37">
            <a:extLst>
              <a:ext uri="{FF2B5EF4-FFF2-40B4-BE49-F238E27FC236}">
                <a16:creationId xmlns:a16="http://schemas.microsoft.com/office/drawing/2014/main" id="{C0C270A8-3D54-4E73-9258-A8A6CBA7FA33}"/>
              </a:ext>
            </a:extLst>
          </p:cNvPr>
          <p:cNvSpPr/>
          <p:nvPr/>
        </p:nvSpPr>
        <p:spPr>
          <a:xfrm>
            <a:off x="4926838" y="3394206"/>
            <a:ext cx="1592223" cy="1691908"/>
          </a:xfrm>
          <a:custGeom>
            <a:avLst/>
            <a:gdLst>
              <a:gd name="connsiteX0" fmla="*/ 1964233 w 2122964"/>
              <a:gd name="connsiteY0" fmla="*/ 1982665 h 2255877"/>
              <a:gd name="connsiteX1" fmla="*/ 1964233 w 2122964"/>
              <a:gd name="connsiteY1" fmla="*/ 1986321 h 2255877"/>
              <a:gd name="connsiteX2" fmla="*/ 1956862 w 2122964"/>
              <a:gd name="connsiteY2" fmla="*/ 2008462 h 2255877"/>
              <a:gd name="connsiteX3" fmla="*/ 1938384 w 2122964"/>
              <a:gd name="connsiteY3" fmla="*/ 2045433 h 2255877"/>
              <a:gd name="connsiteX4" fmla="*/ 1916172 w 2122964"/>
              <a:gd name="connsiteY4" fmla="*/ 2074989 h 2255877"/>
              <a:gd name="connsiteX5" fmla="*/ 1894057 w 2122964"/>
              <a:gd name="connsiteY5" fmla="*/ 2104545 h 2255877"/>
              <a:gd name="connsiteX6" fmla="*/ 1879315 w 2122964"/>
              <a:gd name="connsiteY6" fmla="*/ 2119271 h 2255877"/>
              <a:gd name="connsiteX7" fmla="*/ 1875580 w 2122964"/>
              <a:gd name="connsiteY7" fmla="*/ 2122927 h 2255877"/>
              <a:gd name="connsiteX8" fmla="*/ 1879315 w 2122964"/>
              <a:gd name="connsiteY8" fmla="*/ 2137757 h 2255877"/>
              <a:gd name="connsiteX9" fmla="*/ 1882951 w 2122964"/>
              <a:gd name="connsiteY9" fmla="*/ 2152483 h 2255877"/>
              <a:gd name="connsiteX10" fmla="*/ 1882951 w 2122964"/>
              <a:gd name="connsiteY10" fmla="*/ 2156138 h 2255877"/>
              <a:gd name="connsiteX11" fmla="*/ 1882951 w 2122964"/>
              <a:gd name="connsiteY11" fmla="*/ 2159898 h 2255877"/>
              <a:gd name="connsiteX12" fmla="*/ 1882951 w 2122964"/>
              <a:gd name="connsiteY12" fmla="*/ 2163553 h 2255877"/>
              <a:gd name="connsiteX13" fmla="*/ 1882951 w 2122964"/>
              <a:gd name="connsiteY13" fmla="*/ 2174624 h 2255877"/>
              <a:gd name="connsiteX14" fmla="*/ 1879315 w 2122964"/>
              <a:gd name="connsiteY14" fmla="*/ 2182039 h 2255877"/>
              <a:gd name="connsiteX15" fmla="*/ 1879315 w 2122964"/>
              <a:gd name="connsiteY15" fmla="*/ 2185694 h 2255877"/>
              <a:gd name="connsiteX16" fmla="*/ 1882951 w 2122964"/>
              <a:gd name="connsiteY16" fmla="*/ 2182039 h 2255877"/>
              <a:gd name="connsiteX17" fmla="*/ 1905164 w 2122964"/>
              <a:gd name="connsiteY17" fmla="*/ 2152483 h 2255877"/>
              <a:gd name="connsiteX18" fmla="*/ 1964233 w 2122964"/>
              <a:gd name="connsiteY18" fmla="*/ 2082300 h 2255877"/>
              <a:gd name="connsiteX19" fmla="*/ 1971604 w 2122964"/>
              <a:gd name="connsiteY19" fmla="*/ 2074989 h 2255877"/>
              <a:gd name="connsiteX20" fmla="*/ 1978976 w 2122964"/>
              <a:gd name="connsiteY20" fmla="*/ 2067574 h 2255877"/>
              <a:gd name="connsiteX21" fmla="*/ 1986347 w 2122964"/>
              <a:gd name="connsiteY21" fmla="*/ 2060159 h 2255877"/>
              <a:gd name="connsiteX22" fmla="*/ 1993719 w 2122964"/>
              <a:gd name="connsiteY22" fmla="*/ 2052848 h 2255877"/>
              <a:gd name="connsiteX23" fmla="*/ 1990082 w 2122964"/>
              <a:gd name="connsiteY23" fmla="*/ 2038018 h 2255877"/>
              <a:gd name="connsiteX24" fmla="*/ 1986347 w 2122964"/>
              <a:gd name="connsiteY24" fmla="*/ 2030603 h 2255877"/>
              <a:gd name="connsiteX25" fmla="*/ 1975241 w 2122964"/>
              <a:gd name="connsiteY25" fmla="*/ 2008462 h 2255877"/>
              <a:gd name="connsiteX26" fmla="*/ 1964233 w 2122964"/>
              <a:gd name="connsiteY26" fmla="*/ 1982665 h 2255877"/>
              <a:gd name="connsiteX27" fmla="*/ 1908800 w 2122964"/>
              <a:gd name="connsiteY27" fmla="*/ 1886686 h 2255877"/>
              <a:gd name="connsiteX28" fmla="*/ 1908800 w 2122964"/>
              <a:gd name="connsiteY28" fmla="*/ 1890342 h 2255877"/>
              <a:gd name="connsiteX29" fmla="*/ 1908800 w 2122964"/>
              <a:gd name="connsiteY29" fmla="*/ 1897757 h 2255877"/>
              <a:gd name="connsiteX30" fmla="*/ 1905164 w 2122964"/>
              <a:gd name="connsiteY30" fmla="*/ 1905172 h 2255877"/>
              <a:gd name="connsiteX31" fmla="*/ 1901429 w 2122964"/>
              <a:gd name="connsiteY31" fmla="*/ 1912483 h 2255877"/>
              <a:gd name="connsiteX32" fmla="*/ 1894057 w 2122964"/>
              <a:gd name="connsiteY32" fmla="*/ 1927313 h 2255877"/>
              <a:gd name="connsiteX33" fmla="*/ 1886686 w 2122964"/>
              <a:gd name="connsiteY33" fmla="*/ 1945694 h 2255877"/>
              <a:gd name="connsiteX34" fmla="*/ 1879315 w 2122964"/>
              <a:gd name="connsiteY34" fmla="*/ 1960524 h 2255877"/>
              <a:gd name="connsiteX35" fmla="*/ 1864474 w 2122964"/>
              <a:gd name="connsiteY35" fmla="*/ 1986321 h 2255877"/>
              <a:gd name="connsiteX36" fmla="*/ 1849731 w 2122964"/>
              <a:gd name="connsiteY36" fmla="*/ 2012222 h 2255877"/>
              <a:gd name="connsiteX37" fmla="*/ 1842359 w 2122964"/>
              <a:gd name="connsiteY37" fmla="*/ 2023292 h 2255877"/>
              <a:gd name="connsiteX38" fmla="*/ 1838625 w 2122964"/>
              <a:gd name="connsiteY38" fmla="*/ 2030707 h 2255877"/>
              <a:gd name="connsiteX39" fmla="*/ 1838625 w 2122964"/>
              <a:gd name="connsiteY39" fmla="*/ 2034363 h 2255877"/>
              <a:gd name="connsiteX40" fmla="*/ 1834988 w 2122964"/>
              <a:gd name="connsiteY40" fmla="*/ 2038018 h 2255877"/>
              <a:gd name="connsiteX41" fmla="*/ 1842359 w 2122964"/>
              <a:gd name="connsiteY41" fmla="*/ 2049088 h 2255877"/>
              <a:gd name="connsiteX42" fmla="*/ 1864474 w 2122964"/>
              <a:gd name="connsiteY42" fmla="*/ 2093475 h 2255877"/>
              <a:gd name="connsiteX43" fmla="*/ 1871943 w 2122964"/>
              <a:gd name="connsiteY43" fmla="*/ 2082300 h 2255877"/>
              <a:gd name="connsiteX44" fmla="*/ 1912535 w 2122964"/>
              <a:gd name="connsiteY44" fmla="*/ 2019637 h 2255877"/>
              <a:gd name="connsiteX45" fmla="*/ 1949392 w 2122964"/>
              <a:gd name="connsiteY45" fmla="*/ 1956869 h 2255877"/>
              <a:gd name="connsiteX46" fmla="*/ 1949392 w 2122964"/>
              <a:gd name="connsiteY46" fmla="*/ 1953109 h 2255877"/>
              <a:gd name="connsiteX47" fmla="*/ 1945756 w 2122964"/>
              <a:gd name="connsiteY47" fmla="*/ 1949454 h 2255877"/>
              <a:gd name="connsiteX48" fmla="*/ 1931013 w 2122964"/>
              <a:gd name="connsiteY48" fmla="*/ 1927313 h 2255877"/>
              <a:gd name="connsiteX49" fmla="*/ 1923543 w 2122964"/>
              <a:gd name="connsiteY49" fmla="*/ 1912483 h 2255877"/>
              <a:gd name="connsiteX50" fmla="*/ 1912535 w 2122964"/>
              <a:gd name="connsiteY50" fmla="*/ 1894101 h 2255877"/>
              <a:gd name="connsiteX51" fmla="*/ 1908800 w 2122964"/>
              <a:gd name="connsiteY51" fmla="*/ 1886686 h 2255877"/>
              <a:gd name="connsiteX52" fmla="*/ 1846094 w 2122964"/>
              <a:gd name="connsiteY52" fmla="*/ 1812848 h 2255877"/>
              <a:gd name="connsiteX53" fmla="*/ 1842359 w 2122964"/>
              <a:gd name="connsiteY53" fmla="*/ 1816503 h 2255877"/>
              <a:gd name="connsiteX54" fmla="*/ 1831253 w 2122964"/>
              <a:gd name="connsiteY54" fmla="*/ 1842404 h 2255877"/>
              <a:gd name="connsiteX55" fmla="*/ 1809139 w 2122964"/>
              <a:gd name="connsiteY55" fmla="*/ 1894101 h 2255877"/>
              <a:gd name="connsiteX56" fmla="*/ 1798033 w 2122964"/>
              <a:gd name="connsiteY56" fmla="*/ 1919898 h 2255877"/>
              <a:gd name="connsiteX57" fmla="*/ 1790661 w 2122964"/>
              <a:gd name="connsiteY57" fmla="*/ 1934624 h 2255877"/>
              <a:gd name="connsiteX58" fmla="*/ 1790661 w 2122964"/>
              <a:gd name="connsiteY58" fmla="*/ 1938383 h 2255877"/>
              <a:gd name="connsiteX59" fmla="*/ 1790661 w 2122964"/>
              <a:gd name="connsiteY59" fmla="*/ 1942039 h 2255877"/>
              <a:gd name="connsiteX60" fmla="*/ 1787025 w 2122964"/>
              <a:gd name="connsiteY60" fmla="*/ 1945694 h 2255877"/>
              <a:gd name="connsiteX61" fmla="*/ 1783290 w 2122964"/>
              <a:gd name="connsiteY61" fmla="*/ 1949454 h 2255877"/>
              <a:gd name="connsiteX62" fmla="*/ 1779555 w 2122964"/>
              <a:gd name="connsiteY62" fmla="*/ 1953109 h 2255877"/>
              <a:gd name="connsiteX63" fmla="*/ 1790661 w 2122964"/>
              <a:gd name="connsiteY63" fmla="*/ 1967940 h 2255877"/>
              <a:gd name="connsiteX64" fmla="*/ 1794396 w 2122964"/>
              <a:gd name="connsiteY64" fmla="*/ 1971595 h 2255877"/>
              <a:gd name="connsiteX65" fmla="*/ 1801768 w 2122964"/>
              <a:gd name="connsiteY65" fmla="*/ 1979010 h 2255877"/>
              <a:gd name="connsiteX66" fmla="*/ 1809139 w 2122964"/>
              <a:gd name="connsiteY66" fmla="*/ 1993736 h 2255877"/>
              <a:gd name="connsiteX67" fmla="*/ 1816510 w 2122964"/>
              <a:gd name="connsiteY67" fmla="*/ 2004806 h 2255877"/>
              <a:gd name="connsiteX68" fmla="*/ 1823882 w 2122964"/>
              <a:gd name="connsiteY68" fmla="*/ 1993736 h 2255877"/>
              <a:gd name="connsiteX69" fmla="*/ 1842359 w 2122964"/>
              <a:gd name="connsiteY69" fmla="*/ 1964180 h 2255877"/>
              <a:gd name="connsiteX70" fmla="*/ 1879315 w 2122964"/>
              <a:gd name="connsiteY70" fmla="*/ 1916242 h 2255877"/>
              <a:gd name="connsiteX71" fmla="*/ 1890322 w 2122964"/>
              <a:gd name="connsiteY71" fmla="*/ 1905172 h 2255877"/>
              <a:gd name="connsiteX72" fmla="*/ 1897792 w 2122964"/>
              <a:gd name="connsiteY72" fmla="*/ 1893997 h 2255877"/>
              <a:gd name="connsiteX73" fmla="*/ 1905164 w 2122964"/>
              <a:gd name="connsiteY73" fmla="*/ 1882926 h 2255877"/>
              <a:gd name="connsiteX74" fmla="*/ 1905164 w 2122964"/>
              <a:gd name="connsiteY74" fmla="*/ 1879271 h 2255877"/>
              <a:gd name="connsiteX75" fmla="*/ 1897792 w 2122964"/>
              <a:gd name="connsiteY75" fmla="*/ 1871856 h 2255877"/>
              <a:gd name="connsiteX76" fmla="*/ 1894057 w 2122964"/>
              <a:gd name="connsiteY76" fmla="*/ 1868201 h 2255877"/>
              <a:gd name="connsiteX77" fmla="*/ 1879315 w 2122964"/>
              <a:gd name="connsiteY77" fmla="*/ 1849715 h 2255877"/>
              <a:gd name="connsiteX78" fmla="*/ 1871943 w 2122964"/>
              <a:gd name="connsiteY78" fmla="*/ 1842404 h 2255877"/>
              <a:gd name="connsiteX79" fmla="*/ 1868209 w 2122964"/>
              <a:gd name="connsiteY79" fmla="*/ 1838644 h 2255877"/>
              <a:gd name="connsiteX80" fmla="*/ 1853466 w 2122964"/>
              <a:gd name="connsiteY80" fmla="*/ 1820159 h 2255877"/>
              <a:gd name="connsiteX81" fmla="*/ 1846094 w 2122964"/>
              <a:gd name="connsiteY81" fmla="*/ 1812848 h 2255877"/>
              <a:gd name="connsiteX82" fmla="*/ 2100850 w 2122964"/>
              <a:gd name="connsiteY82" fmla="*/ 1779636 h 2255877"/>
              <a:gd name="connsiteX83" fmla="*/ 2097115 w 2122964"/>
              <a:gd name="connsiteY83" fmla="*/ 1790707 h 2255877"/>
              <a:gd name="connsiteX84" fmla="*/ 2093380 w 2122964"/>
              <a:gd name="connsiteY84" fmla="*/ 1823919 h 2255877"/>
              <a:gd name="connsiteX85" fmla="*/ 2100850 w 2122964"/>
              <a:gd name="connsiteY85" fmla="*/ 1779636 h 2255877"/>
              <a:gd name="connsiteX86" fmla="*/ 1787025 w 2122964"/>
              <a:gd name="connsiteY86" fmla="*/ 1750080 h 2255877"/>
              <a:gd name="connsiteX87" fmla="*/ 1787025 w 2122964"/>
              <a:gd name="connsiteY87" fmla="*/ 1753736 h 2255877"/>
              <a:gd name="connsiteX88" fmla="*/ 1787025 w 2122964"/>
              <a:gd name="connsiteY88" fmla="*/ 1757391 h 2255877"/>
              <a:gd name="connsiteX89" fmla="*/ 1783290 w 2122964"/>
              <a:gd name="connsiteY89" fmla="*/ 1761151 h 2255877"/>
              <a:gd name="connsiteX90" fmla="*/ 1779555 w 2122964"/>
              <a:gd name="connsiteY90" fmla="*/ 1772221 h 2255877"/>
              <a:gd name="connsiteX91" fmla="*/ 1768547 w 2122964"/>
              <a:gd name="connsiteY91" fmla="*/ 1794362 h 2255877"/>
              <a:gd name="connsiteX92" fmla="*/ 1753706 w 2122964"/>
              <a:gd name="connsiteY92" fmla="*/ 1823919 h 2255877"/>
              <a:gd name="connsiteX93" fmla="*/ 1735327 w 2122964"/>
              <a:gd name="connsiteY93" fmla="*/ 1849715 h 2255877"/>
              <a:gd name="connsiteX94" fmla="*/ 1727955 w 2122964"/>
              <a:gd name="connsiteY94" fmla="*/ 1857130 h 2255877"/>
              <a:gd name="connsiteX95" fmla="*/ 1724220 w 2122964"/>
              <a:gd name="connsiteY95" fmla="*/ 1860785 h 2255877"/>
              <a:gd name="connsiteX96" fmla="*/ 1713114 w 2122964"/>
              <a:gd name="connsiteY96" fmla="*/ 1868201 h 2255877"/>
              <a:gd name="connsiteX97" fmla="*/ 1702106 w 2122964"/>
              <a:gd name="connsiteY97" fmla="*/ 1875616 h 2255877"/>
              <a:gd name="connsiteX98" fmla="*/ 1709478 w 2122964"/>
              <a:gd name="connsiteY98" fmla="*/ 1882926 h 2255877"/>
              <a:gd name="connsiteX99" fmla="*/ 1720486 w 2122964"/>
              <a:gd name="connsiteY99" fmla="*/ 1893997 h 2255877"/>
              <a:gd name="connsiteX100" fmla="*/ 1746335 w 2122964"/>
              <a:gd name="connsiteY100" fmla="*/ 1916242 h 2255877"/>
              <a:gd name="connsiteX101" fmla="*/ 1757441 w 2122964"/>
              <a:gd name="connsiteY101" fmla="*/ 1927313 h 2255877"/>
              <a:gd name="connsiteX102" fmla="*/ 1761176 w 2122964"/>
              <a:gd name="connsiteY102" fmla="*/ 1930968 h 2255877"/>
              <a:gd name="connsiteX103" fmla="*/ 1764812 w 2122964"/>
              <a:gd name="connsiteY103" fmla="*/ 1923553 h 2255877"/>
              <a:gd name="connsiteX104" fmla="*/ 1772184 w 2122964"/>
              <a:gd name="connsiteY104" fmla="*/ 1908827 h 2255877"/>
              <a:gd name="connsiteX105" fmla="*/ 1790661 w 2122964"/>
              <a:gd name="connsiteY105" fmla="*/ 1879271 h 2255877"/>
              <a:gd name="connsiteX106" fmla="*/ 1798033 w 2122964"/>
              <a:gd name="connsiteY106" fmla="*/ 1868201 h 2255877"/>
              <a:gd name="connsiteX107" fmla="*/ 1801768 w 2122964"/>
              <a:gd name="connsiteY107" fmla="*/ 1860785 h 2255877"/>
              <a:gd name="connsiteX108" fmla="*/ 1805404 w 2122964"/>
              <a:gd name="connsiteY108" fmla="*/ 1853475 h 2255877"/>
              <a:gd name="connsiteX109" fmla="*/ 1809139 w 2122964"/>
              <a:gd name="connsiteY109" fmla="*/ 1846060 h 2255877"/>
              <a:gd name="connsiteX110" fmla="*/ 1812874 w 2122964"/>
              <a:gd name="connsiteY110" fmla="*/ 1838644 h 2255877"/>
              <a:gd name="connsiteX111" fmla="*/ 1820245 w 2122964"/>
              <a:gd name="connsiteY111" fmla="*/ 1827574 h 2255877"/>
              <a:gd name="connsiteX112" fmla="*/ 1838723 w 2122964"/>
              <a:gd name="connsiteY112" fmla="*/ 1805433 h 2255877"/>
              <a:gd name="connsiteX113" fmla="*/ 1842359 w 2122964"/>
              <a:gd name="connsiteY113" fmla="*/ 1798018 h 2255877"/>
              <a:gd name="connsiteX114" fmla="*/ 1820245 w 2122964"/>
              <a:gd name="connsiteY114" fmla="*/ 1775877 h 2255877"/>
              <a:gd name="connsiteX115" fmla="*/ 1790661 w 2122964"/>
              <a:gd name="connsiteY115" fmla="*/ 1753736 h 2255877"/>
              <a:gd name="connsiteX116" fmla="*/ 1787025 w 2122964"/>
              <a:gd name="connsiteY116" fmla="*/ 1750080 h 2255877"/>
              <a:gd name="connsiteX117" fmla="*/ 1354962 w 2122964"/>
              <a:gd name="connsiteY117" fmla="*/ 1713109 h 2255877"/>
              <a:gd name="connsiteX118" fmla="*/ 1352407 w 2122964"/>
              <a:gd name="connsiteY118" fmla="*/ 1720887 h 2255877"/>
              <a:gd name="connsiteX119" fmla="*/ 1351326 w 2122964"/>
              <a:gd name="connsiteY119" fmla="*/ 1720524 h 2255877"/>
              <a:gd name="connsiteX120" fmla="*/ 1354962 w 2122964"/>
              <a:gd name="connsiteY120" fmla="*/ 1713109 h 2255877"/>
              <a:gd name="connsiteX121" fmla="*/ 1698371 w 2122964"/>
              <a:gd name="connsiteY121" fmla="*/ 1698383 h 2255877"/>
              <a:gd name="connsiteX122" fmla="*/ 1698371 w 2122964"/>
              <a:gd name="connsiteY122" fmla="*/ 1702038 h 2255877"/>
              <a:gd name="connsiteX123" fmla="*/ 1694637 w 2122964"/>
              <a:gd name="connsiteY123" fmla="*/ 1713109 h 2255877"/>
              <a:gd name="connsiteX124" fmla="*/ 1691000 w 2122964"/>
              <a:gd name="connsiteY124" fmla="*/ 1720524 h 2255877"/>
              <a:gd name="connsiteX125" fmla="*/ 1687265 w 2122964"/>
              <a:gd name="connsiteY125" fmla="*/ 1735250 h 2255877"/>
              <a:gd name="connsiteX126" fmla="*/ 1679894 w 2122964"/>
              <a:gd name="connsiteY126" fmla="*/ 1750080 h 2255877"/>
              <a:gd name="connsiteX127" fmla="*/ 1665151 w 2122964"/>
              <a:gd name="connsiteY127" fmla="*/ 1779636 h 2255877"/>
              <a:gd name="connsiteX128" fmla="*/ 1650408 w 2122964"/>
              <a:gd name="connsiteY128" fmla="*/ 1809088 h 2255877"/>
              <a:gd name="connsiteX129" fmla="*/ 1642938 w 2122964"/>
              <a:gd name="connsiteY129" fmla="*/ 1823919 h 2255877"/>
              <a:gd name="connsiteX130" fmla="*/ 1639302 w 2122964"/>
              <a:gd name="connsiteY130" fmla="*/ 1831229 h 2255877"/>
              <a:gd name="connsiteX131" fmla="*/ 1635567 w 2122964"/>
              <a:gd name="connsiteY131" fmla="*/ 1834989 h 2255877"/>
              <a:gd name="connsiteX132" fmla="*/ 1642938 w 2122964"/>
              <a:gd name="connsiteY132" fmla="*/ 1838644 h 2255877"/>
              <a:gd name="connsiteX133" fmla="*/ 1657780 w 2122964"/>
              <a:gd name="connsiteY133" fmla="*/ 1846060 h 2255877"/>
              <a:gd name="connsiteX134" fmla="*/ 1668787 w 2122964"/>
              <a:gd name="connsiteY134" fmla="*/ 1853475 h 2255877"/>
              <a:gd name="connsiteX135" fmla="*/ 1679894 w 2122964"/>
              <a:gd name="connsiteY135" fmla="*/ 1864545 h 2255877"/>
              <a:gd name="connsiteX136" fmla="*/ 1694637 w 2122964"/>
              <a:gd name="connsiteY136" fmla="*/ 1875616 h 2255877"/>
              <a:gd name="connsiteX137" fmla="*/ 1694637 w 2122964"/>
              <a:gd name="connsiteY137" fmla="*/ 1864545 h 2255877"/>
              <a:gd name="connsiteX138" fmla="*/ 1702008 w 2122964"/>
              <a:gd name="connsiteY138" fmla="*/ 1846060 h 2255877"/>
              <a:gd name="connsiteX139" fmla="*/ 1709478 w 2122964"/>
              <a:gd name="connsiteY139" fmla="*/ 1831229 h 2255877"/>
              <a:gd name="connsiteX140" fmla="*/ 1727857 w 2122964"/>
              <a:gd name="connsiteY140" fmla="*/ 1790707 h 2255877"/>
              <a:gd name="connsiteX141" fmla="*/ 1738963 w 2122964"/>
              <a:gd name="connsiteY141" fmla="*/ 1768462 h 2255877"/>
              <a:gd name="connsiteX142" fmla="*/ 1742698 w 2122964"/>
              <a:gd name="connsiteY142" fmla="*/ 1757391 h 2255877"/>
              <a:gd name="connsiteX143" fmla="*/ 1746335 w 2122964"/>
              <a:gd name="connsiteY143" fmla="*/ 1750080 h 2255877"/>
              <a:gd name="connsiteX144" fmla="*/ 1750069 w 2122964"/>
              <a:gd name="connsiteY144" fmla="*/ 1746321 h 2255877"/>
              <a:gd name="connsiteX145" fmla="*/ 1753706 w 2122964"/>
              <a:gd name="connsiteY145" fmla="*/ 1742665 h 2255877"/>
              <a:gd name="connsiteX146" fmla="*/ 1757441 w 2122964"/>
              <a:gd name="connsiteY146" fmla="*/ 1739010 h 2255877"/>
              <a:gd name="connsiteX147" fmla="*/ 1750069 w 2122964"/>
              <a:gd name="connsiteY147" fmla="*/ 1735250 h 2255877"/>
              <a:gd name="connsiteX148" fmla="*/ 1738963 w 2122964"/>
              <a:gd name="connsiteY148" fmla="*/ 1727939 h 2255877"/>
              <a:gd name="connsiteX149" fmla="*/ 1720486 w 2122964"/>
              <a:gd name="connsiteY149" fmla="*/ 1713109 h 2255877"/>
              <a:gd name="connsiteX150" fmla="*/ 1713114 w 2122964"/>
              <a:gd name="connsiteY150" fmla="*/ 1709454 h 2255877"/>
              <a:gd name="connsiteX151" fmla="*/ 1698415 w 2122964"/>
              <a:gd name="connsiteY151" fmla="*/ 1698416 h 2255877"/>
              <a:gd name="connsiteX152" fmla="*/ 1543277 w 2122964"/>
              <a:gd name="connsiteY152" fmla="*/ 1620890 h 2255877"/>
              <a:gd name="connsiteX153" fmla="*/ 1535906 w 2122964"/>
              <a:gd name="connsiteY153" fmla="*/ 1639271 h 2255877"/>
              <a:gd name="connsiteX154" fmla="*/ 1528534 w 2122964"/>
              <a:gd name="connsiteY154" fmla="*/ 1661412 h 2255877"/>
              <a:gd name="connsiteX155" fmla="*/ 1517428 w 2122964"/>
              <a:gd name="connsiteY155" fmla="*/ 1687313 h 2255877"/>
              <a:gd name="connsiteX156" fmla="*/ 1502685 w 2122964"/>
              <a:gd name="connsiteY156" fmla="*/ 1716869 h 2255877"/>
              <a:gd name="connsiteX157" fmla="*/ 1487942 w 2122964"/>
              <a:gd name="connsiteY157" fmla="*/ 1742665 h 2255877"/>
              <a:gd name="connsiteX158" fmla="*/ 1480571 w 2122964"/>
              <a:gd name="connsiteY158" fmla="*/ 1753736 h 2255877"/>
              <a:gd name="connsiteX159" fmla="*/ 1476836 w 2122964"/>
              <a:gd name="connsiteY159" fmla="*/ 1761151 h 2255877"/>
              <a:gd name="connsiteX160" fmla="*/ 1473101 w 2122964"/>
              <a:gd name="connsiteY160" fmla="*/ 1764806 h 2255877"/>
              <a:gd name="connsiteX161" fmla="*/ 1495314 w 2122964"/>
              <a:gd name="connsiteY161" fmla="*/ 1772221 h 2255877"/>
              <a:gd name="connsiteX162" fmla="*/ 1513791 w 2122964"/>
              <a:gd name="connsiteY162" fmla="*/ 1779636 h 2255877"/>
              <a:gd name="connsiteX163" fmla="*/ 1528534 w 2122964"/>
              <a:gd name="connsiteY163" fmla="*/ 1786947 h 2255877"/>
              <a:gd name="connsiteX164" fmla="*/ 1535906 w 2122964"/>
              <a:gd name="connsiteY164" fmla="*/ 1788827 h 2255877"/>
              <a:gd name="connsiteX165" fmla="*/ 1535906 w 2122964"/>
              <a:gd name="connsiteY165" fmla="*/ 1790707 h 2255877"/>
              <a:gd name="connsiteX166" fmla="*/ 1536745 w 2122964"/>
              <a:gd name="connsiteY166" fmla="*/ 1789041 h 2255877"/>
              <a:gd name="connsiteX167" fmla="*/ 1543277 w 2122964"/>
              <a:gd name="connsiteY167" fmla="*/ 1790707 h 2255877"/>
              <a:gd name="connsiteX168" fmla="*/ 1554383 w 2122964"/>
              <a:gd name="connsiteY168" fmla="*/ 1794362 h 2255877"/>
              <a:gd name="connsiteX169" fmla="*/ 1587604 w 2122964"/>
              <a:gd name="connsiteY169" fmla="*/ 1809088 h 2255877"/>
              <a:gd name="connsiteX170" fmla="*/ 1602347 w 2122964"/>
              <a:gd name="connsiteY170" fmla="*/ 1816503 h 2255877"/>
              <a:gd name="connsiteX171" fmla="*/ 1613453 w 2122964"/>
              <a:gd name="connsiteY171" fmla="*/ 1820159 h 2255877"/>
              <a:gd name="connsiteX172" fmla="*/ 1613453 w 2122964"/>
              <a:gd name="connsiteY172" fmla="*/ 1816503 h 2255877"/>
              <a:gd name="connsiteX173" fmla="*/ 1613453 w 2122964"/>
              <a:gd name="connsiteY173" fmla="*/ 1812848 h 2255877"/>
              <a:gd name="connsiteX174" fmla="*/ 1617188 w 2122964"/>
              <a:gd name="connsiteY174" fmla="*/ 1801778 h 2255877"/>
              <a:gd name="connsiteX175" fmla="*/ 1624559 w 2122964"/>
              <a:gd name="connsiteY175" fmla="*/ 1790707 h 2255877"/>
              <a:gd name="connsiteX176" fmla="*/ 1635567 w 2122964"/>
              <a:gd name="connsiteY176" fmla="*/ 1779636 h 2255877"/>
              <a:gd name="connsiteX177" fmla="*/ 1650310 w 2122964"/>
              <a:gd name="connsiteY177" fmla="*/ 1753736 h 2255877"/>
              <a:gd name="connsiteX178" fmla="*/ 1668787 w 2122964"/>
              <a:gd name="connsiteY178" fmla="*/ 1731595 h 2255877"/>
              <a:gd name="connsiteX179" fmla="*/ 1679894 w 2122964"/>
              <a:gd name="connsiteY179" fmla="*/ 1720524 h 2255877"/>
              <a:gd name="connsiteX180" fmla="*/ 1687265 w 2122964"/>
              <a:gd name="connsiteY180" fmla="*/ 1709454 h 2255877"/>
              <a:gd name="connsiteX181" fmla="*/ 1679894 w 2122964"/>
              <a:gd name="connsiteY181" fmla="*/ 1705798 h 2255877"/>
              <a:gd name="connsiteX182" fmla="*/ 1668787 w 2122964"/>
              <a:gd name="connsiteY182" fmla="*/ 1698383 h 2255877"/>
              <a:gd name="connsiteX183" fmla="*/ 1650310 w 2122964"/>
              <a:gd name="connsiteY183" fmla="*/ 1687313 h 2255877"/>
              <a:gd name="connsiteX184" fmla="*/ 1624461 w 2122964"/>
              <a:gd name="connsiteY184" fmla="*/ 1672587 h 2255877"/>
              <a:gd name="connsiteX185" fmla="*/ 1620824 w 2122964"/>
              <a:gd name="connsiteY185" fmla="*/ 1668827 h 2255877"/>
              <a:gd name="connsiteX186" fmla="*/ 1620824 w 2122964"/>
              <a:gd name="connsiteY186" fmla="*/ 1672587 h 2255877"/>
              <a:gd name="connsiteX187" fmla="*/ 1620824 w 2122964"/>
              <a:gd name="connsiteY187" fmla="*/ 1676242 h 2255877"/>
              <a:gd name="connsiteX188" fmla="*/ 1617089 w 2122964"/>
              <a:gd name="connsiteY188" fmla="*/ 1683657 h 2255877"/>
              <a:gd name="connsiteX189" fmla="*/ 1602347 w 2122964"/>
              <a:gd name="connsiteY189" fmla="*/ 1709454 h 2255877"/>
              <a:gd name="connsiteX190" fmla="*/ 1594975 w 2122964"/>
              <a:gd name="connsiteY190" fmla="*/ 1720524 h 2255877"/>
              <a:gd name="connsiteX191" fmla="*/ 1587604 w 2122964"/>
              <a:gd name="connsiteY191" fmla="*/ 1731595 h 2255877"/>
              <a:gd name="connsiteX192" fmla="*/ 1569126 w 2122964"/>
              <a:gd name="connsiteY192" fmla="*/ 1753736 h 2255877"/>
              <a:gd name="connsiteX193" fmla="*/ 1558020 w 2122964"/>
              <a:gd name="connsiteY193" fmla="*/ 1764806 h 2255877"/>
              <a:gd name="connsiteX194" fmla="*/ 1550648 w 2122964"/>
              <a:gd name="connsiteY194" fmla="*/ 1772221 h 2255877"/>
              <a:gd name="connsiteX195" fmla="*/ 1543277 w 2122964"/>
              <a:gd name="connsiteY195" fmla="*/ 1779636 h 2255877"/>
              <a:gd name="connsiteX196" fmla="*/ 1539641 w 2122964"/>
              <a:gd name="connsiteY196" fmla="*/ 1783292 h 2255877"/>
              <a:gd name="connsiteX197" fmla="*/ 1536745 w 2122964"/>
              <a:gd name="connsiteY197" fmla="*/ 1789041 h 2255877"/>
              <a:gd name="connsiteX198" fmla="*/ 1535906 w 2122964"/>
              <a:gd name="connsiteY198" fmla="*/ 1788827 h 2255877"/>
              <a:gd name="connsiteX199" fmla="*/ 1535906 w 2122964"/>
              <a:gd name="connsiteY199" fmla="*/ 1786947 h 2255877"/>
              <a:gd name="connsiteX200" fmla="*/ 1539641 w 2122964"/>
              <a:gd name="connsiteY200" fmla="*/ 1779636 h 2255877"/>
              <a:gd name="connsiteX201" fmla="*/ 1543277 w 2122964"/>
              <a:gd name="connsiteY201" fmla="*/ 1764806 h 2255877"/>
              <a:gd name="connsiteX202" fmla="*/ 1547012 w 2122964"/>
              <a:gd name="connsiteY202" fmla="*/ 1753736 h 2255877"/>
              <a:gd name="connsiteX203" fmla="*/ 1550648 w 2122964"/>
              <a:gd name="connsiteY203" fmla="*/ 1742665 h 2255877"/>
              <a:gd name="connsiteX204" fmla="*/ 1554383 w 2122964"/>
              <a:gd name="connsiteY204" fmla="*/ 1727939 h 2255877"/>
              <a:gd name="connsiteX205" fmla="*/ 1565391 w 2122964"/>
              <a:gd name="connsiteY205" fmla="*/ 1702038 h 2255877"/>
              <a:gd name="connsiteX206" fmla="*/ 1580232 w 2122964"/>
              <a:gd name="connsiteY206" fmla="*/ 1672482 h 2255877"/>
              <a:gd name="connsiteX207" fmla="*/ 1587604 w 2122964"/>
              <a:gd name="connsiteY207" fmla="*/ 1657756 h 2255877"/>
              <a:gd name="connsiteX208" fmla="*/ 1591240 w 2122964"/>
              <a:gd name="connsiteY208" fmla="*/ 1654101 h 2255877"/>
              <a:gd name="connsiteX209" fmla="*/ 1594975 w 2122964"/>
              <a:gd name="connsiteY209" fmla="*/ 1646686 h 2255877"/>
              <a:gd name="connsiteX210" fmla="*/ 1569126 w 2122964"/>
              <a:gd name="connsiteY210" fmla="*/ 1631960 h 2255877"/>
              <a:gd name="connsiteX211" fmla="*/ 1543277 w 2122964"/>
              <a:gd name="connsiteY211" fmla="*/ 1620890 h 2255877"/>
              <a:gd name="connsiteX212" fmla="*/ 1318105 w 2122964"/>
              <a:gd name="connsiteY212" fmla="*/ 1546947 h 2255877"/>
              <a:gd name="connsiteX213" fmla="*/ 1306999 w 2122964"/>
              <a:gd name="connsiteY213" fmla="*/ 1565433 h 2255877"/>
              <a:gd name="connsiteX214" fmla="*/ 1295893 w 2122964"/>
              <a:gd name="connsiteY214" fmla="*/ 1591333 h 2255877"/>
              <a:gd name="connsiteX215" fmla="*/ 1270044 w 2122964"/>
              <a:gd name="connsiteY215" fmla="*/ 1650341 h 2255877"/>
              <a:gd name="connsiteX216" fmla="*/ 1270044 w 2122964"/>
              <a:gd name="connsiteY216" fmla="*/ 1654101 h 2255877"/>
              <a:gd name="connsiteX217" fmla="*/ 1266407 w 2122964"/>
              <a:gd name="connsiteY217" fmla="*/ 1661412 h 2255877"/>
              <a:gd name="connsiteX218" fmla="*/ 1255301 w 2122964"/>
              <a:gd name="connsiteY218" fmla="*/ 1687313 h 2255877"/>
              <a:gd name="connsiteX219" fmla="*/ 1251566 w 2122964"/>
              <a:gd name="connsiteY219" fmla="*/ 1690968 h 2255877"/>
              <a:gd name="connsiteX220" fmla="*/ 1284885 w 2122964"/>
              <a:gd name="connsiteY220" fmla="*/ 1698383 h 2255877"/>
              <a:gd name="connsiteX221" fmla="*/ 1295893 w 2122964"/>
              <a:gd name="connsiteY221" fmla="*/ 1702038 h 2255877"/>
              <a:gd name="connsiteX222" fmla="*/ 1310734 w 2122964"/>
              <a:gd name="connsiteY222" fmla="*/ 1705694 h 2255877"/>
              <a:gd name="connsiteX223" fmla="*/ 1351326 w 2122964"/>
              <a:gd name="connsiteY223" fmla="*/ 1727939 h 2255877"/>
              <a:gd name="connsiteX224" fmla="*/ 1351326 w 2122964"/>
              <a:gd name="connsiteY224" fmla="*/ 1724180 h 2255877"/>
              <a:gd name="connsiteX225" fmla="*/ 1352407 w 2122964"/>
              <a:gd name="connsiteY225" fmla="*/ 1720887 h 2255877"/>
              <a:gd name="connsiteX226" fmla="*/ 1373440 w 2122964"/>
              <a:gd name="connsiteY226" fmla="*/ 1727939 h 2255877"/>
              <a:gd name="connsiteX227" fmla="*/ 1432509 w 2122964"/>
              <a:gd name="connsiteY227" fmla="*/ 1746321 h 2255877"/>
              <a:gd name="connsiteX228" fmla="*/ 1439881 w 2122964"/>
              <a:gd name="connsiteY228" fmla="*/ 1750080 h 2255877"/>
              <a:gd name="connsiteX229" fmla="*/ 1439881 w 2122964"/>
              <a:gd name="connsiteY229" fmla="*/ 1746321 h 2255877"/>
              <a:gd name="connsiteX230" fmla="*/ 1439881 w 2122964"/>
              <a:gd name="connsiteY230" fmla="*/ 1742665 h 2255877"/>
              <a:gd name="connsiteX231" fmla="*/ 1443616 w 2122964"/>
              <a:gd name="connsiteY231" fmla="*/ 1735250 h 2255877"/>
              <a:gd name="connsiteX232" fmla="*/ 1447252 w 2122964"/>
              <a:gd name="connsiteY232" fmla="*/ 1727939 h 2255877"/>
              <a:gd name="connsiteX233" fmla="*/ 1450987 w 2122964"/>
              <a:gd name="connsiteY233" fmla="*/ 1720524 h 2255877"/>
              <a:gd name="connsiteX234" fmla="*/ 1469465 w 2122964"/>
              <a:gd name="connsiteY234" fmla="*/ 1694623 h 2255877"/>
              <a:gd name="connsiteX235" fmla="*/ 1484208 w 2122964"/>
              <a:gd name="connsiteY235" fmla="*/ 1668827 h 2255877"/>
              <a:gd name="connsiteX236" fmla="*/ 1502685 w 2122964"/>
              <a:gd name="connsiteY236" fmla="*/ 1643031 h 2255877"/>
              <a:gd name="connsiteX237" fmla="*/ 1521163 w 2122964"/>
              <a:gd name="connsiteY237" fmla="*/ 1620785 h 2255877"/>
              <a:gd name="connsiteX238" fmla="*/ 1528534 w 2122964"/>
              <a:gd name="connsiteY238" fmla="*/ 1613474 h 2255877"/>
              <a:gd name="connsiteX239" fmla="*/ 1532171 w 2122964"/>
              <a:gd name="connsiteY239" fmla="*/ 1609715 h 2255877"/>
              <a:gd name="connsiteX240" fmla="*/ 1506420 w 2122964"/>
              <a:gd name="connsiteY240" fmla="*/ 1598644 h 2255877"/>
              <a:gd name="connsiteX241" fmla="*/ 1487942 w 2122964"/>
              <a:gd name="connsiteY241" fmla="*/ 1591333 h 2255877"/>
              <a:gd name="connsiteX242" fmla="*/ 1480571 w 2122964"/>
              <a:gd name="connsiteY242" fmla="*/ 1587574 h 2255877"/>
              <a:gd name="connsiteX243" fmla="*/ 1447252 w 2122964"/>
              <a:gd name="connsiteY243" fmla="*/ 1572848 h 2255877"/>
              <a:gd name="connsiteX244" fmla="*/ 1443616 w 2122964"/>
              <a:gd name="connsiteY244" fmla="*/ 1580263 h 2255877"/>
              <a:gd name="connsiteX245" fmla="*/ 1436244 w 2122964"/>
              <a:gd name="connsiteY245" fmla="*/ 1598644 h 2255877"/>
              <a:gd name="connsiteX246" fmla="*/ 1421501 w 2122964"/>
              <a:gd name="connsiteY246" fmla="*/ 1624545 h 2255877"/>
              <a:gd name="connsiteX247" fmla="*/ 1403024 w 2122964"/>
              <a:gd name="connsiteY247" fmla="*/ 1650341 h 2255877"/>
              <a:gd name="connsiteX248" fmla="*/ 1384546 w 2122964"/>
              <a:gd name="connsiteY248" fmla="*/ 1676242 h 2255877"/>
              <a:gd name="connsiteX249" fmla="*/ 1366069 w 2122964"/>
              <a:gd name="connsiteY249" fmla="*/ 1698383 h 2255877"/>
              <a:gd name="connsiteX250" fmla="*/ 1358697 w 2122964"/>
              <a:gd name="connsiteY250" fmla="*/ 1705694 h 2255877"/>
              <a:gd name="connsiteX251" fmla="*/ 1362432 w 2122964"/>
              <a:gd name="connsiteY251" fmla="*/ 1690968 h 2255877"/>
              <a:gd name="connsiteX252" fmla="*/ 1366069 w 2122964"/>
              <a:gd name="connsiteY252" fmla="*/ 1683553 h 2255877"/>
              <a:gd name="connsiteX253" fmla="*/ 1369803 w 2122964"/>
              <a:gd name="connsiteY253" fmla="*/ 1676242 h 2255877"/>
              <a:gd name="connsiteX254" fmla="*/ 1373440 w 2122964"/>
              <a:gd name="connsiteY254" fmla="*/ 1668827 h 2255877"/>
              <a:gd name="connsiteX255" fmla="*/ 1377175 w 2122964"/>
              <a:gd name="connsiteY255" fmla="*/ 1661412 h 2255877"/>
              <a:gd name="connsiteX256" fmla="*/ 1406660 w 2122964"/>
              <a:gd name="connsiteY256" fmla="*/ 1609715 h 2255877"/>
              <a:gd name="connsiteX257" fmla="*/ 1421501 w 2122964"/>
              <a:gd name="connsiteY257" fmla="*/ 1583918 h 2255877"/>
              <a:gd name="connsiteX258" fmla="*/ 1425138 w 2122964"/>
              <a:gd name="connsiteY258" fmla="*/ 1572848 h 2255877"/>
              <a:gd name="connsiteX259" fmla="*/ 1421501 w 2122964"/>
              <a:gd name="connsiteY259" fmla="*/ 1572848 h 2255877"/>
              <a:gd name="connsiteX260" fmla="*/ 1410395 w 2122964"/>
              <a:gd name="connsiteY260" fmla="*/ 1569192 h 2255877"/>
              <a:gd name="connsiteX261" fmla="*/ 1391918 w 2122964"/>
              <a:gd name="connsiteY261" fmla="*/ 1565433 h 2255877"/>
              <a:gd name="connsiteX262" fmla="*/ 1362334 w 2122964"/>
              <a:gd name="connsiteY262" fmla="*/ 1558017 h 2255877"/>
              <a:gd name="connsiteX263" fmla="*/ 1325477 w 2122964"/>
              <a:gd name="connsiteY263" fmla="*/ 1550707 h 2255877"/>
              <a:gd name="connsiteX264" fmla="*/ 1329113 w 2122964"/>
              <a:gd name="connsiteY264" fmla="*/ 1550707 h 2255877"/>
              <a:gd name="connsiteX265" fmla="*/ 1318105 w 2122964"/>
              <a:gd name="connsiteY265" fmla="*/ 1546947 h 2255877"/>
              <a:gd name="connsiteX266" fmla="*/ 1207338 w 2122964"/>
              <a:gd name="connsiteY266" fmla="*/ 1528566 h 2255877"/>
              <a:gd name="connsiteX267" fmla="*/ 1207338 w 2122964"/>
              <a:gd name="connsiteY267" fmla="*/ 1532221 h 2255877"/>
              <a:gd name="connsiteX268" fmla="*/ 1207338 w 2122964"/>
              <a:gd name="connsiteY268" fmla="*/ 1535876 h 2255877"/>
              <a:gd name="connsiteX269" fmla="*/ 1207338 w 2122964"/>
              <a:gd name="connsiteY269" fmla="*/ 1539636 h 2255877"/>
              <a:gd name="connsiteX270" fmla="*/ 1203603 w 2122964"/>
              <a:gd name="connsiteY270" fmla="*/ 1546947 h 2255877"/>
              <a:gd name="connsiteX271" fmla="*/ 1199966 w 2122964"/>
              <a:gd name="connsiteY271" fmla="*/ 1554362 h 2255877"/>
              <a:gd name="connsiteX272" fmla="*/ 1188860 w 2122964"/>
              <a:gd name="connsiteY272" fmla="*/ 1572848 h 2255877"/>
              <a:gd name="connsiteX273" fmla="*/ 1155640 w 2122964"/>
              <a:gd name="connsiteY273" fmla="*/ 1624545 h 2255877"/>
              <a:gd name="connsiteX274" fmla="*/ 1133427 w 2122964"/>
              <a:gd name="connsiteY274" fmla="*/ 1650341 h 2255877"/>
              <a:gd name="connsiteX275" fmla="*/ 1122419 w 2122964"/>
              <a:gd name="connsiteY275" fmla="*/ 1661412 h 2255877"/>
              <a:gd name="connsiteX276" fmla="*/ 1118684 w 2122964"/>
              <a:gd name="connsiteY276" fmla="*/ 1665172 h 2255877"/>
              <a:gd name="connsiteX277" fmla="*/ 1122419 w 2122964"/>
              <a:gd name="connsiteY277" fmla="*/ 1665172 h 2255877"/>
              <a:gd name="connsiteX278" fmla="*/ 1151905 w 2122964"/>
              <a:gd name="connsiteY278" fmla="*/ 1668827 h 2255877"/>
              <a:gd name="connsiteX279" fmla="*/ 1170382 w 2122964"/>
              <a:gd name="connsiteY279" fmla="*/ 1672482 h 2255877"/>
              <a:gd name="connsiteX280" fmla="*/ 1188860 w 2122964"/>
              <a:gd name="connsiteY280" fmla="*/ 1676242 h 2255877"/>
              <a:gd name="connsiteX281" fmla="*/ 1210974 w 2122964"/>
              <a:gd name="connsiteY281" fmla="*/ 1679897 h 2255877"/>
              <a:gd name="connsiteX282" fmla="*/ 1210974 w 2122964"/>
              <a:gd name="connsiteY282" fmla="*/ 1676242 h 2255877"/>
              <a:gd name="connsiteX283" fmla="*/ 1214709 w 2122964"/>
              <a:gd name="connsiteY283" fmla="*/ 1668827 h 2255877"/>
              <a:gd name="connsiteX284" fmla="*/ 1222080 w 2122964"/>
              <a:gd name="connsiteY284" fmla="*/ 1657756 h 2255877"/>
              <a:gd name="connsiteX285" fmla="*/ 1236823 w 2122964"/>
              <a:gd name="connsiteY285" fmla="*/ 1635615 h 2255877"/>
              <a:gd name="connsiteX286" fmla="*/ 1240558 w 2122964"/>
              <a:gd name="connsiteY286" fmla="*/ 1631960 h 2255877"/>
              <a:gd name="connsiteX287" fmla="*/ 1255301 w 2122964"/>
              <a:gd name="connsiteY287" fmla="*/ 1602404 h 2255877"/>
              <a:gd name="connsiteX288" fmla="*/ 1262672 w 2122964"/>
              <a:gd name="connsiteY288" fmla="*/ 1591333 h 2255877"/>
              <a:gd name="connsiteX289" fmla="*/ 1270044 w 2122964"/>
              <a:gd name="connsiteY289" fmla="*/ 1580263 h 2255877"/>
              <a:gd name="connsiteX290" fmla="*/ 1277415 w 2122964"/>
              <a:gd name="connsiteY290" fmla="*/ 1572848 h 2255877"/>
              <a:gd name="connsiteX291" fmla="*/ 1281150 w 2122964"/>
              <a:gd name="connsiteY291" fmla="*/ 1565433 h 2255877"/>
              <a:gd name="connsiteX292" fmla="*/ 1292256 w 2122964"/>
              <a:gd name="connsiteY292" fmla="*/ 1558017 h 2255877"/>
              <a:gd name="connsiteX293" fmla="*/ 1303264 w 2122964"/>
              <a:gd name="connsiteY293" fmla="*/ 1546947 h 2255877"/>
              <a:gd name="connsiteX294" fmla="*/ 1244195 w 2122964"/>
              <a:gd name="connsiteY294" fmla="*/ 1535876 h 2255877"/>
              <a:gd name="connsiteX295" fmla="*/ 1225815 w 2122964"/>
              <a:gd name="connsiteY295" fmla="*/ 1532221 h 2255877"/>
              <a:gd name="connsiteX296" fmla="*/ 1207338 w 2122964"/>
              <a:gd name="connsiteY296" fmla="*/ 1528566 h 2255877"/>
              <a:gd name="connsiteX297" fmla="*/ 1089199 w 2122964"/>
              <a:gd name="connsiteY297" fmla="*/ 1513735 h 2255877"/>
              <a:gd name="connsiteX298" fmla="*/ 1089199 w 2122964"/>
              <a:gd name="connsiteY298" fmla="*/ 1517495 h 2255877"/>
              <a:gd name="connsiteX299" fmla="*/ 1089199 w 2122964"/>
              <a:gd name="connsiteY299" fmla="*/ 1524806 h 2255877"/>
              <a:gd name="connsiteX300" fmla="*/ 1089199 w 2122964"/>
              <a:gd name="connsiteY300" fmla="*/ 1535876 h 2255877"/>
              <a:gd name="connsiteX301" fmla="*/ 1089199 w 2122964"/>
              <a:gd name="connsiteY301" fmla="*/ 1550707 h 2255877"/>
              <a:gd name="connsiteX302" fmla="*/ 1089199 w 2122964"/>
              <a:gd name="connsiteY302" fmla="*/ 1558017 h 2255877"/>
              <a:gd name="connsiteX303" fmla="*/ 1089199 w 2122964"/>
              <a:gd name="connsiteY303" fmla="*/ 1565433 h 2255877"/>
              <a:gd name="connsiteX304" fmla="*/ 1085464 w 2122964"/>
              <a:gd name="connsiteY304" fmla="*/ 1572848 h 2255877"/>
              <a:gd name="connsiteX305" fmla="*/ 1081729 w 2122964"/>
              <a:gd name="connsiteY305" fmla="*/ 1580263 h 2255877"/>
              <a:gd name="connsiteX306" fmla="*/ 1074358 w 2122964"/>
              <a:gd name="connsiteY306" fmla="*/ 1594989 h 2255877"/>
              <a:gd name="connsiteX307" fmla="*/ 1059615 w 2122964"/>
              <a:gd name="connsiteY307" fmla="*/ 1620785 h 2255877"/>
              <a:gd name="connsiteX308" fmla="*/ 1044872 w 2122964"/>
              <a:gd name="connsiteY308" fmla="*/ 1642926 h 2255877"/>
              <a:gd name="connsiteX309" fmla="*/ 1059615 w 2122964"/>
              <a:gd name="connsiteY309" fmla="*/ 1646686 h 2255877"/>
              <a:gd name="connsiteX310" fmla="*/ 1111313 w 2122964"/>
              <a:gd name="connsiteY310" fmla="*/ 1657756 h 2255877"/>
              <a:gd name="connsiteX311" fmla="*/ 1111313 w 2122964"/>
              <a:gd name="connsiteY311" fmla="*/ 1646686 h 2255877"/>
              <a:gd name="connsiteX312" fmla="*/ 1111313 w 2122964"/>
              <a:gd name="connsiteY312" fmla="*/ 1639271 h 2255877"/>
              <a:gd name="connsiteX313" fmla="*/ 1111313 w 2122964"/>
              <a:gd name="connsiteY313" fmla="*/ 1635615 h 2255877"/>
              <a:gd name="connsiteX314" fmla="*/ 1115048 w 2122964"/>
              <a:gd name="connsiteY314" fmla="*/ 1628200 h 2255877"/>
              <a:gd name="connsiteX315" fmla="*/ 1118684 w 2122964"/>
              <a:gd name="connsiteY315" fmla="*/ 1613474 h 2255877"/>
              <a:gd name="connsiteX316" fmla="*/ 1122419 w 2122964"/>
              <a:gd name="connsiteY316" fmla="*/ 1606059 h 2255877"/>
              <a:gd name="connsiteX317" fmla="*/ 1129791 w 2122964"/>
              <a:gd name="connsiteY317" fmla="*/ 1594989 h 2255877"/>
              <a:gd name="connsiteX318" fmla="*/ 1144533 w 2122964"/>
              <a:gd name="connsiteY318" fmla="*/ 1569088 h 2255877"/>
              <a:gd name="connsiteX319" fmla="*/ 1159276 w 2122964"/>
              <a:gd name="connsiteY319" fmla="*/ 1543292 h 2255877"/>
              <a:gd name="connsiteX320" fmla="*/ 1166648 w 2122964"/>
              <a:gd name="connsiteY320" fmla="*/ 1528566 h 2255877"/>
              <a:gd name="connsiteX321" fmla="*/ 1170382 w 2122964"/>
              <a:gd name="connsiteY321" fmla="*/ 1521151 h 2255877"/>
              <a:gd name="connsiteX322" fmla="*/ 1159276 w 2122964"/>
              <a:gd name="connsiteY322" fmla="*/ 1521151 h 2255877"/>
              <a:gd name="connsiteX323" fmla="*/ 1100207 w 2122964"/>
              <a:gd name="connsiteY323" fmla="*/ 1513735 h 2255877"/>
              <a:gd name="connsiteX324" fmla="*/ 1089199 w 2122964"/>
              <a:gd name="connsiteY324" fmla="*/ 1513735 h 2255877"/>
              <a:gd name="connsiteX325" fmla="*/ 1004280 w 2122964"/>
              <a:gd name="connsiteY325" fmla="*/ 1502665 h 2255877"/>
              <a:gd name="connsiteX326" fmla="*/ 1000545 w 2122964"/>
              <a:gd name="connsiteY326" fmla="*/ 1510080 h 2255877"/>
              <a:gd name="connsiteX327" fmla="*/ 989439 w 2122964"/>
              <a:gd name="connsiteY327" fmla="*/ 1532221 h 2255877"/>
              <a:gd name="connsiteX328" fmla="*/ 959953 w 2122964"/>
              <a:gd name="connsiteY328" fmla="*/ 1587574 h 2255877"/>
              <a:gd name="connsiteX329" fmla="*/ 948847 w 2122964"/>
              <a:gd name="connsiteY329" fmla="*/ 1602404 h 2255877"/>
              <a:gd name="connsiteX330" fmla="*/ 937741 w 2122964"/>
              <a:gd name="connsiteY330" fmla="*/ 1613474 h 2255877"/>
              <a:gd name="connsiteX331" fmla="*/ 926733 w 2122964"/>
              <a:gd name="connsiteY331" fmla="*/ 1624545 h 2255877"/>
              <a:gd name="connsiteX332" fmla="*/ 922998 w 2122964"/>
              <a:gd name="connsiteY332" fmla="*/ 1628200 h 2255877"/>
              <a:gd name="connsiteX333" fmla="*/ 919362 w 2122964"/>
              <a:gd name="connsiteY333" fmla="*/ 1631856 h 2255877"/>
              <a:gd name="connsiteX334" fmla="*/ 926733 w 2122964"/>
              <a:gd name="connsiteY334" fmla="*/ 1631856 h 2255877"/>
              <a:gd name="connsiteX335" fmla="*/ 989439 w 2122964"/>
              <a:gd name="connsiteY335" fmla="*/ 1639271 h 2255877"/>
              <a:gd name="connsiteX336" fmla="*/ 1000545 w 2122964"/>
              <a:gd name="connsiteY336" fmla="*/ 1639271 h 2255877"/>
              <a:gd name="connsiteX337" fmla="*/ 1004280 w 2122964"/>
              <a:gd name="connsiteY337" fmla="*/ 1635615 h 2255877"/>
              <a:gd name="connsiteX338" fmla="*/ 1019023 w 2122964"/>
              <a:gd name="connsiteY338" fmla="*/ 1617130 h 2255877"/>
              <a:gd name="connsiteX339" fmla="*/ 1048509 w 2122964"/>
              <a:gd name="connsiteY339" fmla="*/ 1561777 h 2255877"/>
              <a:gd name="connsiteX340" fmla="*/ 1063350 w 2122964"/>
              <a:gd name="connsiteY340" fmla="*/ 1535876 h 2255877"/>
              <a:gd name="connsiteX341" fmla="*/ 1078092 w 2122964"/>
              <a:gd name="connsiteY341" fmla="*/ 1510080 h 2255877"/>
              <a:gd name="connsiteX342" fmla="*/ 1078092 w 2122964"/>
              <a:gd name="connsiteY342" fmla="*/ 1506320 h 2255877"/>
              <a:gd name="connsiteX343" fmla="*/ 1066986 w 2122964"/>
              <a:gd name="connsiteY343" fmla="*/ 1506320 h 2255877"/>
              <a:gd name="connsiteX344" fmla="*/ 1030129 w 2122964"/>
              <a:gd name="connsiteY344" fmla="*/ 1502665 h 2255877"/>
              <a:gd name="connsiteX345" fmla="*/ 1004280 w 2122964"/>
              <a:gd name="connsiteY345" fmla="*/ 1502665 h 2255877"/>
              <a:gd name="connsiteX346" fmla="*/ 797488 w 2122964"/>
              <a:gd name="connsiteY346" fmla="*/ 1487939 h 2255877"/>
              <a:gd name="connsiteX347" fmla="*/ 793753 w 2122964"/>
              <a:gd name="connsiteY347" fmla="*/ 1499010 h 2255877"/>
              <a:gd name="connsiteX348" fmla="*/ 779010 w 2122964"/>
              <a:gd name="connsiteY348" fmla="*/ 1524806 h 2255877"/>
              <a:gd name="connsiteX349" fmla="*/ 760532 w 2122964"/>
              <a:gd name="connsiteY349" fmla="*/ 1550707 h 2255877"/>
              <a:gd name="connsiteX350" fmla="*/ 751309 w 2122964"/>
              <a:gd name="connsiteY350" fmla="*/ 1563584 h 2255877"/>
              <a:gd name="connsiteX351" fmla="*/ 742055 w 2122964"/>
              <a:gd name="connsiteY351" fmla="*/ 1576503 h 2255877"/>
              <a:gd name="connsiteX352" fmla="*/ 731047 w 2122964"/>
              <a:gd name="connsiteY352" fmla="*/ 1591333 h 2255877"/>
              <a:gd name="connsiteX353" fmla="*/ 719941 w 2122964"/>
              <a:gd name="connsiteY353" fmla="*/ 1602404 h 2255877"/>
              <a:gd name="connsiteX354" fmla="*/ 708834 w 2122964"/>
              <a:gd name="connsiteY354" fmla="*/ 1613474 h 2255877"/>
              <a:gd name="connsiteX355" fmla="*/ 705198 w 2122964"/>
              <a:gd name="connsiteY355" fmla="*/ 1617130 h 2255877"/>
              <a:gd name="connsiteX356" fmla="*/ 753161 w 2122964"/>
              <a:gd name="connsiteY356" fmla="*/ 1620785 h 2255877"/>
              <a:gd name="connsiteX357" fmla="*/ 797488 w 2122964"/>
              <a:gd name="connsiteY357" fmla="*/ 1624545 h 2255877"/>
              <a:gd name="connsiteX358" fmla="*/ 801124 w 2122964"/>
              <a:gd name="connsiteY358" fmla="*/ 1624545 h 2255877"/>
              <a:gd name="connsiteX359" fmla="*/ 801124 w 2122964"/>
              <a:gd name="connsiteY359" fmla="*/ 1620785 h 2255877"/>
              <a:gd name="connsiteX360" fmla="*/ 808594 w 2122964"/>
              <a:gd name="connsiteY360" fmla="*/ 1602404 h 2255877"/>
              <a:gd name="connsiteX361" fmla="*/ 819602 w 2122964"/>
              <a:gd name="connsiteY361" fmla="*/ 1576503 h 2255877"/>
              <a:gd name="connsiteX362" fmla="*/ 834443 w 2122964"/>
              <a:gd name="connsiteY362" fmla="*/ 1543292 h 2255877"/>
              <a:gd name="connsiteX363" fmla="*/ 849186 w 2122964"/>
              <a:gd name="connsiteY363" fmla="*/ 1513735 h 2255877"/>
              <a:gd name="connsiteX364" fmla="*/ 856557 w 2122964"/>
              <a:gd name="connsiteY364" fmla="*/ 1502665 h 2255877"/>
              <a:gd name="connsiteX365" fmla="*/ 860292 w 2122964"/>
              <a:gd name="connsiteY365" fmla="*/ 1499010 h 2255877"/>
              <a:gd name="connsiteX366" fmla="*/ 860292 w 2122964"/>
              <a:gd name="connsiteY366" fmla="*/ 1495250 h 2255877"/>
              <a:gd name="connsiteX367" fmla="*/ 834443 w 2122964"/>
              <a:gd name="connsiteY367" fmla="*/ 1491594 h 2255877"/>
              <a:gd name="connsiteX368" fmla="*/ 823337 w 2122964"/>
              <a:gd name="connsiteY368" fmla="*/ 1491594 h 2255877"/>
              <a:gd name="connsiteX369" fmla="*/ 801223 w 2122964"/>
              <a:gd name="connsiteY369" fmla="*/ 1487939 h 2255877"/>
              <a:gd name="connsiteX370" fmla="*/ 797488 w 2122964"/>
              <a:gd name="connsiteY370" fmla="*/ 1487939 h 2255877"/>
              <a:gd name="connsiteX371" fmla="*/ 664606 w 2122964"/>
              <a:gd name="connsiteY371" fmla="*/ 1462038 h 2255877"/>
              <a:gd name="connsiteX372" fmla="*/ 665809 w 2122964"/>
              <a:gd name="connsiteY372" fmla="*/ 1462038 h 2255877"/>
              <a:gd name="connsiteX373" fmla="*/ 664844 w 2122964"/>
              <a:gd name="connsiteY373" fmla="*/ 1463487 h 2255877"/>
              <a:gd name="connsiteX374" fmla="*/ 553838 w 2122964"/>
              <a:gd name="connsiteY374" fmla="*/ 1425171 h 2255877"/>
              <a:gd name="connsiteX375" fmla="*/ 553838 w 2122964"/>
              <a:gd name="connsiteY375" fmla="*/ 1428827 h 2255877"/>
              <a:gd name="connsiteX376" fmla="*/ 553838 w 2122964"/>
              <a:gd name="connsiteY376" fmla="*/ 1436242 h 2255877"/>
              <a:gd name="connsiteX377" fmla="*/ 553838 w 2122964"/>
              <a:gd name="connsiteY377" fmla="*/ 1443657 h 2255877"/>
              <a:gd name="connsiteX378" fmla="*/ 553838 w 2122964"/>
              <a:gd name="connsiteY378" fmla="*/ 1450968 h 2255877"/>
              <a:gd name="connsiteX379" fmla="*/ 553838 w 2122964"/>
              <a:gd name="connsiteY379" fmla="*/ 1458383 h 2255877"/>
              <a:gd name="connsiteX380" fmla="*/ 553838 w 2122964"/>
              <a:gd name="connsiteY380" fmla="*/ 1465798 h 2255877"/>
              <a:gd name="connsiteX381" fmla="*/ 550103 w 2122964"/>
              <a:gd name="connsiteY381" fmla="*/ 1476869 h 2255877"/>
              <a:gd name="connsiteX382" fmla="*/ 546369 w 2122964"/>
              <a:gd name="connsiteY382" fmla="*/ 1484179 h 2255877"/>
              <a:gd name="connsiteX383" fmla="*/ 542732 w 2122964"/>
              <a:gd name="connsiteY383" fmla="*/ 1491594 h 2255877"/>
              <a:gd name="connsiteX384" fmla="*/ 527989 w 2122964"/>
              <a:gd name="connsiteY384" fmla="*/ 1517495 h 2255877"/>
              <a:gd name="connsiteX385" fmla="*/ 513148 w 2122964"/>
              <a:gd name="connsiteY385" fmla="*/ 1539636 h 2255877"/>
              <a:gd name="connsiteX386" fmla="*/ 498405 w 2122964"/>
              <a:gd name="connsiteY386" fmla="*/ 1561777 h 2255877"/>
              <a:gd name="connsiteX387" fmla="*/ 494671 w 2122964"/>
              <a:gd name="connsiteY387" fmla="*/ 1565433 h 2255877"/>
              <a:gd name="connsiteX388" fmla="*/ 498405 w 2122964"/>
              <a:gd name="connsiteY388" fmla="*/ 1565433 h 2255877"/>
              <a:gd name="connsiteX389" fmla="*/ 509512 w 2122964"/>
              <a:gd name="connsiteY389" fmla="*/ 1569192 h 2255877"/>
              <a:gd name="connsiteX390" fmla="*/ 527989 w 2122964"/>
              <a:gd name="connsiteY390" fmla="*/ 1576503 h 2255877"/>
              <a:gd name="connsiteX391" fmla="*/ 550103 w 2122964"/>
              <a:gd name="connsiteY391" fmla="*/ 1583918 h 2255877"/>
              <a:gd name="connsiteX392" fmla="*/ 572218 w 2122964"/>
              <a:gd name="connsiteY392" fmla="*/ 1591333 h 2255877"/>
              <a:gd name="connsiteX393" fmla="*/ 583324 w 2122964"/>
              <a:gd name="connsiteY393" fmla="*/ 1594989 h 2255877"/>
              <a:gd name="connsiteX394" fmla="*/ 587059 w 2122964"/>
              <a:gd name="connsiteY394" fmla="*/ 1591333 h 2255877"/>
              <a:gd name="connsiteX395" fmla="*/ 590695 w 2122964"/>
              <a:gd name="connsiteY395" fmla="*/ 1580263 h 2255877"/>
              <a:gd name="connsiteX396" fmla="*/ 601802 w 2122964"/>
              <a:gd name="connsiteY396" fmla="*/ 1558017 h 2255877"/>
              <a:gd name="connsiteX397" fmla="*/ 638757 w 2122964"/>
              <a:gd name="connsiteY397" fmla="*/ 1506425 h 2255877"/>
              <a:gd name="connsiteX398" fmla="*/ 653500 w 2122964"/>
              <a:gd name="connsiteY398" fmla="*/ 1480524 h 2255877"/>
              <a:gd name="connsiteX399" fmla="*/ 660871 w 2122964"/>
              <a:gd name="connsiteY399" fmla="*/ 1469453 h 2255877"/>
              <a:gd name="connsiteX400" fmla="*/ 664844 w 2122964"/>
              <a:gd name="connsiteY400" fmla="*/ 1463487 h 2255877"/>
              <a:gd name="connsiteX401" fmla="*/ 668242 w 2122964"/>
              <a:gd name="connsiteY401" fmla="*/ 1484179 h 2255877"/>
              <a:gd name="connsiteX402" fmla="*/ 668242 w 2122964"/>
              <a:gd name="connsiteY402" fmla="*/ 1495250 h 2255877"/>
              <a:gd name="connsiteX403" fmla="*/ 668242 w 2122964"/>
              <a:gd name="connsiteY403" fmla="*/ 1502665 h 2255877"/>
              <a:gd name="connsiteX404" fmla="*/ 668242 w 2122964"/>
              <a:gd name="connsiteY404" fmla="*/ 1506425 h 2255877"/>
              <a:gd name="connsiteX405" fmla="*/ 664606 w 2122964"/>
              <a:gd name="connsiteY405" fmla="*/ 1513735 h 2255877"/>
              <a:gd name="connsiteX406" fmla="*/ 660871 w 2122964"/>
              <a:gd name="connsiteY406" fmla="*/ 1524806 h 2255877"/>
              <a:gd name="connsiteX407" fmla="*/ 653500 w 2122964"/>
              <a:gd name="connsiteY407" fmla="*/ 1539636 h 2255877"/>
              <a:gd name="connsiteX408" fmla="*/ 638757 w 2122964"/>
              <a:gd name="connsiteY408" fmla="*/ 1565433 h 2255877"/>
              <a:gd name="connsiteX409" fmla="*/ 616544 w 2122964"/>
              <a:gd name="connsiteY409" fmla="*/ 1606059 h 2255877"/>
              <a:gd name="connsiteX410" fmla="*/ 635022 w 2122964"/>
              <a:gd name="connsiteY410" fmla="*/ 1609715 h 2255877"/>
              <a:gd name="connsiteX411" fmla="*/ 657136 w 2122964"/>
              <a:gd name="connsiteY411" fmla="*/ 1613474 h 2255877"/>
              <a:gd name="connsiteX412" fmla="*/ 697826 w 2122964"/>
              <a:gd name="connsiteY412" fmla="*/ 1617130 h 2255877"/>
              <a:gd name="connsiteX413" fmla="*/ 694092 w 2122964"/>
              <a:gd name="connsiteY413" fmla="*/ 1602404 h 2255877"/>
              <a:gd name="connsiteX414" fmla="*/ 697826 w 2122964"/>
              <a:gd name="connsiteY414" fmla="*/ 1591333 h 2255877"/>
              <a:gd name="connsiteX415" fmla="*/ 708834 w 2122964"/>
              <a:gd name="connsiteY415" fmla="*/ 1561777 h 2255877"/>
              <a:gd name="connsiteX416" fmla="*/ 719941 w 2122964"/>
              <a:gd name="connsiteY416" fmla="*/ 1539636 h 2255877"/>
              <a:gd name="connsiteX417" fmla="*/ 731047 w 2122964"/>
              <a:gd name="connsiteY417" fmla="*/ 1521151 h 2255877"/>
              <a:gd name="connsiteX418" fmla="*/ 749524 w 2122964"/>
              <a:gd name="connsiteY418" fmla="*/ 1487939 h 2255877"/>
              <a:gd name="connsiteX419" fmla="*/ 753161 w 2122964"/>
              <a:gd name="connsiteY419" fmla="*/ 1480524 h 2255877"/>
              <a:gd name="connsiteX420" fmla="*/ 745790 w 2122964"/>
              <a:gd name="connsiteY420" fmla="*/ 1480524 h 2255877"/>
              <a:gd name="connsiteX421" fmla="*/ 731047 w 2122964"/>
              <a:gd name="connsiteY421" fmla="*/ 1476869 h 2255877"/>
              <a:gd name="connsiteX422" fmla="*/ 701463 w 2122964"/>
              <a:gd name="connsiteY422" fmla="*/ 1469453 h 2255877"/>
              <a:gd name="connsiteX423" fmla="*/ 668242 w 2122964"/>
              <a:gd name="connsiteY423" fmla="*/ 1462038 h 2255877"/>
              <a:gd name="connsiteX424" fmla="*/ 665809 w 2122964"/>
              <a:gd name="connsiteY424" fmla="*/ 1462038 h 2255877"/>
              <a:gd name="connsiteX425" fmla="*/ 668242 w 2122964"/>
              <a:gd name="connsiteY425" fmla="*/ 1458383 h 2255877"/>
              <a:gd name="connsiteX426" fmla="*/ 642393 w 2122964"/>
              <a:gd name="connsiteY426" fmla="*/ 1450968 h 2255877"/>
              <a:gd name="connsiteX427" fmla="*/ 579589 w 2122964"/>
              <a:gd name="connsiteY427" fmla="*/ 1432587 h 2255877"/>
              <a:gd name="connsiteX428" fmla="*/ 553838 w 2122964"/>
              <a:gd name="connsiteY428" fmla="*/ 1425171 h 2255877"/>
              <a:gd name="connsiteX429" fmla="*/ 472556 w 2122964"/>
              <a:gd name="connsiteY429" fmla="*/ 1395615 h 2255877"/>
              <a:gd name="connsiteX430" fmla="*/ 465185 w 2122964"/>
              <a:gd name="connsiteY430" fmla="*/ 1406686 h 2255877"/>
              <a:gd name="connsiteX431" fmla="*/ 458586 w 2122964"/>
              <a:gd name="connsiteY431" fmla="*/ 1418546 h 2255877"/>
              <a:gd name="connsiteX432" fmla="*/ 446707 w 2122964"/>
              <a:gd name="connsiteY432" fmla="*/ 1439897 h 2255877"/>
              <a:gd name="connsiteX433" fmla="*/ 417222 w 2122964"/>
              <a:gd name="connsiteY433" fmla="*/ 1487939 h 2255877"/>
              <a:gd name="connsiteX434" fmla="*/ 413487 w 2122964"/>
              <a:gd name="connsiteY434" fmla="*/ 1491594 h 2255877"/>
              <a:gd name="connsiteX435" fmla="*/ 409850 w 2122964"/>
              <a:gd name="connsiteY435" fmla="*/ 1499010 h 2255877"/>
              <a:gd name="connsiteX436" fmla="*/ 406115 w 2122964"/>
              <a:gd name="connsiteY436" fmla="*/ 1502665 h 2255877"/>
              <a:gd name="connsiteX437" fmla="*/ 398744 w 2122964"/>
              <a:gd name="connsiteY437" fmla="*/ 1506425 h 2255877"/>
              <a:gd name="connsiteX438" fmla="*/ 391373 w 2122964"/>
              <a:gd name="connsiteY438" fmla="*/ 1513735 h 2255877"/>
              <a:gd name="connsiteX439" fmla="*/ 395009 w 2122964"/>
              <a:gd name="connsiteY439" fmla="*/ 1517495 h 2255877"/>
              <a:gd name="connsiteX440" fmla="*/ 413487 w 2122964"/>
              <a:gd name="connsiteY440" fmla="*/ 1528566 h 2255877"/>
              <a:gd name="connsiteX441" fmla="*/ 424593 w 2122964"/>
              <a:gd name="connsiteY441" fmla="*/ 1532221 h 2255877"/>
              <a:gd name="connsiteX442" fmla="*/ 431964 w 2122964"/>
              <a:gd name="connsiteY442" fmla="*/ 1535876 h 2255877"/>
              <a:gd name="connsiteX443" fmla="*/ 450442 w 2122964"/>
              <a:gd name="connsiteY443" fmla="*/ 1546947 h 2255877"/>
              <a:gd name="connsiteX444" fmla="*/ 457813 w 2122964"/>
              <a:gd name="connsiteY444" fmla="*/ 1550707 h 2255877"/>
              <a:gd name="connsiteX445" fmla="*/ 465185 w 2122964"/>
              <a:gd name="connsiteY445" fmla="*/ 1554362 h 2255877"/>
              <a:gd name="connsiteX446" fmla="*/ 472556 w 2122964"/>
              <a:gd name="connsiteY446" fmla="*/ 1543292 h 2255877"/>
              <a:gd name="connsiteX447" fmla="*/ 479928 w 2122964"/>
              <a:gd name="connsiteY447" fmla="*/ 1532221 h 2255877"/>
              <a:gd name="connsiteX448" fmla="*/ 487299 w 2122964"/>
              <a:gd name="connsiteY448" fmla="*/ 1524806 h 2255877"/>
              <a:gd name="connsiteX449" fmla="*/ 516883 w 2122964"/>
              <a:gd name="connsiteY449" fmla="*/ 1480524 h 2255877"/>
              <a:gd name="connsiteX450" fmla="*/ 531626 w 2122964"/>
              <a:gd name="connsiteY450" fmla="*/ 1454728 h 2255877"/>
              <a:gd name="connsiteX451" fmla="*/ 538997 w 2122964"/>
              <a:gd name="connsiteY451" fmla="*/ 1443657 h 2255877"/>
              <a:gd name="connsiteX452" fmla="*/ 546369 w 2122964"/>
              <a:gd name="connsiteY452" fmla="*/ 1432587 h 2255877"/>
              <a:gd name="connsiteX453" fmla="*/ 516883 w 2122964"/>
              <a:gd name="connsiteY453" fmla="*/ 1421412 h 2255877"/>
              <a:gd name="connsiteX454" fmla="*/ 491034 w 2122964"/>
              <a:gd name="connsiteY454" fmla="*/ 1406686 h 2255877"/>
              <a:gd name="connsiteX455" fmla="*/ 472556 w 2122964"/>
              <a:gd name="connsiteY455" fmla="*/ 1395615 h 2255877"/>
              <a:gd name="connsiteX456" fmla="*/ 328568 w 2122964"/>
              <a:gd name="connsiteY456" fmla="*/ 1295876 h 2255877"/>
              <a:gd name="connsiteX457" fmla="*/ 324932 w 2122964"/>
              <a:gd name="connsiteY457" fmla="*/ 1303291 h 2255877"/>
              <a:gd name="connsiteX458" fmla="*/ 321197 w 2122964"/>
              <a:gd name="connsiteY458" fmla="*/ 1306947 h 2255877"/>
              <a:gd name="connsiteX459" fmla="*/ 313825 w 2122964"/>
              <a:gd name="connsiteY459" fmla="*/ 1318017 h 2255877"/>
              <a:gd name="connsiteX460" fmla="*/ 299083 w 2122964"/>
              <a:gd name="connsiteY460" fmla="*/ 1343918 h 2255877"/>
              <a:gd name="connsiteX461" fmla="*/ 284242 w 2122964"/>
              <a:gd name="connsiteY461" fmla="*/ 1366059 h 2255877"/>
              <a:gd name="connsiteX462" fmla="*/ 273234 w 2122964"/>
              <a:gd name="connsiteY462" fmla="*/ 1377130 h 2255877"/>
              <a:gd name="connsiteX463" fmla="*/ 262127 w 2122964"/>
              <a:gd name="connsiteY463" fmla="*/ 1388200 h 2255877"/>
              <a:gd name="connsiteX464" fmla="*/ 251021 w 2122964"/>
              <a:gd name="connsiteY464" fmla="*/ 1399271 h 2255877"/>
              <a:gd name="connsiteX465" fmla="*/ 254756 w 2122964"/>
              <a:gd name="connsiteY465" fmla="*/ 1403030 h 2255877"/>
              <a:gd name="connsiteX466" fmla="*/ 273234 w 2122964"/>
              <a:gd name="connsiteY466" fmla="*/ 1421412 h 2255877"/>
              <a:gd name="connsiteX467" fmla="*/ 302719 w 2122964"/>
              <a:gd name="connsiteY467" fmla="*/ 1450968 h 2255877"/>
              <a:gd name="connsiteX468" fmla="*/ 302719 w 2122964"/>
              <a:gd name="connsiteY468" fmla="*/ 1447312 h 2255877"/>
              <a:gd name="connsiteX469" fmla="*/ 313825 w 2122964"/>
              <a:gd name="connsiteY469" fmla="*/ 1428827 h 2255877"/>
              <a:gd name="connsiteX470" fmla="*/ 350781 w 2122964"/>
              <a:gd name="connsiteY470" fmla="*/ 1388200 h 2255877"/>
              <a:gd name="connsiteX471" fmla="*/ 369160 w 2122964"/>
              <a:gd name="connsiteY471" fmla="*/ 1362404 h 2255877"/>
              <a:gd name="connsiteX472" fmla="*/ 372895 w 2122964"/>
              <a:gd name="connsiteY472" fmla="*/ 1354989 h 2255877"/>
              <a:gd name="connsiteX473" fmla="*/ 376531 w 2122964"/>
              <a:gd name="connsiteY473" fmla="*/ 1351333 h 2255877"/>
              <a:gd name="connsiteX474" fmla="*/ 384001 w 2122964"/>
              <a:gd name="connsiteY474" fmla="*/ 1340263 h 2255877"/>
              <a:gd name="connsiteX475" fmla="*/ 380266 w 2122964"/>
              <a:gd name="connsiteY475" fmla="*/ 1351333 h 2255877"/>
              <a:gd name="connsiteX476" fmla="*/ 372895 w 2122964"/>
              <a:gd name="connsiteY476" fmla="*/ 1380889 h 2255877"/>
              <a:gd name="connsiteX477" fmla="*/ 361789 w 2122964"/>
              <a:gd name="connsiteY477" fmla="*/ 1406686 h 2255877"/>
              <a:gd name="connsiteX478" fmla="*/ 347046 w 2122964"/>
              <a:gd name="connsiteY478" fmla="*/ 1436242 h 2255877"/>
              <a:gd name="connsiteX479" fmla="*/ 332303 w 2122964"/>
              <a:gd name="connsiteY479" fmla="*/ 1462038 h 2255877"/>
              <a:gd name="connsiteX480" fmla="*/ 328568 w 2122964"/>
              <a:gd name="connsiteY480" fmla="*/ 1473109 h 2255877"/>
              <a:gd name="connsiteX481" fmla="*/ 335940 w 2122964"/>
              <a:gd name="connsiteY481" fmla="*/ 1480524 h 2255877"/>
              <a:gd name="connsiteX482" fmla="*/ 354417 w 2122964"/>
              <a:gd name="connsiteY482" fmla="*/ 1495250 h 2255877"/>
              <a:gd name="connsiteX483" fmla="*/ 372895 w 2122964"/>
              <a:gd name="connsiteY483" fmla="*/ 1506425 h 2255877"/>
              <a:gd name="connsiteX484" fmla="*/ 380266 w 2122964"/>
              <a:gd name="connsiteY484" fmla="*/ 1510080 h 2255877"/>
              <a:gd name="connsiteX485" fmla="*/ 387638 w 2122964"/>
              <a:gd name="connsiteY485" fmla="*/ 1487939 h 2255877"/>
              <a:gd name="connsiteX486" fmla="*/ 398744 w 2122964"/>
              <a:gd name="connsiteY486" fmla="*/ 1462038 h 2255877"/>
              <a:gd name="connsiteX487" fmla="*/ 420858 w 2122964"/>
              <a:gd name="connsiteY487" fmla="*/ 1414101 h 2255877"/>
              <a:gd name="connsiteX488" fmla="*/ 439336 w 2122964"/>
              <a:gd name="connsiteY488" fmla="*/ 1380785 h 2255877"/>
              <a:gd name="connsiteX489" fmla="*/ 443071 w 2122964"/>
              <a:gd name="connsiteY489" fmla="*/ 1373474 h 2255877"/>
              <a:gd name="connsiteX490" fmla="*/ 417222 w 2122964"/>
              <a:gd name="connsiteY490" fmla="*/ 1358644 h 2255877"/>
              <a:gd name="connsiteX491" fmla="*/ 391373 w 2122964"/>
              <a:gd name="connsiteY491" fmla="*/ 1343918 h 2255877"/>
              <a:gd name="connsiteX492" fmla="*/ 384001 w 2122964"/>
              <a:gd name="connsiteY492" fmla="*/ 1340263 h 2255877"/>
              <a:gd name="connsiteX493" fmla="*/ 369160 w 2122964"/>
              <a:gd name="connsiteY493" fmla="*/ 1329192 h 2255877"/>
              <a:gd name="connsiteX494" fmla="*/ 350781 w 2122964"/>
              <a:gd name="connsiteY494" fmla="*/ 1314362 h 2255877"/>
              <a:gd name="connsiteX495" fmla="*/ 339674 w 2122964"/>
              <a:gd name="connsiteY495" fmla="*/ 1306947 h 2255877"/>
              <a:gd name="connsiteX496" fmla="*/ 328568 w 2122964"/>
              <a:gd name="connsiteY496" fmla="*/ 1295876 h 2255877"/>
              <a:gd name="connsiteX497" fmla="*/ 254756 w 2122964"/>
              <a:gd name="connsiteY497" fmla="*/ 1236868 h 2255877"/>
              <a:gd name="connsiteX498" fmla="*/ 254756 w 2122964"/>
              <a:gd name="connsiteY498" fmla="*/ 1240524 h 2255877"/>
              <a:gd name="connsiteX499" fmla="*/ 254756 w 2122964"/>
              <a:gd name="connsiteY499" fmla="*/ 1247939 h 2255877"/>
              <a:gd name="connsiteX500" fmla="*/ 254756 w 2122964"/>
              <a:gd name="connsiteY500" fmla="*/ 1255354 h 2255877"/>
              <a:gd name="connsiteX501" fmla="*/ 254756 w 2122964"/>
              <a:gd name="connsiteY501" fmla="*/ 1259009 h 2255877"/>
              <a:gd name="connsiteX502" fmla="*/ 251021 w 2122964"/>
              <a:gd name="connsiteY502" fmla="*/ 1266424 h 2255877"/>
              <a:gd name="connsiteX503" fmla="*/ 243650 w 2122964"/>
              <a:gd name="connsiteY503" fmla="*/ 1277495 h 2255877"/>
              <a:gd name="connsiteX504" fmla="*/ 225172 w 2122964"/>
              <a:gd name="connsiteY504" fmla="*/ 1303291 h 2255877"/>
              <a:gd name="connsiteX505" fmla="*/ 217801 w 2122964"/>
              <a:gd name="connsiteY505" fmla="*/ 1314362 h 2255877"/>
              <a:gd name="connsiteX506" fmla="*/ 210429 w 2122964"/>
              <a:gd name="connsiteY506" fmla="*/ 1321777 h 2255877"/>
              <a:gd name="connsiteX507" fmla="*/ 203058 w 2122964"/>
              <a:gd name="connsiteY507" fmla="*/ 1329192 h 2255877"/>
              <a:gd name="connsiteX508" fmla="*/ 195686 w 2122964"/>
              <a:gd name="connsiteY508" fmla="*/ 1336503 h 2255877"/>
              <a:gd name="connsiteX509" fmla="*/ 206694 w 2122964"/>
              <a:gd name="connsiteY509" fmla="*/ 1351333 h 2255877"/>
              <a:gd name="connsiteX510" fmla="*/ 239915 w 2122964"/>
              <a:gd name="connsiteY510" fmla="*/ 1388200 h 2255877"/>
              <a:gd name="connsiteX511" fmla="*/ 247385 w 2122964"/>
              <a:gd name="connsiteY511" fmla="*/ 1395615 h 2255877"/>
              <a:gd name="connsiteX512" fmla="*/ 243650 w 2122964"/>
              <a:gd name="connsiteY512" fmla="*/ 1388200 h 2255877"/>
              <a:gd name="connsiteX513" fmla="*/ 247385 w 2122964"/>
              <a:gd name="connsiteY513" fmla="*/ 1380889 h 2255877"/>
              <a:gd name="connsiteX514" fmla="*/ 269499 w 2122964"/>
              <a:gd name="connsiteY514" fmla="*/ 1325432 h 2255877"/>
              <a:gd name="connsiteX515" fmla="*/ 284242 w 2122964"/>
              <a:gd name="connsiteY515" fmla="*/ 1295876 h 2255877"/>
              <a:gd name="connsiteX516" fmla="*/ 291613 w 2122964"/>
              <a:gd name="connsiteY516" fmla="*/ 1284806 h 2255877"/>
              <a:gd name="connsiteX517" fmla="*/ 295348 w 2122964"/>
              <a:gd name="connsiteY517" fmla="*/ 1277495 h 2255877"/>
              <a:gd name="connsiteX518" fmla="*/ 298984 w 2122964"/>
              <a:gd name="connsiteY518" fmla="*/ 1273735 h 2255877"/>
              <a:gd name="connsiteX519" fmla="*/ 280605 w 2122964"/>
              <a:gd name="connsiteY519" fmla="*/ 1259009 h 2255877"/>
              <a:gd name="connsiteX520" fmla="*/ 269499 w 2122964"/>
              <a:gd name="connsiteY520" fmla="*/ 1251594 h 2255877"/>
              <a:gd name="connsiteX521" fmla="*/ 254756 w 2122964"/>
              <a:gd name="connsiteY521" fmla="*/ 1236868 h 2255877"/>
              <a:gd name="connsiteX522" fmla="*/ 113688 w 2122964"/>
              <a:gd name="connsiteY522" fmla="*/ 1132699 h 2255877"/>
              <a:gd name="connsiteX523" fmla="*/ 103396 w 2122964"/>
              <a:gd name="connsiteY523" fmla="*/ 1174101 h 2255877"/>
              <a:gd name="connsiteX524" fmla="*/ 103396 w 2122964"/>
              <a:gd name="connsiteY524" fmla="*/ 1177756 h 2255877"/>
              <a:gd name="connsiteX525" fmla="*/ 99661 w 2122964"/>
              <a:gd name="connsiteY525" fmla="*/ 1166685 h 2255877"/>
              <a:gd name="connsiteX526" fmla="*/ 96728 w 2122964"/>
              <a:gd name="connsiteY526" fmla="*/ 1154808 h 2255877"/>
              <a:gd name="connsiteX527" fmla="*/ 103298 w 2122964"/>
              <a:gd name="connsiteY527" fmla="*/ 1148200 h 2255877"/>
              <a:gd name="connsiteX528" fmla="*/ 232642 w 2122964"/>
              <a:gd name="connsiteY528" fmla="*/ 210444 h 2255877"/>
              <a:gd name="connsiteX529" fmla="*/ 232642 w 2122964"/>
              <a:gd name="connsiteY529" fmla="*/ 214099 h 2255877"/>
              <a:gd name="connsiteX530" fmla="*/ 232642 w 2122964"/>
              <a:gd name="connsiteY530" fmla="*/ 217859 h 2255877"/>
              <a:gd name="connsiteX531" fmla="*/ 232642 w 2122964"/>
              <a:gd name="connsiteY531" fmla="*/ 221514 h 2255877"/>
              <a:gd name="connsiteX532" fmla="*/ 228907 w 2122964"/>
              <a:gd name="connsiteY532" fmla="*/ 221514 h 2255877"/>
              <a:gd name="connsiteX533" fmla="*/ 225172 w 2122964"/>
              <a:gd name="connsiteY533" fmla="*/ 221514 h 2255877"/>
              <a:gd name="connsiteX534" fmla="*/ 221535 w 2122964"/>
              <a:gd name="connsiteY534" fmla="*/ 221514 h 2255877"/>
              <a:gd name="connsiteX535" fmla="*/ 217831 w 2122964"/>
              <a:gd name="connsiteY535" fmla="*/ 221514 h 2255877"/>
              <a:gd name="connsiteX536" fmla="*/ 225270 w 2122964"/>
              <a:gd name="connsiteY536" fmla="*/ 214099 h 2255877"/>
              <a:gd name="connsiteX537" fmla="*/ 232642 w 2122964"/>
              <a:gd name="connsiteY537" fmla="*/ 210444 h 2255877"/>
              <a:gd name="connsiteX538" fmla="*/ 793753 w 2122964"/>
              <a:gd name="connsiteY538" fmla="*/ 0 h 2255877"/>
              <a:gd name="connsiteX539" fmla="*/ 812231 w 2122964"/>
              <a:gd name="connsiteY539" fmla="*/ 0 h 2255877"/>
              <a:gd name="connsiteX540" fmla="*/ 827072 w 2122964"/>
              <a:gd name="connsiteY540" fmla="*/ 0 h 2255877"/>
              <a:gd name="connsiteX541" fmla="*/ 860292 w 2122964"/>
              <a:gd name="connsiteY541" fmla="*/ 3655 h 2255877"/>
              <a:gd name="connsiteX542" fmla="*/ 897149 w 2122964"/>
              <a:gd name="connsiteY542" fmla="*/ 7415 h 2255877"/>
              <a:gd name="connsiteX543" fmla="*/ 934104 w 2122964"/>
              <a:gd name="connsiteY543" fmla="*/ 14726 h 2255877"/>
              <a:gd name="connsiteX544" fmla="*/ 1011652 w 2122964"/>
              <a:gd name="connsiteY544" fmla="*/ 29556 h 2255877"/>
              <a:gd name="connsiteX545" fmla="*/ 1052243 w 2122964"/>
              <a:gd name="connsiteY545" fmla="*/ 36867 h 2255877"/>
              <a:gd name="connsiteX546" fmla="*/ 1078092 w 2122964"/>
              <a:gd name="connsiteY546" fmla="*/ 40627 h 2255877"/>
              <a:gd name="connsiteX547" fmla="*/ 1107676 w 2122964"/>
              <a:gd name="connsiteY547" fmla="*/ 48042 h 2255877"/>
              <a:gd name="connsiteX548" fmla="*/ 1129791 w 2122964"/>
              <a:gd name="connsiteY548" fmla="*/ 55352 h 2255877"/>
              <a:gd name="connsiteX549" fmla="*/ 1151905 w 2122964"/>
              <a:gd name="connsiteY549" fmla="*/ 62768 h 2255877"/>
              <a:gd name="connsiteX550" fmla="*/ 1196231 w 2122964"/>
              <a:gd name="connsiteY550" fmla="*/ 81253 h 2255877"/>
              <a:gd name="connsiteX551" fmla="*/ 1259036 w 2122964"/>
              <a:gd name="connsiteY551" fmla="*/ 110705 h 2255877"/>
              <a:gd name="connsiteX552" fmla="*/ 1329113 w 2122964"/>
              <a:gd name="connsiteY552" fmla="*/ 147676 h 2255877"/>
              <a:gd name="connsiteX553" fmla="*/ 1384546 w 2122964"/>
              <a:gd name="connsiteY553" fmla="*/ 180888 h 2255877"/>
              <a:gd name="connsiteX554" fmla="*/ 1399289 w 2122964"/>
              <a:gd name="connsiteY554" fmla="*/ 188303 h 2255877"/>
              <a:gd name="connsiteX555" fmla="*/ 1425138 w 2122964"/>
              <a:gd name="connsiteY555" fmla="*/ 206789 h 2255877"/>
              <a:gd name="connsiteX556" fmla="*/ 1428873 w 2122964"/>
              <a:gd name="connsiteY556" fmla="*/ 210444 h 2255877"/>
              <a:gd name="connsiteX557" fmla="*/ 1458359 w 2122964"/>
              <a:gd name="connsiteY557" fmla="*/ 228930 h 2255877"/>
              <a:gd name="connsiteX558" fmla="*/ 1476836 w 2122964"/>
              <a:gd name="connsiteY558" fmla="*/ 240000 h 2255877"/>
              <a:gd name="connsiteX559" fmla="*/ 1487942 w 2122964"/>
              <a:gd name="connsiteY559" fmla="*/ 247415 h 2255877"/>
              <a:gd name="connsiteX560" fmla="*/ 1517428 w 2122964"/>
              <a:gd name="connsiteY560" fmla="*/ 265796 h 2255877"/>
              <a:gd name="connsiteX561" fmla="*/ 1539641 w 2122964"/>
              <a:gd name="connsiteY561" fmla="*/ 280627 h 2255877"/>
              <a:gd name="connsiteX562" fmla="*/ 1550648 w 2122964"/>
              <a:gd name="connsiteY562" fmla="*/ 287937 h 2255877"/>
              <a:gd name="connsiteX563" fmla="*/ 1554383 w 2122964"/>
              <a:gd name="connsiteY563" fmla="*/ 287937 h 2255877"/>
              <a:gd name="connsiteX564" fmla="*/ 1558118 w 2122964"/>
              <a:gd name="connsiteY564" fmla="*/ 287937 h 2255877"/>
              <a:gd name="connsiteX565" fmla="*/ 1561755 w 2122964"/>
              <a:gd name="connsiteY565" fmla="*/ 291697 h 2255877"/>
              <a:gd name="connsiteX566" fmla="*/ 1569126 w 2122964"/>
              <a:gd name="connsiteY566" fmla="*/ 295353 h 2255877"/>
              <a:gd name="connsiteX567" fmla="*/ 1583967 w 2122964"/>
              <a:gd name="connsiteY567" fmla="*/ 306423 h 2255877"/>
              <a:gd name="connsiteX568" fmla="*/ 1591339 w 2122964"/>
              <a:gd name="connsiteY568" fmla="*/ 313838 h 2255877"/>
              <a:gd name="connsiteX569" fmla="*/ 1594975 w 2122964"/>
              <a:gd name="connsiteY569" fmla="*/ 317494 h 2255877"/>
              <a:gd name="connsiteX570" fmla="*/ 1613453 w 2122964"/>
              <a:gd name="connsiteY570" fmla="*/ 332324 h 2255877"/>
              <a:gd name="connsiteX571" fmla="*/ 1620824 w 2122964"/>
              <a:gd name="connsiteY571" fmla="*/ 339635 h 2255877"/>
              <a:gd name="connsiteX572" fmla="*/ 1679894 w 2122964"/>
              <a:gd name="connsiteY572" fmla="*/ 402402 h 2255877"/>
              <a:gd name="connsiteX573" fmla="*/ 1713114 w 2122964"/>
              <a:gd name="connsiteY573" fmla="*/ 439374 h 2255877"/>
              <a:gd name="connsiteX574" fmla="*/ 1720486 w 2122964"/>
              <a:gd name="connsiteY574" fmla="*/ 446684 h 2255877"/>
              <a:gd name="connsiteX575" fmla="*/ 1724220 w 2122964"/>
              <a:gd name="connsiteY575" fmla="*/ 450444 h 2255877"/>
              <a:gd name="connsiteX576" fmla="*/ 1735327 w 2122964"/>
              <a:gd name="connsiteY576" fmla="*/ 465170 h 2255877"/>
              <a:gd name="connsiteX577" fmla="*/ 1787025 w 2122964"/>
              <a:gd name="connsiteY577" fmla="*/ 535353 h 2255877"/>
              <a:gd name="connsiteX578" fmla="*/ 1805404 w 2122964"/>
              <a:gd name="connsiteY578" fmla="*/ 561149 h 2255877"/>
              <a:gd name="connsiteX579" fmla="*/ 1820245 w 2122964"/>
              <a:gd name="connsiteY579" fmla="*/ 583290 h 2255877"/>
              <a:gd name="connsiteX580" fmla="*/ 1849731 w 2122964"/>
              <a:gd name="connsiteY580" fmla="*/ 631332 h 2255877"/>
              <a:gd name="connsiteX581" fmla="*/ 1860837 w 2122964"/>
              <a:gd name="connsiteY581" fmla="*/ 649818 h 2255877"/>
              <a:gd name="connsiteX582" fmla="*/ 1875580 w 2122964"/>
              <a:gd name="connsiteY582" fmla="*/ 668303 h 2255877"/>
              <a:gd name="connsiteX583" fmla="*/ 1905164 w 2122964"/>
              <a:gd name="connsiteY583" fmla="*/ 708826 h 2255877"/>
              <a:gd name="connsiteX584" fmla="*/ 1927278 w 2122964"/>
              <a:gd name="connsiteY584" fmla="*/ 756867 h 2255877"/>
              <a:gd name="connsiteX585" fmla="*/ 1949490 w 2122964"/>
              <a:gd name="connsiteY585" fmla="*/ 801149 h 2255877"/>
              <a:gd name="connsiteX586" fmla="*/ 1953127 w 2122964"/>
              <a:gd name="connsiteY586" fmla="*/ 812220 h 2255877"/>
              <a:gd name="connsiteX587" fmla="*/ 1982711 w 2122964"/>
              <a:gd name="connsiteY587" fmla="*/ 893473 h 2255877"/>
              <a:gd name="connsiteX588" fmla="*/ 1986347 w 2122964"/>
              <a:gd name="connsiteY588" fmla="*/ 900888 h 2255877"/>
              <a:gd name="connsiteX589" fmla="*/ 2019568 w 2122964"/>
              <a:gd name="connsiteY589" fmla="*/ 978382 h 2255877"/>
              <a:gd name="connsiteX590" fmla="*/ 2023303 w 2122964"/>
              <a:gd name="connsiteY590" fmla="*/ 982037 h 2255877"/>
              <a:gd name="connsiteX591" fmla="*/ 2030674 w 2122964"/>
              <a:gd name="connsiteY591" fmla="*/ 1000523 h 2255877"/>
              <a:gd name="connsiteX592" fmla="*/ 2041780 w 2122964"/>
              <a:gd name="connsiteY592" fmla="*/ 1030079 h 2255877"/>
              <a:gd name="connsiteX593" fmla="*/ 2041780 w 2122964"/>
              <a:gd name="connsiteY593" fmla="*/ 1033735 h 2255877"/>
              <a:gd name="connsiteX594" fmla="*/ 2049152 w 2122964"/>
              <a:gd name="connsiteY594" fmla="*/ 1059635 h 2255877"/>
              <a:gd name="connsiteX595" fmla="*/ 2052788 w 2122964"/>
              <a:gd name="connsiteY595" fmla="*/ 1067051 h 2255877"/>
              <a:gd name="connsiteX596" fmla="*/ 2063894 w 2122964"/>
              <a:gd name="connsiteY596" fmla="*/ 1111333 h 2255877"/>
              <a:gd name="connsiteX597" fmla="*/ 2067629 w 2122964"/>
              <a:gd name="connsiteY597" fmla="*/ 1122403 h 2255877"/>
              <a:gd name="connsiteX598" fmla="*/ 2071266 w 2122964"/>
              <a:gd name="connsiteY598" fmla="*/ 1137129 h 2255877"/>
              <a:gd name="connsiteX599" fmla="*/ 2078637 w 2122964"/>
              <a:gd name="connsiteY599" fmla="*/ 1181411 h 2255877"/>
              <a:gd name="connsiteX600" fmla="*/ 2082372 w 2122964"/>
              <a:gd name="connsiteY600" fmla="*/ 1196242 h 2255877"/>
              <a:gd name="connsiteX601" fmla="*/ 2086009 w 2122964"/>
              <a:gd name="connsiteY601" fmla="*/ 1222038 h 2255877"/>
              <a:gd name="connsiteX602" fmla="*/ 2089744 w 2122964"/>
              <a:gd name="connsiteY602" fmla="*/ 1251594 h 2255877"/>
              <a:gd name="connsiteX603" fmla="*/ 2100850 w 2122964"/>
              <a:gd name="connsiteY603" fmla="*/ 1332848 h 2255877"/>
              <a:gd name="connsiteX604" fmla="*/ 2104486 w 2122964"/>
              <a:gd name="connsiteY604" fmla="*/ 1362404 h 2255877"/>
              <a:gd name="connsiteX605" fmla="*/ 2108221 w 2122964"/>
              <a:gd name="connsiteY605" fmla="*/ 1406686 h 2255877"/>
              <a:gd name="connsiteX606" fmla="*/ 2108221 w 2122964"/>
              <a:gd name="connsiteY606" fmla="*/ 1417756 h 2255877"/>
              <a:gd name="connsiteX607" fmla="*/ 2111858 w 2122964"/>
              <a:gd name="connsiteY607" fmla="*/ 1443553 h 2255877"/>
              <a:gd name="connsiteX608" fmla="*/ 2115592 w 2122964"/>
              <a:gd name="connsiteY608" fmla="*/ 1473109 h 2255877"/>
              <a:gd name="connsiteX609" fmla="*/ 2119229 w 2122964"/>
              <a:gd name="connsiteY609" fmla="*/ 1517495 h 2255877"/>
              <a:gd name="connsiteX610" fmla="*/ 2119229 w 2122964"/>
              <a:gd name="connsiteY610" fmla="*/ 1528566 h 2255877"/>
              <a:gd name="connsiteX611" fmla="*/ 2119229 w 2122964"/>
              <a:gd name="connsiteY611" fmla="*/ 1554362 h 2255877"/>
              <a:gd name="connsiteX612" fmla="*/ 2122964 w 2122964"/>
              <a:gd name="connsiteY612" fmla="*/ 1583918 h 2255877"/>
              <a:gd name="connsiteX613" fmla="*/ 2122964 w 2122964"/>
              <a:gd name="connsiteY613" fmla="*/ 1609715 h 2255877"/>
              <a:gd name="connsiteX614" fmla="*/ 2122964 w 2122964"/>
              <a:gd name="connsiteY614" fmla="*/ 1624545 h 2255877"/>
              <a:gd name="connsiteX615" fmla="*/ 2115592 w 2122964"/>
              <a:gd name="connsiteY615" fmla="*/ 1709454 h 2255877"/>
              <a:gd name="connsiteX616" fmla="*/ 2115592 w 2122964"/>
              <a:gd name="connsiteY616" fmla="*/ 1742665 h 2255877"/>
              <a:gd name="connsiteX617" fmla="*/ 2115592 w 2122964"/>
              <a:gd name="connsiteY617" fmla="*/ 1764806 h 2255877"/>
              <a:gd name="connsiteX618" fmla="*/ 2115592 w 2122964"/>
              <a:gd name="connsiteY618" fmla="*/ 1779636 h 2255877"/>
              <a:gd name="connsiteX619" fmla="*/ 2111858 w 2122964"/>
              <a:gd name="connsiteY619" fmla="*/ 1805433 h 2255877"/>
              <a:gd name="connsiteX620" fmla="*/ 2104486 w 2122964"/>
              <a:gd name="connsiteY620" fmla="*/ 1857130 h 2255877"/>
              <a:gd name="connsiteX621" fmla="*/ 2093380 w 2122964"/>
              <a:gd name="connsiteY621" fmla="*/ 1908827 h 2255877"/>
              <a:gd name="connsiteX622" fmla="*/ 2082372 w 2122964"/>
              <a:gd name="connsiteY622" fmla="*/ 1949454 h 2255877"/>
              <a:gd name="connsiteX623" fmla="*/ 2082372 w 2122964"/>
              <a:gd name="connsiteY623" fmla="*/ 1953109 h 2255877"/>
              <a:gd name="connsiteX624" fmla="*/ 2071266 w 2122964"/>
              <a:gd name="connsiteY624" fmla="*/ 2004806 h 2255877"/>
              <a:gd name="connsiteX625" fmla="*/ 2067531 w 2122964"/>
              <a:gd name="connsiteY625" fmla="*/ 2015877 h 2255877"/>
              <a:gd name="connsiteX626" fmla="*/ 2063894 w 2122964"/>
              <a:gd name="connsiteY626" fmla="*/ 2023292 h 2255877"/>
              <a:gd name="connsiteX627" fmla="*/ 2052788 w 2122964"/>
              <a:gd name="connsiteY627" fmla="*/ 2045433 h 2255877"/>
              <a:gd name="connsiteX628" fmla="*/ 2045417 w 2122964"/>
              <a:gd name="connsiteY628" fmla="*/ 2056504 h 2255877"/>
              <a:gd name="connsiteX629" fmla="*/ 2041682 w 2122964"/>
              <a:gd name="connsiteY629" fmla="*/ 2060159 h 2255877"/>
              <a:gd name="connsiteX630" fmla="*/ 2026939 w 2122964"/>
              <a:gd name="connsiteY630" fmla="*/ 2082404 h 2255877"/>
              <a:gd name="connsiteX631" fmla="*/ 2023303 w 2122964"/>
              <a:gd name="connsiteY631" fmla="*/ 2086060 h 2255877"/>
              <a:gd name="connsiteX632" fmla="*/ 2023303 w 2122964"/>
              <a:gd name="connsiteY632" fmla="*/ 2089715 h 2255877"/>
              <a:gd name="connsiteX633" fmla="*/ 2015931 w 2122964"/>
              <a:gd name="connsiteY633" fmla="*/ 2104545 h 2255877"/>
              <a:gd name="connsiteX634" fmla="*/ 2012196 w 2122964"/>
              <a:gd name="connsiteY634" fmla="*/ 2111856 h 2255877"/>
              <a:gd name="connsiteX635" fmla="*/ 2008462 w 2122964"/>
              <a:gd name="connsiteY635" fmla="*/ 2111856 h 2255877"/>
              <a:gd name="connsiteX636" fmla="*/ 2004825 w 2122964"/>
              <a:gd name="connsiteY636" fmla="*/ 2111856 h 2255877"/>
              <a:gd name="connsiteX637" fmla="*/ 2001090 w 2122964"/>
              <a:gd name="connsiteY637" fmla="*/ 2111856 h 2255877"/>
              <a:gd name="connsiteX638" fmla="*/ 1993719 w 2122964"/>
              <a:gd name="connsiteY638" fmla="*/ 2119271 h 2255877"/>
              <a:gd name="connsiteX639" fmla="*/ 1964233 w 2122964"/>
              <a:gd name="connsiteY639" fmla="*/ 2152483 h 2255877"/>
              <a:gd name="connsiteX640" fmla="*/ 1949392 w 2122964"/>
              <a:gd name="connsiteY640" fmla="*/ 2170968 h 2255877"/>
              <a:gd name="connsiteX641" fmla="*/ 1931013 w 2122964"/>
              <a:gd name="connsiteY641" fmla="*/ 2193109 h 2255877"/>
              <a:gd name="connsiteX642" fmla="*/ 1905164 w 2122964"/>
              <a:gd name="connsiteY642" fmla="*/ 2230081 h 2255877"/>
              <a:gd name="connsiteX643" fmla="*/ 1894057 w 2122964"/>
              <a:gd name="connsiteY643" fmla="*/ 2248462 h 2255877"/>
              <a:gd name="connsiteX644" fmla="*/ 1890322 w 2122964"/>
              <a:gd name="connsiteY644" fmla="*/ 2255877 h 2255877"/>
              <a:gd name="connsiteX645" fmla="*/ 1882951 w 2122964"/>
              <a:gd name="connsiteY645" fmla="*/ 2255877 h 2255877"/>
              <a:gd name="connsiteX646" fmla="*/ 1871943 w 2122964"/>
              <a:gd name="connsiteY646" fmla="*/ 2255877 h 2255877"/>
              <a:gd name="connsiteX647" fmla="*/ 1864474 w 2122964"/>
              <a:gd name="connsiteY647" fmla="*/ 2252222 h 2255877"/>
              <a:gd name="connsiteX648" fmla="*/ 1860837 w 2122964"/>
              <a:gd name="connsiteY648" fmla="*/ 2248462 h 2255877"/>
              <a:gd name="connsiteX649" fmla="*/ 1860837 w 2122964"/>
              <a:gd name="connsiteY649" fmla="*/ 2241151 h 2255877"/>
              <a:gd name="connsiteX650" fmla="*/ 1857102 w 2122964"/>
              <a:gd name="connsiteY650" fmla="*/ 2222666 h 2255877"/>
              <a:gd name="connsiteX651" fmla="*/ 1853466 w 2122964"/>
              <a:gd name="connsiteY651" fmla="*/ 2204180 h 2255877"/>
              <a:gd name="connsiteX652" fmla="*/ 1853466 w 2122964"/>
              <a:gd name="connsiteY652" fmla="*/ 2196765 h 2255877"/>
              <a:gd name="connsiteX653" fmla="*/ 1853466 w 2122964"/>
              <a:gd name="connsiteY653" fmla="*/ 2189454 h 2255877"/>
              <a:gd name="connsiteX654" fmla="*/ 1853466 w 2122964"/>
              <a:gd name="connsiteY654" fmla="*/ 2182039 h 2255877"/>
              <a:gd name="connsiteX655" fmla="*/ 1849731 w 2122964"/>
              <a:gd name="connsiteY655" fmla="*/ 2170968 h 2255877"/>
              <a:gd name="connsiteX656" fmla="*/ 1834988 w 2122964"/>
              <a:gd name="connsiteY656" fmla="*/ 2137757 h 2255877"/>
              <a:gd name="connsiteX657" fmla="*/ 1816510 w 2122964"/>
              <a:gd name="connsiteY657" fmla="*/ 2104545 h 2255877"/>
              <a:gd name="connsiteX658" fmla="*/ 1798033 w 2122964"/>
              <a:gd name="connsiteY658" fmla="*/ 2071229 h 2255877"/>
              <a:gd name="connsiteX659" fmla="*/ 1779555 w 2122964"/>
              <a:gd name="connsiteY659" fmla="*/ 2041778 h 2255877"/>
              <a:gd name="connsiteX660" fmla="*/ 1772184 w 2122964"/>
              <a:gd name="connsiteY660" fmla="*/ 2030707 h 2255877"/>
              <a:gd name="connsiteX661" fmla="*/ 1764812 w 2122964"/>
              <a:gd name="connsiteY661" fmla="*/ 2019532 h 2255877"/>
              <a:gd name="connsiteX662" fmla="*/ 1757441 w 2122964"/>
              <a:gd name="connsiteY662" fmla="*/ 2008462 h 2255877"/>
              <a:gd name="connsiteX663" fmla="*/ 1746335 w 2122964"/>
              <a:gd name="connsiteY663" fmla="*/ 1997391 h 2255877"/>
              <a:gd name="connsiteX664" fmla="*/ 1731592 w 2122964"/>
              <a:gd name="connsiteY664" fmla="*/ 1982665 h 2255877"/>
              <a:gd name="connsiteX665" fmla="*/ 1720486 w 2122964"/>
              <a:gd name="connsiteY665" fmla="*/ 1971595 h 2255877"/>
              <a:gd name="connsiteX666" fmla="*/ 1702106 w 2122964"/>
              <a:gd name="connsiteY666" fmla="*/ 1953109 h 2255877"/>
              <a:gd name="connsiteX667" fmla="*/ 1672522 w 2122964"/>
              <a:gd name="connsiteY667" fmla="*/ 1930968 h 2255877"/>
              <a:gd name="connsiteX668" fmla="*/ 1657780 w 2122964"/>
              <a:gd name="connsiteY668" fmla="*/ 1919898 h 2255877"/>
              <a:gd name="connsiteX669" fmla="*/ 1642938 w 2122964"/>
              <a:gd name="connsiteY669" fmla="*/ 1908827 h 2255877"/>
              <a:gd name="connsiteX670" fmla="*/ 1628196 w 2122964"/>
              <a:gd name="connsiteY670" fmla="*/ 1897757 h 2255877"/>
              <a:gd name="connsiteX671" fmla="*/ 1613453 w 2122964"/>
              <a:gd name="connsiteY671" fmla="*/ 1886686 h 2255877"/>
              <a:gd name="connsiteX672" fmla="*/ 1602347 w 2122964"/>
              <a:gd name="connsiteY672" fmla="*/ 1879271 h 2255877"/>
              <a:gd name="connsiteX673" fmla="*/ 1594975 w 2122964"/>
              <a:gd name="connsiteY673" fmla="*/ 1875616 h 2255877"/>
              <a:gd name="connsiteX674" fmla="*/ 1580232 w 2122964"/>
              <a:gd name="connsiteY674" fmla="*/ 1868201 h 2255877"/>
              <a:gd name="connsiteX675" fmla="*/ 1543277 w 2122964"/>
              <a:gd name="connsiteY675" fmla="*/ 1849715 h 2255877"/>
              <a:gd name="connsiteX676" fmla="*/ 1498950 w 2122964"/>
              <a:gd name="connsiteY676" fmla="*/ 1831229 h 2255877"/>
              <a:gd name="connsiteX677" fmla="*/ 1476836 w 2122964"/>
              <a:gd name="connsiteY677" fmla="*/ 1823919 h 2255877"/>
              <a:gd name="connsiteX678" fmla="*/ 1454722 w 2122964"/>
              <a:gd name="connsiteY678" fmla="*/ 1816503 h 2255877"/>
              <a:gd name="connsiteX679" fmla="*/ 1410395 w 2122964"/>
              <a:gd name="connsiteY679" fmla="*/ 1801778 h 2255877"/>
              <a:gd name="connsiteX680" fmla="*/ 1377175 w 2122964"/>
              <a:gd name="connsiteY680" fmla="*/ 1790707 h 2255877"/>
              <a:gd name="connsiteX681" fmla="*/ 1351326 w 2122964"/>
              <a:gd name="connsiteY681" fmla="*/ 1779532 h 2255877"/>
              <a:gd name="connsiteX682" fmla="*/ 1321742 w 2122964"/>
              <a:gd name="connsiteY682" fmla="*/ 1768462 h 2255877"/>
              <a:gd name="connsiteX683" fmla="*/ 1288521 w 2122964"/>
              <a:gd name="connsiteY683" fmla="*/ 1757391 h 2255877"/>
              <a:gd name="connsiteX684" fmla="*/ 1236823 w 2122964"/>
              <a:gd name="connsiteY684" fmla="*/ 1742665 h 2255877"/>
              <a:gd name="connsiteX685" fmla="*/ 1233187 w 2122964"/>
              <a:gd name="connsiteY685" fmla="*/ 1742665 h 2255877"/>
              <a:gd name="connsiteX686" fmla="*/ 1218346 w 2122964"/>
              <a:gd name="connsiteY686" fmla="*/ 1739010 h 2255877"/>
              <a:gd name="connsiteX687" fmla="*/ 1196231 w 2122964"/>
              <a:gd name="connsiteY687" fmla="*/ 1731595 h 2255877"/>
              <a:gd name="connsiteX688" fmla="*/ 1166648 w 2122964"/>
              <a:gd name="connsiteY688" fmla="*/ 1724180 h 2255877"/>
              <a:gd name="connsiteX689" fmla="*/ 1140897 w 2122964"/>
              <a:gd name="connsiteY689" fmla="*/ 1720524 h 2255877"/>
              <a:gd name="connsiteX690" fmla="*/ 1107578 w 2122964"/>
              <a:gd name="connsiteY690" fmla="*/ 1716764 h 2255877"/>
              <a:gd name="connsiteX691" fmla="*/ 1044872 w 2122964"/>
              <a:gd name="connsiteY691" fmla="*/ 1705694 h 2255877"/>
              <a:gd name="connsiteX692" fmla="*/ 1022659 w 2122964"/>
              <a:gd name="connsiteY692" fmla="*/ 1702038 h 2255877"/>
              <a:gd name="connsiteX693" fmla="*/ 1019023 w 2122964"/>
              <a:gd name="connsiteY693" fmla="*/ 1705694 h 2255877"/>
              <a:gd name="connsiteX694" fmla="*/ 1011652 w 2122964"/>
              <a:gd name="connsiteY694" fmla="*/ 1709454 h 2255877"/>
              <a:gd name="connsiteX695" fmla="*/ 996909 w 2122964"/>
              <a:gd name="connsiteY695" fmla="*/ 1705694 h 2255877"/>
              <a:gd name="connsiteX696" fmla="*/ 989439 w 2122964"/>
              <a:gd name="connsiteY696" fmla="*/ 1698383 h 2255877"/>
              <a:gd name="connsiteX697" fmla="*/ 989439 w 2122964"/>
              <a:gd name="connsiteY697" fmla="*/ 1694623 h 2255877"/>
              <a:gd name="connsiteX698" fmla="*/ 974696 w 2122964"/>
              <a:gd name="connsiteY698" fmla="*/ 1690968 h 2255877"/>
              <a:gd name="connsiteX699" fmla="*/ 941476 w 2122964"/>
              <a:gd name="connsiteY699" fmla="*/ 1687313 h 2255877"/>
              <a:gd name="connsiteX700" fmla="*/ 908255 w 2122964"/>
              <a:gd name="connsiteY700" fmla="*/ 1683553 h 2255877"/>
              <a:gd name="connsiteX701" fmla="*/ 845451 w 2122964"/>
              <a:gd name="connsiteY701" fmla="*/ 1679897 h 2255877"/>
              <a:gd name="connsiteX702" fmla="*/ 819602 w 2122964"/>
              <a:gd name="connsiteY702" fmla="*/ 1679897 h 2255877"/>
              <a:gd name="connsiteX703" fmla="*/ 815965 w 2122964"/>
              <a:gd name="connsiteY703" fmla="*/ 1683553 h 2255877"/>
              <a:gd name="connsiteX704" fmla="*/ 812231 w 2122964"/>
              <a:gd name="connsiteY704" fmla="*/ 1683553 h 2255877"/>
              <a:gd name="connsiteX705" fmla="*/ 808594 w 2122964"/>
              <a:gd name="connsiteY705" fmla="*/ 1683553 h 2255877"/>
              <a:gd name="connsiteX706" fmla="*/ 804859 w 2122964"/>
              <a:gd name="connsiteY706" fmla="*/ 1683553 h 2255877"/>
              <a:gd name="connsiteX707" fmla="*/ 797488 w 2122964"/>
              <a:gd name="connsiteY707" fmla="*/ 1679897 h 2255877"/>
              <a:gd name="connsiteX708" fmla="*/ 797488 w 2122964"/>
              <a:gd name="connsiteY708" fmla="*/ 1676242 h 2255877"/>
              <a:gd name="connsiteX709" fmla="*/ 790116 w 2122964"/>
              <a:gd name="connsiteY709" fmla="*/ 1676242 h 2255877"/>
              <a:gd name="connsiteX710" fmla="*/ 727312 w 2122964"/>
              <a:gd name="connsiteY710" fmla="*/ 1672482 h 2255877"/>
              <a:gd name="connsiteX711" fmla="*/ 694092 w 2122964"/>
              <a:gd name="connsiteY711" fmla="*/ 1668827 h 2255877"/>
              <a:gd name="connsiteX712" fmla="*/ 660871 w 2122964"/>
              <a:gd name="connsiteY712" fmla="*/ 1665172 h 2255877"/>
              <a:gd name="connsiteX713" fmla="*/ 631385 w 2122964"/>
              <a:gd name="connsiteY713" fmla="*/ 1661412 h 2255877"/>
              <a:gd name="connsiteX714" fmla="*/ 612908 w 2122964"/>
              <a:gd name="connsiteY714" fmla="*/ 1657756 h 2255877"/>
              <a:gd name="connsiteX715" fmla="*/ 594430 w 2122964"/>
              <a:gd name="connsiteY715" fmla="*/ 1654101 h 2255877"/>
              <a:gd name="connsiteX716" fmla="*/ 579687 w 2122964"/>
              <a:gd name="connsiteY716" fmla="*/ 1650341 h 2255877"/>
              <a:gd name="connsiteX717" fmla="*/ 564846 w 2122964"/>
              <a:gd name="connsiteY717" fmla="*/ 1646686 h 2255877"/>
              <a:gd name="connsiteX718" fmla="*/ 531626 w 2122964"/>
              <a:gd name="connsiteY718" fmla="*/ 1635615 h 2255877"/>
              <a:gd name="connsiteX719" fmla="*/ 472556 w 2122964"/>
              <a:gd name="connsiteY719" fmla="*/ 1613474 h 2255877"/>
              <a:gd name="connsiteX720" fmla="*/ 457813 w 2122964"/>
              <a:gd name="connsiteY720" fmla="*/ 1606059 h 2255877"/>
              <a:gd name="connsiteX721" fmla="*/ 439336 w 2122964"/>
              <a:gd name="connsiteY721" fmla="*/ 1598644 h 2255877"/>
              <a:gd name="connsiteX722" fmla="*/ 424593 w 2122964"/>
              <a:gd name="connsiteY722" fmla="*/ 1591333 h 2255877"/>
              <a:gd name="connsiteX723" fmla="*/ 413487 w 2122964"/>
              <a:gd name="connsiteY723" fmla="*/ 1583918 h 2255877"/>
              <a:gd name="connsiteX724" fmla="*/ 398744 w 2122964"/>
              <a:gd name="connsiteY724" fmla="*/ 1576503 h 2255877"/>
              <a:gd name="connsiteX725" fmla="*/ 384001 w 2122964"/>
              <a:gd name="connsiteY725" fmla="*/ 1565433 h 2255877"/>
              <a:gd name="connsiteX726" fmla="*/ 369160 w 2122964"/>
              <a:gd name="connsiteY726" fmla="*/ 1558122 h 2255877"/>
              <a:gd name="connsiteX727" fmla="*/ 358152 w 2122964"/>
              <a:gd name="connsiteY727" fmla="*/ 1550707 h 2255877"/>
              <a:gd name="connsiteX728" fmla="*/ 328568 w 2122964"/>
              <a:gd name="connsiteY728" fmla="*/ 1528566 h 2255877"/>
              <a:gd name="connsiteX729" fmla="*/ 317462 w 2122964"/>
              <a:gd name="connsiteY729" fmla="*/ 1521151 h 2255877"/>
              <a:gd name="connsiteX730" fmla="*/ 310091 w 2122964"/>
              <a:gd name="connsiteY730" fmla="*/ 1513735 h 2255877"/>
              <a:gd name="connsiteX731" fmla="*/ 306454 w 2122964"/>
              <a:gd name="connsiteY731" fmla="*/ 1513735 h 2255877"/>
              <a:gd name="connsiteX732" fmla="*/ 299083 w 2122964"/>
              <a:gd name="connsiteY732" fmla="*/ 1506425 h 2255877"/>
              <a:gd name="connsiteX733" fmla="*/ 291613 w 2122964"/>
              <a:gd name="connsiteY733" fmla="*/ 1499010 h 2255877"/>
              <a:gd name="connsiteX734" fmla="*/ 280605 w 2122964"/>
              <a:gd name="connsiteY734" fmla="*/ 1487939 h 2255877"/>
              <a:gd name="connsiteX735" fmla="*/ 258392 w 2122964"/>
              <a:gd name="connsiteY735" fmla="*/ 1469453 h 2255877"/>
              <a:gd name="connsiteX736" fmla="*/ 236278 w 2122964"/>
              <a:gd name="connsiteY736" fmla="*/ 1447312 h 2255877"/>
              <a:gd name="connsiteX737" fmla="*/ 214164 w 2122964"/>
              <a:gd name="connsiteY737" fmla="*/ 1421516 h 2255877"/>
              <a:gd name="connsiteX738" fmla="*/ 195686 w 2122964"/>
              <a:gd name="connsiteY738" fmla="*/ 1399271 h 2255877"/>
              <a:gd name="connsiteX739" fmla="*/ 184580 w 2122964"/>
              <a:gd name="connsiteY739" fmla="*/ 1384545 h 2255877"/>
              <a:gd name="connsiteX740" fmla="*/ 173474 w 2122964"/>
              <a:gd name="connsiteY740" fmla="*/ 1369819 h 2255877"/>
              <a:gd name="connsiteX741" fmla="*/ 162466 w 2122964"/>
              <a:gd name="connsiteY741" fmla="*/ 1354989 h 2255877"/>
              <a:gd name="connsiteX742" fmla="*/ 155095 w 2122964"/>
              <a:gd name="connsiteY742" fmla="*/ 1343918 h 2255877"/>
              <a:gd name="connsiteX743" fmla="*/ 147624 w 2122964"/>
              <a:gd name="connsiteY743" fmla="*/ 1329192 h 2255877"/>
              <a:gd name="connsiteX744" fmla="*/ 140253 w 2122964"/>
              <a:gd name="connsiteY744" fmla="*/ 1314362 h 2255877"/>
              <a:gd name="connsiteX745" fmla="*/ 110767 w 2122964"/>
              <a:gd name="connsiteY745" fmla="*/ 1259009 h 2255877"/>
              <a:gd name="connsiteX746" fmla="*/ 95926 w 2122964"/>
              <a:gd name="connsiteY746" fmla="*/ 1229453 h 2255877"/>
              <a:gd name="connsiteX747" fmla="*/ 88555 w 2122964"/>
              <a:gd name="connsiteY747" fmla="*/ 1214727 h 2255877"/>
              <a:gd name="connsiteX748" fmla="*/ 81183 w 2122964"/>
              <a:gd name="connsiteY748" fmla="*/ 1199897 h 2255877"/>
              <a:gd name="connsiteX749" fmla="*/ 73812 w 2122964"/>
              <a:gd name="connsiteY749" fmla="*/ 1185171 h 2255877"/>
              <a:gd name="connsiteX750" fmla="*/ 66441 w 2122964"/>
              <a:gd name="connsiteY750" fmla="*/ 1170445 h 2255877"/>
              <a:gd name="connsiteX751" fmla="*/ 59069 w 2122964"/>
              <a:gd name="connsiteY751" fmla="*/ 1151960 h 2255877"/>
              <a:gd name="connsiteX752" fmla="*/ 55334 w 2122964"/>
              <a:gd name="connsiteY752" fmla="*/ 1137129 h 2255877"/>
              <a:gd name="connsiteX753" fmla="*/ 47963 w 2122964"/>
              <a:gd name="connsiteY753" fmla="*/ 1107678 h 2255877"/>
              <a:gd name="connsiteX754" fmla="*/ 44326 w 2122964"/>
              <a:gd name="connsiteY754" fmla="*/ 1078121 h 2255877"/>
              <a:gd name="connsiteX755" fmla="*/ 36955 w 2122964"/>
              <a:gd name="connsiteY755" fmla="*/ 1011594 h 2255877"/>
              <a:gd name="connsiteX756" fmla="*/ 22114 w 2122964"/>
              <a:gd name="connsiteY756" fmla="*/ 886058 h 2255877"/>
              <a:gd name="connsiteX757" fmla="*/ 14743 w 2122964"/>
              <a:gd name="connsiteY757" fmla="*/ 823290 h 2255877"/>
              <a:gd name="connsiteX758" fmla="*/ 11106 w 2122964"/>
              <a:gd name="connsiteY758" fmla="*/ 775353 h 2255877"/>
              <a:gd name="connsiteX759" fmla="*/ 11106 w 2122964"/>
              <a:gd name="connsiteY759" fmla="*/ 767938 h 2255877"/>
              <a:gd name="connsiteX760" fmla="*/ 11106 w 2122964"/>
              <a:gd name="connsiteY760" fmla="*/ 749452 h 2255877"/>
              <a:gd name="connsiteX761" fmla="*/ 11106 w 2122964"/>
              <a:gd name="connsiteY761" fmla="*/ 731071 h 2255877"/>
              <a:gd name="connsiteX762" fmla="*/ 11106 w 2122964"/>
              <a:gd name="connsiteY762" fmla="*/ 686685 h 2255877"/>
              <a:gd name="connsiteX763" fmla="*/ 11106 w 2122964"/>
              <a:gd name="connsiteY763" fmla="*/ 668303 h 2255877"/>
              <a:gd name="connsiteX764" fmla="*/ 11106 w 2122964"/>
              <a:gd name="connsiteY764" fmla="*/ 657128 h 2255877"/>
              <a:gd name="connsiteX765" fmla="*/ 14743 w 2122964"/>
              <a:gd name="connsiteY765" fmla="*/ 690444 h 2255877"/>
              <a:gd name="connsiteX766" fmla="*/ 14743 w 2122964"/>
              <a:gd name="connsiteY766" fmla="*/ 705170 h 2255877"/>
              <a:gd name="connsiteX767" fmla="*/ 18477 w 2122964"/>
              <a:gd name="connsiteY767" fmla="*/ 727311 h 2255877"/>
              <a:gd name="connsiteX768" fmla="*/ 22114 w 2122964"/>
              <a:gd name="connsiteY768" fmla="*/ 756867 h 2255877"/>
              <a:gd name="connsiteX769" fmla="*/ 25849 w 2122964"/>
              <a:gd name="connsiteY769" fmla="*/ 775353 h 2255877"/>
              <a:gd name="connsiteX770" fmla="*/ 25849 w 2122964"/>
              <a:gd name="connsiteY770" fmla="*/ 786424 h 2255877"/>
              <a:gd name="connsiteX771" fmla="*/ 29485 w 2122964"/>
              <a:gd name="connsiteY771" fmla="*/ 808565 h 2255877"/>
              <a:gd name="connsiteX772" fmla="*/ 33220 w 2122964"/>
              <a:gd name="connsiteY772" fmla="*/ 819635 h 2255877"/>
              <a:gd name="connsiteX773" fmla="*/ 40592 w 2122964"/>
              <a:gd name="connsiteY773" fmla="*/ 856606 h 2255877"/>
              <a:gd name="connsiteX774" fmla="*/ 44326 w 2122964"/>
              <a:gd name="connsiteY774" fmla="*/ 863917 h 2255877"/>
              <a:gd name="connsiteX775" fmla="*/ 49839 w 2122964"/>
              <a:gd name="connsiteY775" fmla="*/ 880474 h 2255877"/>
              <a:gd name="connsiteX776" fmla="*/ 51698 w 2122964"/>
              <a:gd name="connsiteY776" fmla="*/ 893473 h 2255877"/>
              <a:gd name="connsiteX777" fmla="*/ 55334 w 2122964"/>
              <a:gd name="connsiteY777" fmla="*/ 919270 h 2255877"/>
              <a:gd name="connsiteX778" fmla="*/ 59069 w 2122964"/>
              <a:gd name="connsiteY778" fmla="*/ 919270 h 2255877"/>
              <a:gd name="connsiteX779" fmla="*/ 62706 w 2122964"/>
              <a:gd name="connsiteY779" fmla="*/ 923029 h 2255877"/>
              <a:gd name="connsiteX780" fmla="*/ 62706 w 2122964"/>
              <a:gd name="connsiteY780" fmla="*/ 926685 h 2255877"/>
              <a:gd name="connsiteX781" fmla="*/ 59069 w 2122964"/>
              <a:gd name="connsiteY781" fmla="*/ 934100 h 2255877"/>
              <a:gd name="connsiteX782" fmla="*/ 55334 w 2122964"/>
              <a:gd name="connsiteY782" fmla="*/ 937755 h 2255877"/>
              <a:gd name="connsiteX783" fmla="*/ 66441 w 2122964"/>
              <a:gd name="connsiteY783" fmla="*/ 1019009 h 2255877"/>
              <a:gd name="connsiteX784" fmla="*/ 70176 w 2122964"/>
              <a:gd name="connsiteY784" fmla="*/ 1040118 h 2255877"/>
              <a:gd name="connsiteX785" fmla="*/ 70176 w 2122964"/>
              <a:gd name="connsiteY785" fmla="*/ 1041150 h 2255877"/>
              <a:gd name="connsiteX786" fmla="*/ 70176 w 2122964"/>
              <a:gd name="connsiteY786" fmla="*/ 1052220 h 2255877"/>
              <a:gd name="connsiteX787" fmla="*/ 70176 w 2122964"/>
              <a:gd name="connsiteY787" fmla="*/ 1067051 h 2255877"/>
              <a:gd name="connsiteX788" fmla="*/ 70176 w 2122964"/>
              <a:gd name="connsiteY788" fmla="*/ 1070706 h 2255877"/>
              <a:gd name="connsiteX789" fmla="*/ 70176 w 2122964"/>
              <a:gd name="connsiteY789" fmla="*/ 1078121 h 2255877"/>
              <a:gd name="connsiteX790" fmla="*/ 73812 w 2122964"/>
              <a:gd name="connsiteY790" fmla="*/ 1070706 h 2255877"/>
              <a:gd name="connsiteX791" fmla="*/ 75326 w 2122964"/>
              <a:gd name="connsiteY791" fmla="*/ 1069224 h 2255877"/>
              <a:gd name="connsiteX792" fmla="*/ 77547 w 2122964"/>
              <a:gd name="connsiteY792" fmla="*/ 1081776 h 2255877"/>
              <a:gd name="connsiteX793" fmla="*/ 81183 w 2122964"/>
              <a:gd name="connsiteY793" fmla="*/ 1096502 h 2255877"/>
              <a:gd name="connsiteX794" fmla="*/ 84918 w 2122964"/>
              <a:gd name="connsiteY794" fmla="*/ 1111333 h 2255877"/>
              <a:gd name="connsiteX795" fmla="*/ 88555 w 2122964"/>
              <a:gd name="connsiteY795" fmla="*/ 1122403 h 2255877"/>
              <a:gd name="connsiteX796" fmla="*/ 88555 w 2122964"/>
              <a:gd name="connsiteY796" fmla="*/ 1126059 h 2255877"/>
              <a:gd name="connsiteX797" fmla="*/ 92290 w 2122964"/>
              <a:gd name="connsiteY797" fmla="*/ 1140889 h 2255877"/>
              <a:gd name="connsiteX798" fmla="*/ 96025 w 2122964"/>
              <a:gd name="connsiteY798" fmla="*/ 1151960 h 2255877"/>
              <a:gd name="connsiteX799" fmla="*/ 96728 w 2122964"/>
              <a:gd name="connsiteY799" fmla="*/ 1154808 h 2255877"/>
              <a:gd name="connsiteX800" fmla="*/ 95926 w 2122964"/>
              <a:gd name="connsiteY800" fmla="*/ 1155615 h 2255877"/>
              <a:gd name="connsiteX801" fmla="*/ 88555 w 2122964"/>
              <a:gd name="connsiteY801" fmla="*/ 1163030 h 2255877"/>
              <a:gd name="connsiteX802" fmla="*/ 92290 w 2122964"/>
              <a:gd name="connsiteY802" fmla="*/ 1166685 h 2255877"/>
              <a:gd name="connsiteX803" fmla="*/ 107033 w 2122964"/>
              <a:gd name="connsiteY803" fmla="*/ 1196242 h 2255877"/>
              <a:gd name="connsiteX804" fmla="*/ 118139 w 2122964"/>
              <a:gd name="connsiteY804" fmla="*/ 1218383 h 2255877"/>
              <a:gd name="connsiteX805" fmla="*/ 125510 w 2122964"/>
              <a:gd name="connsiteY805" fmla="*/ 1233109 h 2255877"/>
              <a:gd name="connsiteX806" fmla="*/ 129147 w 2122964"/>
              <a:gd name="connsiteY806" fmla="*/ 1229453 h 2255877"/>
              <a:gd name="connsiteX807" fmla="*/ 132882 w 2122964"/>
              <a:gd name="connsiteY807" fmla="*/ 1222038 h 2255877"/>
              <a:gd name="connsiteX808" fmla="*/ 136616 w 2122964"/>
              <a:gd name="connsiteY808" fmla="*/ 1214727 h 2255877"/>
              <a:gd name="connsiteX809" fmla="*/ 147624 w 2122964"/>
              <a:gd name="connsiteY809" fmla="*/ 1192586 h 2255877"/>
              <a:gd name="connsiteX810" fmla="*/ 154996 w 2122964"/>
              <a:gd name="connsiteY810" fmla="*/ 1181516 h 2255877"/>
              <a:gd name="connsiteX811" fmla="*/ 166103 w 2122964"/>
              <a:gd name="connsiteY811" fmla="*/ 1166685 h 2255877"/>
              <a:gd name="connsiteX812" fmla="*/ 169837 w 2122964"/>
              <a:gd name="connsiteY812" fmla="*/ 1163030 h 2255877"/>
              <a:gd name="connsiteX813" fmla="*/ 173474 w 2122964"/>
              <a:gd name="connsiteY813" fmla="*/ 1163030 h 2255877"/>
              <a:gd name="connsiteX814" fmla="*/ 184580 w 2122964"/>
              <a:gd name="connsiteY814" fmla="*/ 1166685 h 2255877"/>
              <a:gd name="connsiteX815" fmla="*/ 191952 w 2122964"/>
              <a:gd name="connsiteY815" fmla="*/ 1174101 h 2255877"/>
              <a:gd name="connsiteX816" fmla="*/ 188315 w 2122964"/>
              <a:gd name="connsiteY816" fmla="*/ 1185171 h 2255877"/>
              <a:gd name="connsiteX817" fmla="*/ 184580 w 2122964"/>
              <a:gd name="connsiteY817" fmla="*/ 1188826 h 2255877"/>
              <a:gd name="connsiteX818" fmla="*/ 184580 w 2122964"/>
              <a:gd name="connsiteY818" fmla="*/ 1192586 h 2255877"/>
              <a:gd name="connsiteX819" fmla="*/ 184580 w 2122964"/>
              <a:gd name="connsiteY819" fmla="*/ 1196242 h 2255877"/>
              <a:gd name="connsiteX820" fmla="*/ 180845 w 2122964"/>
              <a:gd name="connsiteY820" fmla="*/ 1203657 h 2255877"/>
              <a:gd name="connsiteX821" fmla="*/ 173474 w 2122964"/>
              <a:gd name="connsiteY821" fmla="*/ 1210967 h 2255877"/>
              <a:gd name="connsiteX822" fmla="*/ 158731 w 2122964"/>
              <a:gd name="connsiteY822" fmla="*/ 1222038 h 2255877"/>
              <a:gd name="connsiteX823" fmla="*/ 140253 w 2122964"/>
              <a:gd name="connsiteY823" fmla="*/ 1236868 h 2255877"/>
              <a:gd name="connsiteX824" fmla="*/ 132882 w 2122964"/>
              <a:gd name="connsiteY824" fmla="*/ 1244179 h 2255877"/>
              <a:gd name="connsiteX825" fmla="*/ 147624 w 2122964"/>
              <a:gd name="connsiteY825" fmla="*/ 1270080 h 2255877"/>
              <a:gd name="connsiteX826" fmla="*/ 154996 w 2122964"/>
              <a:gd name="connsiteY826" fmla="*/ 1284806 h 2255877"/>
              <a:gd name="connsiteX827" fmla="*/ 162466 w 2122964"/>
              <a:gd name="connsiteY827" fmla="*/ 1295876 h 2255877"/>
              <a:gd name="connsiteX828" fmla="*/ 173474 w 2122964"/>
              <a:gd name="connsiteY828" fmla="*/ 1314362 h 2255877"/>
              <a:gd name="connsiteX829" fmla="*/ 188315 w 2122964"/>
              <a:gd name="connsiteY829" fmla="*/ 1332848 h 2255877"/>
              <a:gd name="connsiteX830" fmla="*/ 180845 w 2122964"/>
              <a:gd name="connsiteY830" fmla="*/ 1310706 h 2255877"/>
              <a:gd name="connsiteX831" fmla="*/ 184580 w 2122964"/>
              <a:gd name="connsiteY831" fmla="*/ 1306947 h 2255877"/>
              <a:gd name="connsiteX832" fmla="*/ 188315 w 2122964"/>
              <a:gd name="connsiteY832" fmla="*/ 1303291 h 2255877"/>
              <a:gd name="connsiteX833" fmla="*/ 195686 w 2122964"/>
              <a:gd name="connsiteY833" fmla="*/ 1281150 h 2255877"/>
              <a:gd name="connsiteX834" fmla="*/ 206694 w 2122964"/>
              <a:gd name="connsiteY834" fmla="*/ 1255354 h 2255877"/>
              <a:gd name="connsiteX835" fmla="*/ 214066 w 2122964"/>
              <a:gd name="connsiteY835" fmla="*/ 1240524 h 2255877"/>
              <a:gd name="connsiteX836" fmla="*/ 217801 w 2122964"/>
              <a:gd name="connsiteY836" fmla="*/ 1236868 h 2255877"/>
              <a:gd name="connsiteX837" fmla="*/ 221535 w 2122964"/>
              <a:gd name="connsiteY837" fmla="*/ 1229453 h 2255877"/>
              <a:gd name="connsiteX838" fmla="*/ 239915 w 2122964"/>
              <a:gd name="connsiteY838" fmla="*/ 1225798 h 2255877"/>
              <a:gd name="connsiteX839" fmla="*/ 228907 w 2122964"/>
              <a:gd name="connsiteY839" fmla="*/ 1210967 h 2255877"/>
              <a:gd name="connsiteX840" fmla="*/ 214066 w 2122964"/>
              <a:gd name="connsiteY840" fmla="*/ 1196242 h 2255877"/>
              <a:gd name="connsiteX841" fmla="*/ 206694 w 2122964"/>
              <a:gd name="connsiteY841" fmla="*/ 1188826 h 2255877"/>
              <a:gd name="connsiteX842" fmla="*/ 188217 w 2122964"/>
              <a:gd name="connsiteY842" fmla="*/ 1163030 h 2255877"/>
              <a:gd name="connsiteX843" fmla="*/ 166103 w 2122964"/>
              <a:gd name="connsiteY843" fmla="*/ 1133474 h 2255877"/>
              <a:gd name="connsiteX844" fmla="*/ 158731 w 2122964"/>
              <a:gd name="connsiteY844" fmla="*/ 1122403 h 2255877"/>
              <a:gd name="connsiteX845" fmla="*/ 158731 w 2122964"/>
              <a:gd name="connsiteY845" fmla="*/ 1118748 h 2255877"/>
              <a:gd name="connsiteX846" fmla="*/ 154996 w 2122964"/>
              <a:gd name="connsiteY846" fmla="*/ 1114988 h 2255877"/>
              <a:gd name="connsiteX847" fmla="*/ 151360 w 2122964"/>
              <a:gd name="connsiteY847" fmla="*/ 1111333 h 2255877"/>
              <a:gd name="connsiteX848" fmla="*/ 140253 w 2122964"/>
              <a:gd name="connsiteY848" fmla="*/ 1092847 h 2255877"/>
              <a:gd name="connsiteX849" fmla="*/ 136616 w 2122964"/>
              <a:gd name="connsiteY849" fmla="*/ 1096502 h 2255877"/>
              <a:gd name="connsiteX850" fmla="*/ 129147 w 2122964"/>
              <a:gd name="connsiteY850" fmla="*/ 1107573 h 2255877"/>
              <a:gd name="connsiteX851" fmla="*/ 118139 w 2122964"/>
              <a:gd name="connsiteY851" fmla="*/ 1126059 h 2255877"/>
              <a:gd name="connsiteX852" fmla="*/ 113688 w 2122964"/>
              <a:gd name="connsiteY852" fmla="*/ 1132699 h 2255877"/>
              <a:gd name="connsiteX853" fmla="*/ 114404 w 2122964"/>
              <a:gd name="connsiteY853" fmla="*/ 1129819 h 2255877"/>
              <a:gd name="connsiteX854" fmla="*/ 121874 w 2122964"/>
              <a:gd name="connsiteY854" fmla="*/ 1107573 h 2255877"/>
              <a:gd name="connsiteX855" fmla="*/ 125510 w 2122964"/>
              <a:gd name="connsiteY855" fmla="*/ 1096502 h 2255877"/>
              <a:gd name="connsiteX856" fmla="*/ 129245 w 2122964"/>
              <a:gd name="connsiteY856" fmla="*/ 1089192 h 2255877"/>
              <a:gd name="connsiteX857" fmla="*/ 132882 w 2122964"/>
              <a:gd name="connsiteY857" fmla="*/ 1081776 h 2255877"/>
              <a:gd name="connsiteX858" fmla="*/ 136616 w 2122964"/>
              <a:gd name="connsiteY858" fmla="*/ 1078121 h 2255877"/>
              <a:gd name="connsiteX859" fmla="*/ 132882 w 2122964"/>
              <a:gd name="connsiteY859" fmla="*/ 1070706 h 2255877"/>
              <a:gd name="connsiteX860" fmla="*/ 125510 w 2122964"/>
              <a:gd name="connsiteY860" fmla="*/ 1059635 h 2255877"/>
              <a:gd name="connsiteX861" fmla="*/ 121874 w 2122964"/>
              <a:gd name="connsiteY861" fmla="*/ 1055980 h 2255877"/>
              <a:gd name="connsiteX862" fmla="*/ 110767 w 2122964"/>
              <a:gd name="connsiteY862" fmla="*/ 1033735 h 2255877"/>
              <a:gd name="connsiteX863" fmla="*/ 103396 w 2122964"/>
              <a:gd name="connsiteY863" fmla="*/ 1019009 h 2255877"/>
              <a:gd name="connsiteX864" fmla="*/ 103396 w 2122964"/>
              <a:gd name="connsiteY864" fmla="*/ 1026424 h 2255877"/>
              <a:gd name="connsiteX865" fmla="*/ 99661 w 2122964"/>
              <a:gd name="connsiteY865" fmla="*/ 1033735 h 2255877"/>
              <a:gd name="connsiteX866" fmla="*/ 99661 w 2122964"/>
              <a:gd name="connsiteY866" fmla="*/ 1037494 h 2255877"/>
              <a:gd name="connsiteX867" fmla="*/ 96025 w 2122964"/>
              <a:gd name="connsiteY867" fmla="*/ 1041150 h 2255877"/>
              <a:gd name="connsiteX868" fmla="*/ 92290 w 2122964"/>
              <a:gd name="connsiteY868" fmla="*/ 1044805 h 2255877"/>
              <a:gd name="connsiteX869" fmla="*/ 84918 w 2122964"/>
              <a:gd name="connsiteY869" fmla="*/ 1055980 h 2255877"/>
              <a:gd name="connsiteX870" fmla="*/ 77547 w 2122964"/>
              <a:gd name="connsiteY870" fmla="*/ 1067051 h 2255877"/>
              <a:gd name="connsiteX871" fmla="*/ 75326 w 2122964"/>
              <a:gd name="connsiteY871" fmla="*/ 1069224 h 2255877"/>
              <a:gd name="connsiteX872" fmla="*/ 70176 w 2122964"/>
              <a:gd name="connsiteY872" fmla="*/ 1040118 h 2255877"/>
              <a:gd name="connsiteX873" fmla="*/ 70176 w 2122964"/>
              <a:gd name="connsiteY873" fmla="*/ 1033735 h 2255877"/>
              <a:gd name="connsiteX874" fmla="*/ 70176 w 2122964"/>
              <a:gd name="connsiteY874" fmla="*/ 1030079 h 2255877"/>
              <a:gd name="connsiteX875" fmla="*/ 73812 w 2122964"/>
              <a:gd name="connsiteY875" fmla="*/ 1022664 h 2255877"/>
              <a:gd name="connsiteX876" fmla="*/ 81183 w 2122964"/>
              <a:gd name="connsiteY876" fmla="*/ 1015353 h 2255877"/>
              <a:gd name="connsiteX877" fmla="*/ 88555 w 2122964"/>
              <a:gd name="connsiteY877" fmla="*/ 1015353 h 2255877"/>
              <a:gd name="connsiteX878" fmla="*/ 96025 w 2122964"/>
              <a:gd name="connsiteY878" fmla="*/ 1019009 h 2255877"/>
              <a:gd name="connsiteX879" fmla="*/ 88555 w 2122964"/>
              <a:gd name="connsiteY879" fmla="*/ 996868 h 2255877"/>
              <a:gd name="connsiteX880" fmla="*/ 81183 w 2122964"/>
              <a:gd name="connsiteY880" fmla="*/ 978382 h 2255877"/>
              <a:gd name="connsiteX881" fmla="*/ 70176 w 2122964"/>
              <a:gd name="connsiteY881" fmla="*/ 941515 h 2255877"/>
              <a:gd name="connsiteX882" fmla="*/ 59069 w 2122964"/>
              <a:gd name="connsiteY882" fmla="*/ 911959 h 2255877"/>
              <a:gd name="connsiteX883" fmla="*/ 55334 w 2122964"/>
              <a:gd name="connsiteY883" fmla="*/ 897129 h 2255877"/>
              <a:gd name="connsiteX884" fmla="*/ 51698 w 2122964"/>
              <a:gd name="connsiteY884" fmla="*/ 886058 h 2255877"/>
              <a:gd name="connsiteX885" fmla="*/ 49839 w 2122964"/>
              <a:gd name="connsiteY885" fmla="*/ 880474 h 2255877"/>
              <a:gd name="connsiteX886" fmla="*/ 33220 w 2122964"/>
              <a:gd name="connsiteY886" fmla="*/ 764283 h 2255877"/>
              <a:gd name="connsiteX887" fmla="*/ 25849 w 2122964"/>
              <a:gd name="connsiteY887" fmla="*/ 701515 h 2255877"/>
              <a:gd name="connsiteX888" fmla="*/ 22114 w 2122964"/>
              <a:gd name="connsiteY888" fmla="*/ 671959 h 2255877"/>
              <a:gd name="connsiteX889" fmla="*/ 18477 w 2122964"/>
              <a:gd name="connsiteY889" fmla="*/ 634987 h 2255877"/>
              <a:gd name="connsiteX890" fmla="*/ 14743 w 2122964"/>
              <a:gd name="connsiteY890" fmla="*/ 609191 h 2255877"/>
              <a:gd name="connsiteX891" fmla="*/ 14743 w 2122964"/>
              <a:gd name="connsiteY891" fmla="*/ 605536 h 2255877"/>
              <a:gd name="connsiteX892" fmla="*/ 11106 w 2122964"/>
              <a:gd name="connsiteY892" fmla="*/ 653473 h 2255877"/>
              <a:gd name="connsiteX893" fmla="*/ 11106 w 2122964"/>
              <a:gd name="connsiteY893" fmla="*/ 657128 h 2255877"/>
              <a:gd name="connsiteX894" fmla="*/ 7371 w 2122964"/>
              <a:gd name="connsiteY894" fmla="*/ 653473 h 2255877"/>
              <a:gd name="connsiteX895" fmla="*/ 3735 w 2122964"/>
              <a:gd name="connsiteY895" fmla="*/ 642403 h 2255877"/>
              <a:gd name="connsiteX896" fmla="*/ 3735 w 2122964"/>
              <a:gd name="connsiteY896" fmla="*/ 634987 h 2255877"/>
              <a:gd name="connsiteX897" fmla="*/ 3735 w 2122964"/>
              <a:gd name="connsiteY897" fmla="*/ 627677 h 2255877"/>
              <a:gd name="connsiteX898" fmla="*/ 0 w 2122964"/>
              <a:gd name="connsiteY898" fmla="*/ 612846 h 2255877"/>
              <a:gd name="connsiteX899" fmla="*/ 0 w 2122964"/>
              <a:gd name="connsiteY899" fmla="*/ 598121 h 2255877"/>
              <a:gd name="connsiteX900" fmla="*/ 0 w 2122964"/>
              <a:gd name="connsiteY900" fmla="*/ 583290 h 2255877"/>
              <a:gd name="connsiteX901" fmla="*/ 7371 w 2122964"/>
              <a:gd name="connsiteY901" fmla="*/ 524282 h 2255877"/>
              <a:gd name="connsiteX902" fmla="*/ 14743 w 2122964"/>
              <a:gd name="connsiteY902" fmla="*/ 498381 h 2255877"/>
              <a:gd name="connsiteX903" fmla="*/ 25849 w 2122964"/>
              <a:gd name="connsiteY903" fmla="*/ 472585 h 2255877"/>
              <a:gd name="connsiteX904" fmla="*/ 29485 w 2122964"/>
              <a:gd name="connsiteY904" fmla="*/ 465170 h 2255877"/>
              <a:gd name="connsiteX905" fmla="*/ 33220 w 2122964"/>
              <a:gd name="connsiteY905" fmla="*/ 457859 h 2255877"/>
              <a:gd name="connsiteX906" fmla="*/ 33220 w 2122964"/>
              <a:gd name="connsiteY906" fmla="*/ 446684 h 2255877"/>
              <a:gd name="connsiteX907" fmla="*/ 36955 w 2122964"/>
              <a:gd name="connsiteY907" fmla="*/ 443029 h 2255877"/>
              <a:gd name="connsiteX908" fmla="*/ 44326 w 2122964"/>
              <a:gd name="connsiteY908" fmla="*/ 424543 h 2255877"/>
              <a:gd name="connsiteX909" fmla="*/ 55334 w 2122964"/>
              <a:gd name="connsiteY909" fmla="*/ 398747 h 2255877"/>
              <a:gd name="connsiteX910" fmla="*/ 70176 w 2122964"/>
              <a:gd name="connsiteY910" fmla="*/ 369191 h 2255877"/>
              <a:gd name="connsiteX911" fmla="*/ 84918 w 2122964"/>
              <a:gd name="connsiteY911" fmla="*/ 347050 h 2255877"/>
              <a:gd name="connsiteX912" fmla="*/ 103396 w 2122964"/>
              <a:gd name="connsiteY912" fmla="*/ 321253 h 2255877"/>
              <a:gd name="connsiteX913" fmla="*/ 140253 w 2122964"/>
              <a:gd name="connsiteY913" fmla="*/ 280627 h 2255877"/>
              <a:gd name="connsiteX914" fmla="*/ 158731 w 2122964"/>
              <a:gd name="connsiteY914" fmla="*/ 262141 h 2255877"/>
              <a:gd name="connsiteX915" fmla="*/ 169837 w 2122964"/>
              <a:gd name="connsiteY915" fmla="*/ 251071 h 2255877"/>
              <a:gd name="connsiteX916" fmla="*/ 177209 w 2122964"/>
              <a:gd name="connsiteY916" fmla="*/ 243655 h 2255877"/>
              <a:gd name="connsiteX917" fmla="*/ 184580 w 2122964"/>
              <a:gd name="connsiteY917" fmla="*/ 240000 h 2255877"/>
              <a:gd name="connsiteX918" fmla="*/ 191952 w 2122964"/>
              <a:gd name="connsiteY918" fmla="*/ 236240 h 2255877"/>
              <a:gd name="connsiteX919" fmla="*/ 206793 w 2122964"/>
              <a:gd name="connsiteY919" fmla="*/ 228930 h 2255877"/>
              <a:gd name="connsiteX920" fmla="*/ 210429 w 2122964"/>
              <a:gd name="connsiteY920" fmla="*/ 225170 h 2255877"/>
              <a:gd name="connsiteX921" fmla="*/ 217801 w 2122964"/>
              <a:gd name="connsiteY921" fmla="*/ 221514 h 2255877"/>
              <a:gd name="connsiteX922" fmla="*/ 217831 w 2122964"/>
              <a:gd name="connsiteY922" fmla="*/ 221514 h 2255877"/>
              <a:gd name="connsiteX923" fmla="*/ 214164 w 2122964"/>
              <a:gd name="connsiteY923" fmla="*/ 225170 h 2255877"/>
              <a:gd name="connsiteX924" fmla="*/ 199421 w 2122964"/>
              <a:gd name="connsiteY924" fmla="*/ 240000 h 2255877"/>
              <a:gd name="connsiteX925" fmla="*/ 180944 w 2122964"/>
              <a:gd name="connsiteY925" fmla="*/ 262141 h 2255877"/>
              <a:gd name="connsiteX926" fmla="*/ 162466 w 2122964"/>
              <a:gd name="connsiteY926" fmla="*/ 280627 h 2255877"/>
              <a:gd name="connsiteX927" fmla="*/ 125510 w 2122964"/>
              <a:gd name="connsiteY927" fmla="*/ 321149 h 2255877"/>
              <a:gd name="connsiteX928" fmla="*/ 114502 w 2122964"/>
              <a:gd name="connsiteY928" fmla="*/ 335979 h 2255877"/>
              <a:gd name="connsiteX929" fmla="*/ 103396 w 2122964"/>
              <a:gd name="connsiteY929" fmla="*/ 354465 h 2255877"/>
              <a:gd name="connsiteX930" fmla="*/ 84918 w 2122964"/>
              <a:gd name="connsiteY930" fmla="*/ 387676 h 2255877"/>
              <a:gd name="connsiteX931" fmla="*/ 73812 w 2122964"/>
              <a:gd name="connsiteY931" fmla="*/ 417233 h 2255877"/>
              <a:gd name="connsiteX932" fmla="*/ 55334 w 2122964"/>
              <a:gd name="connsiteY932" fmla="*/ 468930 h 2255877"/>
              <a:gd name="connsiteX933" fmla="*/ 36955 w 2122964"/>
              <a:gd name="connsiteY933" fmla="*/ 520522 h 2255877"/>
              <a:gd name="connsiteX934" fmla="*/ 29485 w 2122964"/>
              <a:gd name="connsiteY934" fmla="*/ 557494 h 2255877"/>
              <a:gd name="connsiteX935" fmla="*/ 29485 w 2122964"/>
              <a:gd name="connsiteY935" fmla="*/ 568564 h 2255877"/>
              <a:gd name="connsiteX936" fmla="*/ 29485 w 2122964"/>
              <a:gd name="connsiteY936" fmla="*/ 579635 h 2255877"/>
              <a:gd name="connsiteX937" fmla="*/ 29485 w 2122964"/>
              <a:gd name="connsiteY937" fmla="*/ 590705 h 2255877"/>
              <a:gd name="connsiteX938" fmla="*/ 29485 w 2122964"/>
              <a:gd name="connsiteY938" fmla="*/ 601776 h 2255877"/>
              <a:gd name="connsiteX939" fmla="*/ 29485 w 2122964"/>
              <a:gd name="connsiteY939" fmla="*/ 620262 h 2255877"/>
              <a:gd name="connsiteX940" fmla="*/ 29485 w 2122964"/>
              <a:gd name="connsiteY940" fmla="*/ 623917 h 2255877"/>
              <a:gd name="connsiteX941" fmla="*/ 29485 w 2122964"/>
              <a:gd name="connsiteY941" fmla="*/ 634987 h 2255877"/>
              <a:gd name="connsiteX942" fmla="*/ 29485 w 2122964"/>
              <a:gd name="connsiteY942" fmla="*/ 642403 h 2255877"/>
              <a:gd name="connsiteX943" fmla="*/ 29485 w 2122964"/>
              <a:gd name="connsiteY943" fmla="*/ 646162 h 2255877"/>
              <a:gd name="connsiteX944" fmla="*/ 25849 w 2122964"/>
              <a:gd name="connsiteY944" fmla="*/ 649818 h 2255877"/>
              <a:gd name="connsiteX945" fmla="*/ 29485 w 2122964"/>
              <a:gd name="connsiteY945" fmla="*/ 675614 h 2255877"/>
              <a:gd name="connsiteX946" fmla="*/ 33220 w 2122964"/>
              <a:gd name="connsiteY946" fmla="*/ 705170 h 2255877"/>
              <a:gd name="connsiteX947" fmla="*/ 36955 w 2122964"/>
              <a:gd name="connsiteY947" fmla="*/ 734726 h 2255877"/>
              <a:gd name="connsiteX948" fmla="*/ 40592 w 2122964"/>
              <a:gd name="connsiteY948" fmla="*/ 756867 h 2255877"/>
              <a:gd name="connsiteX949" fmla="*/ 40592 w 2122964"/>
              <a:gd name="connsiteY949" fmla="*/ 764283 h 2255877"/>
              <a:gd name="connsiteX950" fmla="*/ 47963 w 2122964"/>
              <a:gd name="connsiteY950" fmla="*/ 801149 h 2255877"/>
              <a:gd name="connsiteX951" fmla="*/ 51698 w 2122964"/>
              <a:gd name="connsiteY951" fmla="*/ 812220 h 2255877"/>
              <a:gd name="connsiteX952" fmla="*/ 55334 w 2122964"/>
              <a:gd name="connsiteY952" fmla="*/ 834361 h 2255877"/>
              <a:gd name="connsiteX953" fmla="*/ 59069 w 2122964"/>
              <a:gd name="connsiteY953" fmla="*/ 845536 h 2255877"/>
              <a:gd name="connsiteX954" fmla="*/ 62804 w 2122964"/>
              <a:gd name="connsiteY954" fmla="*/ 863917 h 2255877"/>
              <a:gd name="connsiteX955" fmla="*/ 70176 w 2122964"/>
              <a:gd name="connsiteY955" fmla="*/ 893473 h 2255877"/>
              <a:gd name="connsiteX956" fmla="*/ 81183 w 2122964"/>
              <a:gd name="connsiteY956" fmla="*/ 926685 h 2255877"/>
              <a:gd name="connsiteX957" fmla="*/ 96025 w 2122964"/>
              <a:gd name="connsiteY957" fmla="*/ 971071 h 2255877"/>
              <a:gd name="connsiteX958" fmla="*/ 107033 w 2122964"/>
              <a:gd name="connsiteY958" fmla="*/ 1004283 h 2255877"/>
              <a:gd name="connsiteX959" fmla="*/ 114404 w 2122964"/>
              <a:gd name="connsiteY959" fmla="*/ 1026424 h 2255877"/>
              <a:gd name="connsiteX960" fmla="*/ 121874 w 2122964"/>
              <a:gd name="connsiteY960" fmla="*/ 1041150 h 2255877"/>
              <a:gd name="connsiteX961" fmla="*/ 125510 w 2122964"/>
              <a:gd name="connsiteY961" fmla="*/ 1044909 h 2255877"/>
              <a:gd name="connsiteX962" fmla="*/ 140253 w 2122964"/>
              <a:gd name="connsiteY962" fmla="*/ 1074361 h 2255877"/>
              <a:gd name="connsiteX963" fmla="*/ 143988 w 2122964"/>
              <a:gd name="connsiteY963" fmla="*/ 1081776 h 2255877"/>
              <a:gd name="connsiteX964" fmla="*/ 151360 w 2122964"/>
              <a:gd name="connsiteY964" fmla="*/ 1092847 h 2255877"/>
              <a:gd name="connsiteX965" fmla="*/ 166103 w 2122964"/>
              <a:gd name="connsiteY965" fmla="*/ 1114988 h 2255877"/>
              <a:gd name="connsiteX966" fmla="*/ 173474 w 2122964"/>
              <a:gd name="connsiteY966" fmla="*/ 1126059 h 2255877"/>
              <a:gd name="connsiteX967" fmla="*/ 177209 w 2122964"/>
              <a:gd name="connsiteY967" fmla="*/ 1129819 h 2255877"/>
              <a:gd name="connsiteX968" fmla="*/ 191952 w 2122964"/>
              <a:gd name="connsiteY968" fmla="*/ 1148200 h 2255877"/>
              <a:gd name="connsiteX969" fmla="*/ 210429 w 2122964"/>
              <a:gd name="connsiteY969" fmla="*/ 1174101 h 2255877"/>
              <a:gd name="connsiteX970" fmla="*/ 214164 w 2122964"/>
              <a:gd name="connsiteY970" fmla="*/ 1177756 h 2255877"/>
              <a:gd name="connsiteX971" fmla="*/ 225172 w 2122964"/>
              <a:gd name="connsiteY971" fmla="*/ 1188826 h 2255877"/>
              <a:gd name="connsiteX972" fmla="*/ 240013 w 2122964"/>
              <a:gd name="connsiteY972" fmla="*/ 1203657 h 2255877"/>
              <a:gd name="connsiteX973" fmla="*/ 262127 w 2122964"/>
              <a:gd name="connsiteY973" fmla="*/ 1225798 h 2255877"/>
              <a:gd name="connsiteX974" fmla="*/ 276870 w 2122964"/>
              <a:gd name="connsiteY974" fmla="*/ 1240524 h 2255877"/>
              <a:gd name="connsiteX975" fmla="*/ 295348 w 2122964"/>
              <a:gd name="connsiteY975" fmla="*/ 1255354 h 2255877"/>
              <a:gd name="connsiteX976" fmla="*/ 321197 w 2122964"/>
              <a:gd name="connsiteY976" fmla="*/ 1277495 h 2255877"/>
              <a:gd name="connsiteX977" fmla="*/ 328568 w 2122964"/>
              <a:gd name="connsiteY977" fmla="*/ 1284806 h 2255877"/>
              <a:gd name="connsiteX978" fmla="*/ 347046 w 2122964"/>
              <a:gd name="connsiteY978" fmla="*/ 1299636 h 2255877"/>
              <a:gd name="connsiteX979" fmla="*/ 372895 w 2122964"/>
              <a:gd name="connsiteY979" fmla="*/ 1318122 h 2255877"/>
              <a:gd name="connsiteX980" fmla="*/ 398744 w 2122964"/>
              <a:gd name="connsiteY980" fmla="*/ 1332848 h 2255877"/>
              <a:gd name="connsiteX981" fmla="*/ 413487 w 2122964"/>
              <a:gd name="connsiteY981" fmla="*/ 1340263 h 2255877"/>
              <a:gd name="connsiteX982" fmla="*/ 424422 w 2122964"/>
              <a:gd name="connsiteY982" fmla="*/ 1347461 h 2255877"/>
              <a:gd name="connsiteX983" fmla="*/ 424593 w 2122964"/>
              <a:gd name="connsiteY983" fmla="*/ 1347573 h 2255877"/>
              <a:gd name="connsiteX984" fmla="*/ 450442 w 2122964"/>
              <a:gd name="connsiteY984" fmla="*/ 1362404 h 2255877"/>
              <a:gd name="connsiteX985" fmla="*/ 457813 w 2122964"/>
              <a:gd name="connsiteY985" fmla="*/ 1366059 h 2255877"/>
              <a:gd name="connsiteX986" fmla="*/ 461450 w 2122964"/>
              <a:gd name="connsiteY986" fmla="*/ 1362404 h 2255877"/>
              <a:gd name="connsiteX987" fmla="*/ 468920 w 2122964"/>
              <a:gd name="connsiteY987" fmla="*/ 1362404 h 2255877"/>
              <a:gd name="connsiteX988" fmla="*/ 476291 w 2122964"/>
              <a:gd name="connsiteY988" fmla="*/ 1366059 h 2255877"/>
              <a:gd name="connsiteX989" fmla="*/ 479928 w 2122964"/>
              <a:gd name="connsiteY989" fmla="*/ 1369819 h 2255877"/>
              <a:gd name="connsiteX990" fmla="*/ 479928 w 2122964"/>
              <a:gd name="connsiteY990" fmla="*/ 1373474 h 2255877"/>
              <a:gd name="connsiteX991" fmla="*/ 479928 w 2122964"/>
              <a:gd name="connsiteY991" fmla="*/ 1380889 h 2255877"/>
              <a:gd name="connsiteX992" fmla="*/ 509512 w 2122964"/>
              <a:gd name="connsiteY992" fmla="*/ 1395615 h 2255877"/>
              <a:gd name="connsiteX993" fmla="*/ 546369 w 2122964"/>
              <a:gd name="connsiteY993" fmla="*/ 1410341 h 2255877"/>
              <a:gd name="connsiteX994" fmla="*/ 575952 w 2122964"/>
              <a:gd name="connsiteY994" fmla="*/ 1421516 h 2255877"/>
              <a:gd name="connsiteX995" fmla="*/ 605536 w 2122964"/>
              <a:gd name="connsiteY995" fmla="*/ 1432587 h 2255877"/>
              <a:gd name="connsiteX996" fmla="*/ 649765 w 2122964"/>
              <a:gd name="connsiteY996" fmla="*/ 1447312 h 2255877"/>
              <a:gd name="connsiteX997" fmla="*/ 705198 w 2122964"/>
              <a:gd name="connsiteY997" fmla="*/ 1462038 h 2255877"/>
              <a:gd name="connsiteX998" fmla="*/ 756896 w 2122964"/>
              <a:gd name="connsiteY998" fmla="*/ 1473109 h 2255877"/>
              <a:gd name="connsiteX999" fmla="*/ 775374 w 2122964"/>
              <a:gd name="connsiteY999" fmla="*/ 1476869 h 2255877"/>
              <a:gd name="connsiteX1000" fmla="*/ 779010 w 2122964"/>
              <a:gd name="connsiteY1000" fmla="*/ 1476869 h 2255877"/>
              <a:gd name="connsiteX1001" fmla="*/ 786381 w 2122964"/>
              <a:gd name="connsiteY1001" fmla="*/ 1476869 h 2255877"/>
              <a:gd name="connsiteX1002" fmla="*/ 790116 w 2122964"/>
              <a:gd name="connsiteY1002" fmla="*/ 1480524 h 2255877"/>
              <a:gd name="connsiteX1003" fmla="*/ 793753 w 2122964"/>
              <a:gd name="connsiteY1003" fmla="*/ 1480524 h 2255877"/>
              <a:gd name="connsiteX1004" fmla="*/ 819602 w 2122964"/>
              <a:gd name="connsiteY1004" fmla="*/ 1484284 h 2255877"/>
              <a:gd name="connsiteX1005" fmla="*/ 834443 w 2122964"/>
              <a:gd name="connsiteY1005" fmla="*/ 1487939 h 2255877"/>
              <a:gd name="connsiteX1006" fmla="*/ 860292 w 2122964"/>
              <a:gd name="connsiteY1006" fmla="*/ 1491594 h 2255877"/>
              <a:gd name="connsiteX1007" fmla="*/ 875035 w 2122964"/>
              <a:gd name="connsiteY1007" fmla="*/ 1491594 h 2255877"/>
              <a:gd name="connsiteX1008" fmla="*/ 900884 w 2122964"/>
              <a:gd name="connsiteY1008" fmla="*/ 1495354 h 2255877"/>
              <a:gd name="connsiteX1009" fmla="*/ 915627 w 2122964"/>
              <a:gd name="connsiteY1009" fmla="*/ 1495354 h 2255877"/>
              <a:gd name="connsiteX1010" fmla="*/ 956219 w 2122964"/>
              <a:gd name="connsiteY1010" fmla="*/ 1499010 h 2255877"/>
              <a:gd name="connsiteX1011" fmla="*/ 937741 w 2122964"/>
              <a:gd name="connsiteY1011" fmla="*/ 1499010 h 2255877"/>
              <a:gd name="connsiteX1012" fmla="*/ 908255 w 2122964"/>
              <a:gd name="connsiteY1012" fmla="*/ 1499010 h 2255877"/>
              <a:gd name="connsiteX1013" fmla="*/ 886043 w 2122964"/>
              <a:gd name="connsiteY1013" fmla="*/ 1495250 h 2255877"/>
              <a:gd name="connsiteX1014" fmla="*/ 875035 w 2122964"/>
              <a:gd name="connsiteY1014" fmla="*/ 1495250 h 2255877"/>
              <a:gd name="connsiteX1015" fmla="*/ 875035 w 2122964"/>
              <a:gd name="connsiteY1015" fmla="*/ 1499010 h 2255877"/>
              <a:gd name="connsiteX1016" fmla="*/ 875035 w 2122964"/>
              <a:gd name="connsiteY1016" fmla="*/ 1506425 h 2255877"/>
              <a:gd name="connsiteX1017" fmla="*/ 875035 w 2122964"/>
              <a:gd name="connsiteY1017" fmla="*/ 1513735 h 2255877"/>
              <a:gd name="connsiteX1018" fmla="*/ 875035 w 2122964"/>
              <a:gd name="connsiteY1018" fmla="*/ 1521151 h 2255877"/>
              <a:gd name="connsiteX1019" fmla="*/ 875035 w 2122964"/>
              <a:gd name="connsiteY1019" fmla="*/ 1532221 h 2255877"/>
              <a:gd name="connsiteX1020" fmla="*/ 871300 w 2122964"/>
              <a:gd name="connsiteY1020" fmla="*/ 1543292 h 2255877"/>
              <a:gd name="connsiteX1021" fmla="*/ 849186 w 2122964"/>
              <a:gd name="connsiteY1021" fmla="*/ 1598644 h 2255877"/>
              <a:gd name="connsiteX1022" fmla="*/ 841814 w 2122964"/>
              <a:gd name="connsiteY1022" fmla="*/ 1624545 h 2255877"/>
              <a:gd name="connsiteX1023" fmla="*/ 867663 w 2122964"/>
              <a:gd name="connsiteY1023" fmla="*/ 1624545 h 2255877"/>
              <a:gd name="connsiteX1024" fmla="*/ 915627 w 2122964"/>
              <a:gd name="connsiteY1024" fmla="*/ 1628200 h 2255877"/>
              <a:gd name="connsiteX1025" fmla="*/ 919362 w 2122964"/>
              <a:gd name="connsiteY1025" fmla="*/ 1624545 h 2255877"/>
              <a:gd name="connsiteX1026" fmla="*/ 922998 w 2122964"/>
              <a:gd name="connsiteY1026" fmla="*/ 1613474 h 2255877"/>
              <a:gd name="connsiteX1027" fmla="*/ 926733 w 2122964"/>
              <a:gd name="connsiteY1027" fmla="*/ 1602404 h 2255877"/>
              <a:gd name="connsiteX1028" fmla="*/ 934104 w 2122964"/>
              <a:gd name="connsiteY1028" fmla="*/ 1580263 h 2255877"/>
              <a:gd name="connsiteX1029" fmla="*/ 959953 w 2122964"/>
              <a:gd name="connsiteY1029" fmla="*/ 1521151 h 2255877"/>
              <a:gd name="connsiteX1030" fmla="*/ 971060 w 2122964"/>
              <a:gd name="connsiteY1030" fmla="*/ 1499010 h 2255877"/>
              <a:gd name="connsiteX1031" fmla="*/ 985802 w 2122964"/>
              <a:gd name="connsiteY1031" fmla="*/ 1499010 h 2255877"/>
              <a:gd name="connsiteX1032" fmla="*/ 993174 w 2122964"/>
              <a:gd name="connsiteY1032" fmla="*/ 1491594 h 2255877"/>
              <a:gd name="connsiteX1033" fmla="*/ 1007917 w 2122964"/>
              <a:gd name="connsiteY1033" fmla="*/ 1491594 h 2255877"/>
              <a:gd name="connsiteX1034" fmla="*/ 1015288 w 2122964"/>
              <a:gd name="connsiteY1034" fmla="*/ 1499010 h 2255877"/>
              <a:gd name="connsiteX1035" fmla="*/ 1044872 w 2122964"/>
              <a:gd name="connsiteY1035" fmla="*/ 1499010 h 2255877"/>
              <a:gd name="connsiteX1036" fmla="*/ 1078092 w 2122964"/>
              <a:gd name="connsiteY1036" fmla="*/ 1499010 h 2255877"/>
              <a:gd name="connsiteX1037" fmla="*/ 1118684 w 2122964"/>
              <a:gd name="connsiteY1037" fmla="*/ 1502665 h 2255877"/>
              <a:gd name="connsiteX1038" fmla="*/ 1151905 w 2122964"/>
              <a:gd name="connsiteY1038" fmla="*/ 1506425 h 2255877"/>
              <a:gd name="connsiteX1039" fmla="*/ 1181489 w 2122964"/>
              <a:gd name="connsiteY1039" fmla="*/ 1510080 h 2255877"/>
              <a:gd name="connsiteX1040" fmla="*/ 1247930 w 2122964"/>
              <a:gd name="connsiteY1040" fmla="*/ 1517495 h 2255877"/>
              <a:gd name="connsiteX1041" fmla="*/ 1281150 w 2122964"/>
              <a:gd name="connsiteY1041" fmla="*/ 1521151 h 2255877"/>
              <a:gd name="connsiteX1042" fmla="*/ 1310734 w 2122964"/>
              <a:gd name="connsiteY1042" fmla="*/ 1524806 h 2255877"/>
              <a:gd name="connsiteX1043" fmla="*/ 1340219 w 2122964"/>
              <a:gd name="connsiteY1043" fmla="*/ 1528566 h 2255877"/>
              <a:gd name="connsiteX1044" fmla="*/ 1366069 w 2122964"/>
              <a:gd name="connsiteY1044" fmla="*/ 1532221 h 2255877"/>
              <a:gd name="connsiteX1045" fmla="*/ 1380811 w 2122964"/>
              <a:gd name="connsiteY1045" fmla="*/ 1535876 h 2255877"/>
              <a:gd name="connsiteX1046" fmla="*/ 1417767 w 2122964"/>
              <a:gd name="connsiteY1046" fmla="*/ 1543292 h 2255877"/>
              <a:gd name="connsiteX1047" fmla="*/ 1447351 w 2122964"/>
              <a:gd name="connsiteY1047" fmla="*/ 1550707 h 2255877"/>
              <a:gd name="connsiteX1048" fmla="*/ 1465730 w 2122964"/>
              <a:gd name="connsiteY1048" fmla="*/ 1558017 h 2255877"/>
              <a:gd name="connsiteX1049" fmla="*/ 1473101 w 2122964"/>
              <a:gd name="connsiteY1049" fmla="*/ 1561777 h 2255877"/>
              <a:gd name="connsiteX1050" fmla="*/ 1495314 w 2122964"/>
              <a:gd name="connsiteY1050" fmla="*/ 1569088 h 2255877"/>
              <a:gd name="connsiteX1051" fmla="*/ 1506420 w 2122964"/>
              <a:gd name="connsiteY1051" fmla="*/ 1572848 h 2255877"/>
              <a:gd name="connsiteX1052" fmla="*/ 1539641 w 2122964"/>
              <a:gd name="connsiteY1052" fmla="*/ 1587574 h 2255877"/>
              <a:gd name="connsiteX1053" fmla="*/ 1565490 w 2122964"/>
              <a:gd name="connsiteY1053" fmla="*/ 1598644 h 2255877"/>
              <a:gd name="connsiteX1054" fmla="*/ 1628196 w 2122964"/>
              <a:gd name="connsiteY1054" fmla="*/ 1628200 h 2255877"/>
              <a:gd name="connsiteX1055" fmla="*/ 1661416 w 2122964"/>
              <a:gd name="connsiteY1055" fmla="*/ 1643031 h 2255877"/>
              <a:gd name="connsiteX1056" fmla="*/ 1687265 w 2122964"/>
              <a:gd name="connsiteY1056" fmla="*/ 1657756 h 2255877"/>
              <a:gd name="connsiteX1057" fmla="*/ 1705743 w 2122964"/>
              <a:gd name="connsiteY1057" fmla="*/ 1668827 h 2255877"/>
              <a:gd name="connsiteX1058" fmla="*/ 1713114 w 2122964"/>
              <a:gd name="connsiteY1058" fmla="*/ 1672482 h 2255877"/>
              <a:gd name="connsiteX1059" fmla="*/ 1735327 w 2122964"/>
              <a:gd name="connsiteY1059" fmla="*/ 1683553 h 2255877"/>
              <a:gd name="connsiteX1060" fmla="*/ 1742698 w 2122964"/>
              <a:gd name="connsiteY1060" fmla="*/ 1687313 h 2255877"/>
              <a:gd name="connsiteX1061" fmla="*/ 1775919 w 2122964"/>
              <a:gd name="connsiteY1061" fmla="*/ 1709454 h 2255877"/>
              <a:gd name="connsiteX1062" fmla="*/ 1798033 w 2122964"/>
              <a:gd name="connsiteY1062" fmla="*/ 1727939 h 2255877"/>
              <a:gd name="connsiteX1063" fmla="*/ 1812776 w 2122964"/>
              <a:gd name="connsiteY1063" fmla="*/ 1739010 h 2255877"/>
              <a:gd name="connsiteX1064" fmla="*/ 1820245 w 2122964"/>
              <a:gd name="connsiteY1064" fmla="*/ 1746321 h 2255877"/>
              <a:gd name="connsiteX1065" fmla="*/ 1838625 w 2122964"/>
              <a:gd name="connsiteY1065" fmla="*/ 1761151 h 2255877"/>
              <a:gd name="connsiteX1066" fmla="*/ 1846094 w 2122964"/>
              <a:gd name="connsiteY1066" fmla="*/ 1768566 h 2255877"/>
              <a:gd name="connsiteX1067" fmla="*/ 1875580 w 2122964"/>
              <a:gd name="connsiteY1067" fmla="*/ 1794362 h 2255877"/>
              <a:gd name="connsiteX1068" fmla="*/ 1882951 w 2122964"/>
              <a:gd name="connsiteY1068" fmla="*/ 1801778 h 2255877"/>
              <a:gd name="connsiteX1069" fmla="*/ 1897694 w 2122964"/>
              <a:gd name="connsiteY1069" fmla="*/ 1816503 h 2255877"/>
              <a:gd name="connsiteX1070" fmla="*/ 1916172 w 2122964"/>
              <a:gd name="connsiteY1070" fmla="*/ 1842404 h 2255877"/>
              <a:gd name="connsiteX1071" fmla="*/ 1923543 w 2122964"/>
              <a:gd name="connsiteY1071" fmla="*/ 1853475 h 2255877"/>
              <a:gd name="connsiteX1072" fmla="*/ 1934649 w 2122964"/>
              <a:gd name="connsiteY1072" fmla="*/ 1868201 h 2255877"/>
              <a:gd name="connsiteX1073" fmla="*/ 1945756 w 2122964"/>
              <a:gd name="connsiteY1073" fmla="*/ 1882926 h 2255877"/>
              <a:gd name="connsiteX1074" fmla="*/ 1953127 w 2122964"/>
              <a:gd name="connsiteY1074" fmla="*/ 1893997 h 2255877"/>
              <a:gd name="connsiteX1075" fmla="*/ 1964233 w 2122964"/>
              <a:gd name="connsiteY1075" fmla="*/ 1912483 h 2255877"/>
              <a:gd name="connsiteX1076" fmla="*/ 1967870 w 2122964"/>
              <a:gd name="connsiteY1076" fmla="*/ 1919898 h 2255877"/>
              <a:gd name="connsiteX1077" fmla="*/ 1982612 w 2122964"/>
              <a:gd name="connsiteY1077" fmla="*/ 1949454 h 2255877"/>
              <a:gd name="connsiteX1078" fmla="*/ 1993719 w 2122964"/>
              <a:gd name="connsiteY1078" fmla="*/ 1967940 h 2255877"/>
              <a:gd name="connsiteX1079" fmla="*/ 2001090 w 2122964"/>
              <a:gd name="connsiteY1079" fmla="*/ 1979010 h 2255877"/>
              <a:gd name="connsiteX1080" fmla="*/ 2012196 w 2122964"/>
              <a:gd name="connsiteY1080" fmla="*/ 2001151 h 2255877"/>
              <a:gd name="connsiteX1081" fmla="*/ 2015931 w 2122964"/>
              <a:gd name="connsiteY1081" fmla="*/ 1986321 h 2255877"/>
              <a:gd name="connsiteX1082" fmla="*/ 2023303 w 2122964"/>
              <a:gd name="connsiteY1082" fmla="*/ 1953109 h 2255877"/>
              <a:gd name="connsiteX1083" fmla="*/ 2034311 w 2122964"/>
              <a:gd name="connsiteY1083" fmla="*/ 1882926 h 2255877"/>
              <a:gd name="connsiteX1084" fmla="*/ 2038046 w 2122964"/>
              <a:gd name="connsiteY1084" fmla="*/ 1849715 h 2255877"/>
              <a:gd name="connsiteX1085" fmla="*/ 2041780 w 2122964"/>
              <a:gd name="connsiteY1085" fmla="*/ 1816503 h 2255877"/>
              <a:gd name="connsiteX1086" fmla="*/ 2056523 w 2122964"/>
              <a:gd name="connsiteY1086" fmla="*/ 1679897 h 2255877"/>
              <a:gd name="connsiteX1087" fmla="*/ 2067629 w 2122964"/>
              <a:gd name="connsiteY1087" fmla="*/ 1635615 h 2255877"/>
              <a:gd name="connsiteX1088" fmla="*/ 2063894 w 2122964"/>
              <a:gd name="connsiteY1088" fmla="*/ 1565433 h 2255877"/>
              <a:gd name="connsiteX1089" fmla="*/ 2063894 w 2122964"/>
              <a:gd name="connsiteY1089" fmla="*/ 1558122 h 2255877"/>
              <a:gd name="connsiteX1090" fmla="*/ 2063894 w 2122964"/>
              <a:gd name="connsiteY1090" fmla="*/ 1554362 h 2255877"/>
              <a:gd name="connsiteX1091" fmla="*/ 2063894 w 2122964"/>
              <a:gd name="connsiteY1091" fmla="*/ 1550707 h 2255877"/>
              <a:gd name="connsiteX1092" fmla="*/ 2060258 w 2122964"/>
              <a:gd name="connsiteY1092" fmla="*/ 1510080 h 2255877"/>
              <a:gd name="connsiteX1093" fmla="*/ 2045515 w 2122964"/>
              <a:gd name="connsiteY1093" fmla="*/ 1369819 h 2255877"/>
              <a:gd name="connsiteX1094" fmla="*/ 2023303 w 2122964"/>
              <a:gd name="connsiteY1094" fmla="*/ 1225798 h 2255877"/>
              <a:gd name="connsiteX1095" fmla="*/ 2012295 w 2122964"/>
              <a:gd name="connsiteY1095" fmla="*/ 1155615 h 2255877"/>
              <a:gd name="connsiteX1096" fmla="*/ 2001188 w 2122964"/>
              <a:gd name="connsiteY1096" fmla="*/ 1085432 h 2255877"/>
              <a:gd name="connsiteX1097" fmla="*/ 1986446 w 2122964"/>
              <a:gd name="connsiteY1097" fmla="*/ 1015353 h 2255877"/>
              <a:gd name="connsiteX1098" fmla="*/ 1967968 w 2122964"/>
              <a:gd name="connsiteY1098" fmla="*/ 952586 h 2255877"/>
              <a:gd name="connsiteX1099" fmla="*/ 1919906 w 2122964"/>
              <a:gd name="connsiteY1099" fmla="*/ 834465 h 2255877"/>
              <a:gd name="connsiteX1100" fmla="*/ 1890421 w 2122964"/>
              <a:gd name="connsiteY1100" fmla="*/ 779008 h 2255877"/>
              <a:gd name="connsiteX1101" fmla="*/ 1857201 w 2122964"/>
              <a:gd name="connsiteY1101" fmla="*/ 727311 h 2255877"/>
              <a:gd name="connsiteX1102" fmla="*/ 1809139 w 2122964"/>
              <a:gd name="connsiteY1102" fmla="*/ 660888 h 2255877"/>
              <a:gd name="connsiteX1103" fmla="*/ 1768547 w 2122964"/>
              <a:gd name="connsiteY1103" fmla="*/ 598121 h 2255877"/>
              <a:gd name="connsiteX1104" fmla="*/ 1724220 w 2122964"/>
              <a:gd name="connsiteY1104" fmla="*/ 539008 h 2255877"/>
              <a:gd name="connsiteX1105" fmla="*/ 1676257 w 2122964"/>
              <a:gd name="connsiteY1105" fmla="*/ 491071 h 2255877"/>
              <a:gd name="connsiteX1106" fmla="*/ 1650408 w 2122964"/>
              <a:gd name="connsiteY1106" fmla="*/ 468930 h 2255877"/>
              <a:gd name="connsiteX1107" fmla="*/ 1628294 w 2122964"/>
              <a:gd name="connsiteY1107" fmla="*/ 443029 h 2255877"/>
              <a:gd name="connsiteX1108" fmla="*/ 1606081 w 2122964"/>
              <a:gd name="connsiteY1108" fmla="*/ 417233 h 2255877"/>
              <a:gd name="connsiteX1109" fmla="*/ 1583967 w 2122964"/>
              <a:gd name="connsiteY1109" fmla="*/ 391332 h 2255877"/>
              <a:gd name="connsiteX1110" fmla="*/ 1558118 w 2122964"/>
              <a:gd name="connsiteY1110" fmla="*/ 365535 h 2255877"/>
              <a:gd name="connsiteX1111" fmla="*/ 1536004 w 2122964"/>
              <a:gd name="connsiteY1111" fmla="*/ 343394 h 2255877"/>
              <a:gd name="connsiteX1112" fmla="*/ 1506420 w 2122964"/>
              <a:gd name="connsiteY1112" fmla="*/ 317494 h 2255877"/>
              <a:gd name="connsiteX1113" fmla="*/ 1476836 w 2122964"/>
              <a:gd name="connsiteY1113" fmla="*/ 295353 h 2255877"/>
              <a:gd name="connsiteX1114" fmla="*/ 1447351 w 2122964"/>
              <a:gd name="connsiteY1114" fmla="*/ 273212 h 2255877"/>
              <a:gd name="connsiteX1115" fmla="*/ 1391918 w 2122964"/>
              <a:gd name="connsiteY1115" fmla="*/ 232585 h 2255877"/>
              <a:gd name="connsiteX1116" fmla="*/ 1270142 w 2122964"/>
              <a:gd name="connsiteY1116" fmla="*/ 158747 h 2255877"/>
              <a:gd name="connsiteX1117" fmla="*/ 1229550 w 2122964"/>
              <a:gd name="connsiteY1117" fmla="*/ 140261 h 2255877"/>
              <a:gd name="connsiteX1118" fmla="*/ 1185223 w 2122964"/>
              <a:gd name="connsiteY1118" fmla="*/ 121880 h 2255877"/>
              <a:gd name="connsiteX1119" fmla="*/ 1140897 w 2122964"/>
              <a:gd name="connsiteY1119" fmla="*/ 103394 h 2255877"/>
              <a:gd name="connsiteX1120" fmla="*/ 1100305 w 2122964"/>
              <a:gd name="connsiteY1120" fmla="*/ 92324 h 2255877"/>
              <a:gd name="connsiteX1121" fmla="*/ 1011652 w 2122964"/>
              <a:gd name="connsiteY1121" fmla="*/ 73838 h 2255877"/>
              <a:gd name="connsiteX1122" fmla="*/ 926733 w 2122964"/>
              <a:gd name="connsiteY1122" fmla="*/ 55352 h 2255877"/>
              <a:gd name="connsiteX1123" fmla="*/ 882406 w 2122964"/>
              <a:gd name="connsiteY1123" fmla="*/ 48042 h 2255877"/>
              <a:gd name="connsiteX1124" fmla="*/ 838178 w 2122964"/>
              <a:gd name="connsiteY1124" fmla="*/ 44282 h 2255877"/>
              <a:gd name="connsiteX1125" fmla="*/ 790116 w 2122964"/>
              <a:gd name="connsiteY1125" fmla="*/ 44282 h 2255877"/>
              <a:gd name="connsiteX1126" fmla="*/ 756896 w 2122964"/>
              <a:gd name="connsiteY1126" fmla="*/ 44282 h 2255877"/>
              <a:gd name="connsiteX1127" fmla="*/ 753259 w 2122964"/>
              <a:gd name="connsiteY1127" fmla="*/ 44282 h 2255877"/>
              <a:gd name="connsiteX1128" fmla="*/ 742153 w 2122964"/>
              <a:gd name="connsiteY1128" fmla="*/ 48042 h 2255877"/>
              <a:gd name="connsiteX1129" fmla="*/ 738418 w 2122964"/>
              <a:gd name="connsiteY1129" fmla="*/ 48042 h 2255877"/>
              <a:gd name="connsiteX1130" fmla="*/ 697826 w 2122964"/>
              <a:gd name="connsiteY1130" fmla="*/ 55352 h 2255877"/>
              <a:gd name="connsiteX1131" fmla="*/ 627651 w 2122964"/>
              <a:gd name="connsiteY1131" fmla="*/ 70183 h 2255877"/>
              <a:gd name="connsiteX1132" fmla="*/ 594430 w 2122964"/>
              <a:gd name="connsiteY1132" fmla="*/ 77493 h 2255877"/>
              <a:gd name="connsiteX1133" fmla="*/ 575952 w 2122964"/>
              <a:gd name="connsiteY1133" fmla="*/ 81253 h 2255877"/>
              <a:gd name="connsiteX1134" fmla="*/ 553838 w 2122964"/>
              <a:gd name="connsiteY1134" fmla="*/ 84909 h 2255877"/>
              <a:gd name="connsiteX1135" fmla="*/ 546467 w 2122964"/>
              <a:gd name="connsiteY1135" fmla="*/ 84909 h 2255877"/>
              <a:gd name="connsiteX1136" fmla="*/ 542732 w 2122964"/>
              <a:gd name="connsiteY1136" fmla="*/ 77493 h 2255877"/>
              <a:gd name="connsiteX1137" fmla="*/ 542732 w 2122964"/>
              <a:gd name="connsiteY1137" fmla="*/ 70183 h 2255877"/>
              <a:gd name="connsiteX1138" fmla="*/ 546467 w 2122964"/>
              <a:gd name="connsiteY1138" fmla="*/ 66423 h 2255877"/>
              <a:gd name="connsiteX1139" fmla="*/ 535361 w 2122964"/>
              <a:gd name="connsiteY1139" fmla="*/ 70183 h 2255877"/>
              <a:gd name="connsiteX1140" fmla="*/ 539095 w 2122964"/>
              <a:gd name="connsiteY1140" fmla="*/ 81253 h 2255877"/>
              <a:gd name="connsiteX1141" fmla="*/ 546467 w 2122964"/>
              <a:gd name="connsiteY1141" fmla="*/ 107050 h 2255877"/>
              <a:gd name="connsiteX1142" fmla="*/ 561210 w 2122964"/>
              <a:gd name="connsiteY1142" fmla="*/ 169817 h 2255877"/>
              <a:gd name="connsiteX1143" fmla="*/ 568581 w 2122964"/>
              <a:gd name="connsiteY1143" fmla="*/ 203029 h 2255877"/>
              <a:gd name="connsiteX1144" fmla="*/ 575952 w 2122964"/>
              <a:gd name="connsiteY1144" fmla="*/ 228930 h 2255877"/>
              <a:gd name="connsiteX1145" fmla="*/ 583324 w 2122964"/>
              <a:gd name="connsiteY1145" fmla="*/ 247415 h 2255877"/>
              <a:gd name="connsiteX1146" fmla="*/ 590794 w 2122964"/>
              <a:gd name="connsiteY1146" fmla="*/ 269556 h 2255877"/>
              <a:gd name="connsiteX1147" fmla="*/ 609173 w 2122964"/>
              <a:gd name="connsiteY1147" fmla="*/ 306423 h 2255877"/>
              <a:gd name="connsiteX1148" fmla="*/ 642492 w 2122964"/>
              <a:gd name="connsiteY1148" fmla="*/ 365535 h 2255877"/>
              <a:gd name="connsiteX1149" fmla="*/ 660871 w 2122964"/>
              <a:gd name="connsiteY1149" fmla="*/ 391332 h 2255877"/>
              <a:gd name="connsiteX1150" fmla="*/ 675712 w 2122964"/>
              <a:gd name="connsiteY1150" fmla="*/ 413473 h 2255877"/>
              <a:gd name="connsiteX1151" fmla="*/ 697826 w 2122964"/>
              <a:gd name="connsiteY1151" fmla="*/ 446789 h 2255877"/>
              <a:gd name="connsiteX1152" fmla="*/ 727410 w 2122964"/>
              <a:gd name="connsiteY1152" fmla="*/ 483656 h 2255877"/>
              <a:gd name="connsiteX1153" fmla="*/ 768002 w 2122964"/>
              <a:gd name="connsiteY1153" fmla="*/ 531697 h 2255877"/>
              <a:gd name="connsiteX1154" fmla="*/ 790116 w 2122964"/>
              <a:gd name="connsiteY1154" fmla="*/ 557494 h 2255877"/>
              <a:gd name="connsiteX1155" fmla="*/ 812329 w 2122964"/>
              <a:gd name="connsiteY1155" fmla="*/ 575979 h 2255877"/>
              <a:gd name="connsiteX1156" fmla="*/ 841814 w 2122964"/>
              <a:gd name="connsiteY1156" fmla="*/ 601776 h 2255877"/>
              <a:gd name="connsiteX1157" fmla="*/ 875035 w 2122964"/>
              <a:gd name="connsiteY1157" fmla="*/ 627677 h 2255877"/>
              <a:gd name="connsiteX1158" fmla="*/ 900884 w 2122964"/>
              <a:gd name="connsiteY1158" fmla="*/ 649818 h 2255877"/>
              <a:gd name="connsiteX1159" fmla="*/ 923096 w 2122964"/>
              <a:gd name="connsiteY1159" fmla="*/ 668303 h 2255877"/>
              <a:gd name="connsiteX1160" fmla="*/ 948847 w 2122964"/>
              <a:gd name="connsiteY1160" fmla="*/ 686685 h 2255877"/>
              <a:gd name="connsiteX1161" fmla="*/ 978431 w 2122964"/>
              <a:gd name="connsiteY1161" fmla="*/ 705170 h 2255877"/>
              <a:gd name="connsiteX1162" fmla="*/ 1030129 w 2122964"/>
              <a:gd name="connsiteY1162" fmla="*/ 745797 h 2255877"/>
              <a:gd name="connsiteX1163" fmla="*/ 1041235 w 2122964"/>
              <a:gd name="connsiteY1163" fmla="*/ 756867 h 2255877"/>
              <a:gd name="connsiteX1164" fmla="*/ 1052243 w 2122964"/>
              <a:gd name="connsiteY1164" fmla="*/ 767938 h 2255877"/>
              <a:gd name="connsiteX1165" fmla="*/ 1074456 w 2122964"/>
              <a:gd name="connsiteY1165" fmla="*/ 790079 h 2255877"/>
              <a:gd name="connsiteX1166" fmla="*/ 1092934 w 2122964"/>
              <a:gd name="connsiteY1166" fmla="*/ 812220 h 2255877"/>
              <a:gd name="connsiteX1167" fmla="*/ 1115048 w 2122964"/>
              <a:gd name="connsiteY1167" fmla="*/ 838121 h 2255877"/>
              <a:gd name="connsiteX1168" fmla="*/ 1133525 w 2122964"/>
              <a:gd name="connsiteY1168" fmla="*/ 863917 h 2255877"/>
              <a:gd name="connsiteX1169" fmla="*/ 1152003 w 2122964"/>
              <a:gd name="connsiteY1169" fmla="*/ 889818 h 2255877"/>
              <a:gd name="connsiteX1170" fmla="*/ 1170382 w 2122964"/>
              <a:gd name="connsiteY1170" fmla="*/ 915614 h 2255877"/>
              <a:gd name="connsiteX1171" fmla="*/ 1177852 w 2122964"/>
              <a:gd name="connsiteY1171" fmla="*/ 926685 h 2255877"/>
              <a:gd name="connsiteX1172" fmla="*/ 1181489 w 2122964"/>
              <a:gd name="connsiteY1172" fmla="*/ 934100 h 2255877"/>
              <a:gd name="connsiteX1173" fmla="*/ 1181489 w 2122964"/>
              <a:gd name="connsiteY1173" fmla="*/ 937755 h 2255877"/>
              <a:gd name="connsiteX1174" fmla="*/ 1181489 w 2122964"/>
              <a:gd name="connsiteY1174" fmla="*/ 952586 h 2255877"/>
              <a:gd name="connsiteX1175" fmla="*/ 1177852 w 2122964"/>
              <a:gd name="connsiteY1175" fmla="*/ 959896 h 2255877"/>
              <a:gd name="connsiteX1176" fmla="*/ 1170382 w 2122964"/>
              <a:gd name="connsiteY1176" fmla="*/ 963656 h 2255877"/>
              <a:gd name="connsiteX1177" fmla="*/ 1163011 w 2122964"/>
              <a:gd name="connsiteY1177" fmla="*/ 963656 h 2255877"/>
              <a:gd name="connsiteX1178" fmla="*/ 1159374 w 2122964"/>
              <a:gd name="connsiteY1178" fmla="*/ 963656 h 2255877"/>
              <a:gd name="connsiteX1179" fmla="*/ 1155640 w 2122964"/>
              <a:gd name="connsiteY1179" fmla="*/ 959896 h 2255877"/>
              <a:gd name="connsiteX1180" fmla="*/ 1137162 w 2122964"/>
              <a:gd name="connsiteY1180" fmla="*/ 948826 h 2255877"/>
              <a:gd name="connsiteX1181" fmla="*/ 1115048 w 2122964"/>
              <a:gd name="connsiteY1181" fmla="*/ 934100 h 2255877"/>
              <a:gd name="connsiteX1182" fmla="*/ 1092934 w 2122964"/>
              <a:gd name="connsiteY1182" fmla="*/ 919374 h 2255877"/>
              <a:gd name="connsiteX1183" fmla="*/ 1081827 w 2122964"/>
              <a:gd name="connsiteY1183" fmla="*/ 911959 h 2255877"/>
              <a:gd name="connsiteX1184" fmla="*/ 1070721 w 2122964"/>
              <a:gd name="connsiteY1184" fmla="*/ 908199 h 2255877"/>
              <a:gd name="connsiteX1185" fmla="*/ 1041235 w 2122964"/>
              <a:gd name="connsiteY1185" fmla="*/ 897129 h 2255877"/>
              <a:gd name="connsiteX1186" fmla="*/ 1008015 w 2122964"/>
              <a:gd name="connsiteY1186" fmla="*/ 886058 h 2255877"/>
              <a:gd name="connsiteX1187" fmla="*/ 945211 w 2122964"/>
              <a:gd name="connsiteY1187" fmla="*/ 867677 h 2255877"/>
              <a:gd name="connsiteX1188" fmla="*/ 878770 w 2122964"/>
              <a:gd name="connsiteY1188" fmla="*/ 849191 h 2255877"/>
              <a:gd name="connsiteX1189" fmla="*/ 849186 w 2122964"/>
              <a:gd name="connsiteY1189" fmla="*/ 841776 h 2255877"/>
              <a:gd name="connsiteX1190" fmla="*/ 819700 w 2122964"/>
              <a:gd name="connsiteY1190" fmla="*/ 830706 h 2255877"/>
              <a:gd name="connsiteX1191" fmla="*/ 790116 w 2122964"/>
              <a:gd name="connsiteY1191" fmla="*/ 815980 h 2255877"/>
              <a:gd name="connsiteX1192" fmla="*/ 760631 w 2122964"/>
              <a:gd name="connsiteY1192" fmla="*/ 804909 h 2255877"/>
              <a:gd name="connsiteX1193" fmla="*/ 701561 w 2122964"/>
              <a:gd name="connsiteY1193" fmla="*/ 779008 h 2255877"/>
              <a:gd name="connsiteX1194" fmla="*/ 668242 w 2122964"/>
              <a:gd name="connsiteY1194" fmla="*/ 760523 h 2255877"/>
              <a:gd name="connsiteX1195" fmla="*/ 642393 w 2122964"/>
              <a:gd name="connsiteY1195" fmla="*/ 745797 h 2255877"/>
              <a:gd name="connsiteX1196" fmla="*/ 612908 w 2122964"/>
              <a:gd name="connsiteY1196" fmla="*/ 731071 h 2255877"/>
              <a:gd name="connsiteX1197" fmla="*/ 579687 w 2122964"/>
              <a:gd name="connsiteY1197" fmla="*/ 716241 h 2255877"/>
              <a:gd name="connsiteX1198" fmla="*/ 561210 w 2122964"/>
              <a:gd name="connsiteY1198" fmla="*/ 708826 h 2255877"/>
              <a:gd name="connsiteX1199" fmla="*/ 550103 w 2122964"/>
              <a:gd name="connsiteY1199" fmla="*/ 701515 h 2255877"/>
              <a:gd name="connsiteX1200" fmla="*/ 535361 w 2122964"/>
              <a:gd name="connsiteY1200" fmla="*/ 694100 h 2255877"/>
              <a:gd name="connsiteX1201" fmla="*/ 520618 w 2122964"/>
              <a:gd name="connsiteY1201" fmla="*/ 683029 h 2255877"/>
              <a:gd name="connsiteX1202" fmla="*/ 494769 w 2122964"/>
              <a:gd name="connsiteY1202" fmla="*/ 664544 h 2255877"/>
              <a:gd name="connsiteX1203" fmla="*/ 468920 w 2122964"/>
              <a:gd name="connsiteY1203" fmla="*/ 646058 h 2255877"/>
              <a:gd name="connsiteX1204" fmla="*/ 443071 w 2122964"/>
              <a:gd name="connsiteY1204" fmla="*/ 623917 h 2255877"/>
              <a:gd name="connsiteX1205" fmla="*/ 413487 w 2122964"/>
              <a:gd name="connsiteY1205" fmla="*/ 598121 h 2255877"/>
              <a:gd name="connsiteX1206" fmla="*/ 391373 w 2122964"/>
              <a:gd name="connsiteY1206" fmla="*/ 575979 h 2255877"/>
              <a:gd name="connsiteX1207" fmla="*/ 369258 w 2122964"/>
              <a:gd name="connsiteY1207" fmla="*/ 550079 h 2255877"/>
              <a:gd name="connsiteX1208" fmla="*/ 347046 w 2122964"/>
              <a:gd name="connsiteY1208" fmla="*/ 520522 h 2255877"/>
              <a:gd name="connsiteX1209" fmla="*/ 328568 w 2122964"/>
              <a:gd name="connsiteY1209" fmla="*/ 494726 h 2255877"/>
              <a:gd name="connsiteX1210" fmla="*/ 310189 w 2122964"/>
              <a:gd name="connsiteY1210" fmla="*/ 465170 h 2255877"/>
              <a:gd name="connsiteX1211" fmla="*/ 295348 w 2122964"/>
              <a:gd name="connsiteY1211" fmla="*/ 435614 h 2255877"/>
              <a:gd name="connsiteX1212" fmla="*/ 284340 w 2122964"/>
              <a:gd name="connsiteY1212" fmla="*/ 406162 h 2255877"/>
              <a:gd name="connsiteX1213" fmla="*/ 273234 w 2122964"/>
              <a:gd name="connsiteY1213" fmla="*/ 376606 h 2255877"/>
              <a:gd name="connsiteX1214" fmla="*/ 262127 w 2122964"/>
              <a:gd name="connsiteY1214" fmla="*/ 343394 h 2255877"/>
              <a:gd name="connsiteX1215" fmla="*/ 251021 w 2122964"/>
              <a:gd name="connsiteY1215" fmla="*/ 310079 h 2255877"/>
              <a:gd name="connsiteX1216" fmla="*/ 243650 w 2122964"/>
              <a:gd name="connsiteY1216" fmla="*/ 280627 h 2255877"/>
              <a:gd name="connsiteX1217" fmla="*/ 236278 w 2122964"/>
              <a:gd name="connsiteY1217" fmla="*/ 251071 h 2255877"/>
              <a:gd name="connsiteX1218" fmla="*/ 232642 w 2122964"/>
              <a:gd name="connsiteY1218" fmla="*/ 236240 h 2255877"/>
              <a:gd name="connsiteX1219" fmla="*/ 232642 w 2122964"/>
              <a:gd name="connsiteY1219" fmla="*/ 228930 h 2255877"/>
              <a:gd name="connsiteX1220" fmla="*/ 232642 w 2122964"/>
              <a:gd name="connsiteY1220" fmla="*/ 225170 h 2255877"/>
              <a:gd name="connsiteX1221" fmla="*/ 232642 w 2122964"/>
              <a:gd name="connsiteY1221" fmla="*/ 221514 h 2255877"/>
              <a:gd name="connsiteX1222" fmla="*/ 236278 w 2122964"/>
              <a:gd name="connsiteY1222" fmla="*/ 221514 h 2255877"/>
              <a:gd name="connsiteX1223" fmla="*/ 243650 w 2122964"/>
              <a:gd name="connsiteY1223" fmla="*/ 221514 h 2255877"/>
              <a:gd name="connsiteX1224" fmla="*/ 247385 w 2122964"/>
              <a:gd name="connsiteY1224" fmla="*/ 221514 h 2255877"/>
              <a:gd name="connsiteX1225" fmla="*/ 247385 w 2122964"/>
              <a:gd name="connsiteY1225" fmla="*/ 225170 h 2255877"/>
              <a:gd name="connsiteX1226" fmla="*/ 254756 w 2122964"/>
              <a:gd name="connsiteY1226" fmla="*/ 228930 h 2255877"/>
              <a:gd name="connsiteX1227" fmla="*/ 258392 w 2122964"/>
              <a:gd name="connsiteY1227" fmla="*/ 232585 h 2255877"/>
              <a:gd name="connsiteX1228" fmla="*/ 262127 w 2122964"/>
              <a:gd name="connsiteY1228" fmla="*/ 236240 h 2255877"/>
              <a:gd name="connsiteX1229" fmla="*/ 265862 w 2122964"/>
              <a:gd name="connsiteY1229" fmla="*/ 243655 h 2255877"/>
              <a:gd name="connsiteX1230" fmla="*/ 265862 w 2122964"/>
              <a:gd name="connsiteY1230" fmla="*/ 247311 h 2255877"/>
              <a:gd name="connsiteX1231" fmla="*/ 265862 w 2122964"/>
              <a:gd name="connsiteY1231" fmla="*/ 254726 h 2255877"/>
              <a:gd name="connsiteX1232" fmla="*/ 269499 w 2122964"/>
              <a:gd name="connsiteY1232" fmla="*/ 269556 h 2255877"/>
              <a:gd name="connsiteX1233" fmla="*/ 276870 w 2122964"/>
              <a:gd name="connsiteY1233" fmla="*/ 299008 h 2255877"/>
              <a:gd name="connsiteX1234" fmla="*/ 284242 w 2122964"/>
              <a:gd name="connsiteY1234" fmla="*/ 328564 h 2255877"/>
              <a:gd name="connsiteX1235" fmla="*/ 295348 w 2122964"/>
              <a:gd name="connsiteY1235" fmla="*/ 358120 h 2255877"/>
              <a:gd name="connsiteX1236" fmla="*/ 317462 w 2122964"/>
              <a:gd name="connsiteY1236" fmla="*/ 413473 h 2255877"/>
              <a:gd name="connsiteX1237" fmla="*/ 328568 w 2122964"/>
              <a:gd name="connsiteY1237" fmla="*/ 443029 h 2255877"/>
              <a:gd name="connsiteX1238" fmla="*/ 343311 w 2122964"/>
              <a:gd name="connsiteY1238" fmla="*/ 472585 h 2255877"/>
              <a:gd name="connsiteX1239" fmla="*/ 361789 w 2122964"/>
              <a:gd name="connsiteY1239" fmla="*/ 502141 h 2255877"/>
              <a:gd name="connsiteX1240" fmla="*/ 376531 w 2122964"/>
              <a:gd name="connsiteY1240" fmla="*/ 527938 h 2255877"/>
              <a:gd name="connsiteX1241" fmla="*/ 395009 w 2122964"/>
              <a:gd name="connsiteY1241" fmla="*/ 550079 h 2255877"/>
              <a:gd name="connsiteX1242" fmla="*/ 417222 w 2122964"/>
              <a:gd name="connsiteY1242" fmla="*/ 572324 h 2255877"/>
              <a:gd name="connsiteX1243" fmla="*/ 439336 w 2122964"/>
              <a:gd name="connsiteY1243" fmla="*/ 594465 h 2255877"/>
              <a:gd name="connsiteX1244" fmla="*/ 461450 w 2122964"/>
              <a:gd name="connsiteY1244" fmla="*/ 612846 h 2255877"/>
              <a:gd name="connsiteX1245" fmla="*/ 483663 w 2122964"/>
              <a:gd name="connsiteY1245" fmla="*/ 631332 h 2255877"/>
              <a:gd name="connsiteX1246" fmla="*/ 509512 w 2122964"/>
              <a:gd name="connsiteY1246" fmla="*/ 653473 h 2255877"/>
              <a:gd name="connsiteX1247" fmla="*/ 535361 w 2122964"/>
              <a:gd name="connsiteY1247" fmla="*/ 671959 h 2255877"/>
              <a:gd name="connsiteX1248" fmla="*/ 561210 w 2122964"/>
              <a:gd name="connsiteY1248" fmla="*/ 690444 h 2255877"/>
              <a:gd name="connsiteX1249" fmla="*/ 587059 w 2122964"/>
              <a:gd name="connsiteY1249" fmla="*/ 705170 h 2255877"/>
              <a:gd name="connsiteX1250" fmla="*/ 612908 w 2122964"/>
              <a:gd name="connsiteY1250" fmla="*/ 716241 h 2255877"/>
              <a:gd name="connsiteX1251" fmla="*/ 642393 w 2122964"/>
              <a:gd name="connsiteY1251" fmla="*/ 731071 h 2255877"/>
              <a:gd name="connsiteX1252" fmla="*/ 675614 w 2122964"/>
              <a:gd name="connsiteY1252" fmla="*/ 745797 h 2255877"/>
              <a:gd name="connsiteX1253" fmla="*/ 701463 w 2122964"/>
              <a:gd name="connsiteY1253" fmla="*/ 760627 h 2255877"/>
              <a:gd name="connsiteX1254" fmla="*/ 753161 w 2122964"/>
              <a:gd name="connsiteY1254" fmla="*/ 786424 h 2255877"/>
              <a:gd name="connsiteX1255" fmla="*/ 779010 w 2122964"/>
              <a:gd name="connsiteY1255" fmla="*/ 797494 h 2255877"/>
              <a:gd name="connsiteX1256" fmla="*/ 808594 w 2122964"/>
              <a:gd name="connsiteY1256" fmla="*/ 812220 h 2255877"/>
              <a:gd name="connsiteX1257" fmla="*/ 838080 w 2122964"/>
              <a:gd name="connsiteY1257" fmla="*/ 823395 h 2255877"/>
              <a:gd name="connsiteX1258" fmla="*/ 867663 w 2122964"/>
              <a:gd name="connsiteY1258" fmla="*/ 834465 h 2255877"/>
              <a:gd name="connsiteX1259" fmla="*/ 897149 w 2122964"/>
              <a:gd name="connsiteY1259" fmla="*/ 841776 h 2255877"/>
              <a:gd name="connsiteX1260" fmla="*/ 930370 w 2122964"/>
              <a:gd name="connsiteY1260" fmla="*/ 849191 h 2255877"/>
              <a:gd name="connsiteX1261" fmla="*/ 989439 w 2122964"/>
              <a:gd name="connsiteY1261" fmla="*/ 867677 h 2255877"/>
              <a:gd name="connsiteX1262" fmla="*/ 1052243 w 2122964"/>
              <a:gd name="connsiteY1262" fmla="*/ 889818 h 2255877"/>
              <a:gd name="connsiteX1263" fmla="*/ 1066986 w 2122964"/>
              <a:gd name="connsiteY1263" fmla="*/ 897233 h 2255877"/>
              <a:gd name="connsiteX1264" fmla="*/ 1085464 w 2122964"/>
              <a:gd name="connsiteY1264" fmla="*/ 904544 h 2255877"/>
              <a:gd name="connsiteX1265" fmla="*/ 1096570 w 2122964"/>
              <a:gd name="connsiteY1265" fmla="*/ 911959 h 2255877"/>
              <a:gd name="connsiteX1266" fmla="*/ 1096570 w 2122964"/>
              <a:gd name="connsiteY1266" fmla="*/ 908304 h 2255877"/>
              <a:gd name="connsiteX1267" fmla="*/ 1074358 w 2122964"/>
              <a:gd name="connsiteY1267" fmla="*/ 878747 h 2255877"/>
              <a:gd name="connsiteX1268" fmla="*/ 1033766 w 2122964"/>
              <a:gd name="connsiteY1268" fmla="*/ 830706 h 2255877"/>
              <a:gd name="connsiteX1269" fmla="*/ 1011652 w 2122964"/>
              <a:gd name="connsiteY1269" fmla="*/ 804909 h 2255877"/>
              <a:gd name="connsiteX1270" fmla="*/ 989439 w 2122964"/>
              <a:gd name="connsiteY1270" fmla="*/ 786424 h 2255877"/>
              <a:gd name="connsiteX1271" fmla="*/ 971060 w 2122964"/>
              <a:gd name="connsiteY1271" fmla="*/ 771698 h 2255877"/>
              <a:gd name="connsiteX1272" fmla="*/ 952582 w 2122964"/>
              <a:gd name="connsiteY1272" fmla="*/ 756867 h 2255877"/>
              <a:gd name="connsiteX1273" fmla="*/ 911990 w 2122964"/>
              <a:gd name="connsiteY1273" fmla="*/ 727311 h 2255877"/>
              <a:gd name="connsiteX1274" fmla="*/ 863929 w 2122964"/>
              <a:gd name="connsiteY1274" fmla="*/ 686685 h 2255877"/>
              <a:gd name="connsiteX1275" fmla="*/ 812231 w 2122964"/>
              <a:gd name="connsiteY1275" fmla="*/ 646162 h 2255877"/>
              <a:gd name="connsiteX1276" fmla="*/ 786381 w 2122964"/>
              <a:gd name="connsiteY1276" fmla="*/ 623917 h 2255877"/>
              <a:gd name="connsiteX1277" fmla="*/ 775374 w 2122964"/>
              <a:gd name="connsiteY1277" fmla="*/ 612846 h 2255877"/>
              <a:gd name="connsiteX1278" fmla="*/ 767904 w 2122964"/>
              <a:gd name="connsiteY1278" fmla="*/ 605536 h 2255877"/>
              <a:gd name="connsiteX1279" fmla="*/ 764267 w 2122964"/>
              <a:gd name="connsiteY1279" fmla="*/ 601776 h 2255877"/>
              <a:gd name="connsiteX1280" fmla="*/ 742153 w 2122964"/>
              <a:gd name="connsiteY1280" fmla="*/ 579635 h 2255877"/>
              <a:gd name="connsiteX1281" fmla="*/ 719941 w 2122964"/>
              <a:gd name="connsiteY1281" fmla="*/ 553838 h 2255877"/>
              <a:gd name="connsiteX1282" fmla="*/ 697826 w 2122964"/>
              <a:gd name="connsiteY1282" fmla="*/ 527938 h 2255877"/>
              <a:gd name="connsiteX1283" fmla="*/ 675614 w 2122964"/>
              <a:gd name="connsiteY1283" fmla="*/ 502141 h 2255877"/>
              <a:gd name="connsiteX1284" fmla="*/ 635022 w 2122964"/>
              <a:gd name="connsiteY1284" fmla="*/ 446789 h 2255877"/>
              <a:gd name="connsiteX1285" fmla="*/ 598067 w 2122964"/>
              <a:gd name="connsiteY1285" fmla="*/ 391332 h 2255877"/>
              <a:gd name="connsiteX1286" fmla="*/ 564846 w 2122964"/>
              <a:gd name="connsiteY1286" fmla="*/ 335979 h 2255877"/>
              <a:gd name="connsiteX1287" fmla="*/ 557475 w 2122964"/>
              <a:gd name="connsiteY1287" fmla="*/ 321253 h 2255877"/>
              <a:gd name="connsiteX1288" fmla="*/ 550103 w 2122964"/>
              <a:gd name="connsiteY1288" fmla="*/ 306423 h 2255877"/>
              <a:gd name="connsiteX1289" fmla="*/ 538997 w 2122964"/>
              <a:gd name="connsiteY1289" fmla="*/ 276867 h 2255877"/>
              <a:gd name="connsiteX1290" fmla="*/ 527989 w 2122964"/>
              <a:gd name="connsiteY1290" fmla="*/ 243655 h 2255877"/>
              <a:gd name="connsiteX1291" fmla="*/ 524254 w 2122964"/>
              <a:gd name="connsiteY1291" fmla="*/ 228930 h 2255877"/>
              <a:gd name="connsiteX1292" fmla="*/ 520618 w 2122964"/>
              <a:gd name="connsiteY1292" fmla="*/ 214099 h 2255877"/>
              <a:gd name="connsiteX1293" fmla="*/ 516883 w 2122964"/>
              <a:gd name="connsiteY1293" fmla="*/ 199373 h 2255877"/>
              <a:gd name="connsiteX1294" fmla="*/ 513246 w 2122964"/>
              <a:gd name="connsiteY1294" fmla="*/ 180888 h 2255877"/>
              <a:gd name="connsiteX1295" fmla="*/ 509512 w 2122964"/>
              <a:gd name="connsiteY1295" fmla="*/ 147676 h 2255877"/>
              <a:gd name="connsiteX1296" fmla="*/ 509512 w 2122964"/>
              <a:gd name="connsiteY1296" fmla="*/ 114465 h 2255877"/>
              <a:gd name="connsiteX1297" fmla="*/ 509512 w 2122964"/>
              <a:gd name="connsiteY1297" fmla="*/ 95979 h 2255877"/>
              <a:gd name="connsiteX1298" fmla="*/ 509512 w 2122964"/>
              <a:gd name="connsiteY1298" fmla="*/ 81253 h 2255877"/>
              <a:gd name="connsiteX1299" fmla="*/ 509512 w 2122964"/>
              <a:gd name="connsiteY1299" fmla="*/ 77493 h 2255877"/>
              <a:gd name="connsiteX1300" fmla="*/ 513246 w 2122964"/>
              <a:gd name="connsiteY1300" fmla="*/ 77493 h 2255877"/>
              <a:gd name="connsiteX1301" fmla="*/ 513246 w 2122964"/>
              <a:gd name="connsiteY1301" fmla="*/ 81253 h 2255877"/>
              <a:gd name="connsiteX1302" fmla="*/ 520618 w 2122964"/>
              <a:gd name="connsiteY1302" fmla="*/ 73838 h 2255877"/>
              <a:gd name="connsiteX1303" fmla="*/ 524254 w 2122964"/>
              <a:gd name="connsiteY1303" fmla="*/ 66423 h 2255877"/>
              <a:gd name="connsiteX1304" fmla="*/ 527989 w 2122964"/>
              <a:gd name="connsiteY1304" fmla="*/ 62768 h 2255877"/>
              <a:gd name="connsiteX1305" fmla="*/ 535361 w 2122964"/>
              <a:gd name="connsiteY1305" fmla="*/ 51697 h 2255877"/>
              <a:gd name="connsiteX1306" fmla="*/ 538997 w 2122964"/>
              <a:gd name="connsiteY1306" fmla="*/ 47937 h 2255877"/>
              <a:gd name="connsiteX1307" fmla="*/ 546467 w 2122964"/>
              <a:gd name="connsiteY1307" fmla="*/ 44282 h 2255877"/>
              <a:gd name="connsiteX1308" fmla="*/ 557475 w 2122964"/>
              <a:gd name="connsiteY1308" fmla="*/ 36867 h 2255877"/>
              <a:gd name="connsiteX1309" fmla="*/ 572218 w 2122964"/>
              <a:gd name="connsiteY1309" fmla="*/ 29556 h 2255877"/>
              <a:gd name="connsiteX1310" fmla="*/ 583324 w 2122964"/>
              <a:gd name="connsiteY1310" fmla="*/ 25796 h 2255877"/>
              <a:gd name="connsiteX1311" fmla="*/ 598067 w 2122964"/>
              <a:gd name="connsiteY1311" fmla="*/ 22141 h 2255877"/>
              <a:gd name="connsiteX1312" fmla="*/ 612908 w 2122964"/>
              <a:gd name="connsiteY1312" fmla="*/ 18486 h 2255877"/>
              <a:gd name="connsiteX1313" fmla="*/ 664606 w 2122964"/>
              <a:gd name="connsiteY1313" fmla="*/ 11070 h 2255877"/>
              <a:gd name="connsiteX1314" fmla="*/ 719941 w 2122964"/>
              <a:gd name="connsiteY1314" fmla="*/ 3655 h 2255877"/>
              <a:gd name="connsiteX1315" fmla="*/ 793753 w 2122964"/>
              <a:gd name="connsiteY1315" fmla="*/ 0 h 225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Lst>
            <a:rect l="l" t="t" r="r" b="b"/>
            <a:pathLst>
              <a:path w="2122964" h="2255877">
                <a:moveTo>
                  <a:pt x="1964233" y="1982665"/>
                </a:moveTo>
                <a:cubicBezTo>
                  <a:pt x="1964233" y="1982665"/>
                  <a:pt x="1964233" y="1986321"/>
                  <a:pt x="1964233" y="1986321"/>
                </a:cubicBezTo>
                <a:cubicBezTo>
                  <a:pt x="1960498" y="1993736"/>
                  <a:pt x="1960498" y="2001151"/>
                  <a:pt x="1956862" y="2008462"/>
                </a:cubicBezTo>
                <a:cubicBezTo>
                  <a:pt x="1949490" y="2023292"/>
                  <a:pt x="1945756" y="2034363"/>
                  <a:pt x="1938384" y="2045433"/>
                </a:cubicBezTo>
                <a:cubicBezTo>
                  <a:pt x="1931013" y="2056504"/>
                  <a:pt x="1923641" y="2063919"/>
                  <a:pt x="1916172" y="2074989"/>
                </a:cubicBezTo>
                <a:cubicBezTo>
                  <a:pt x="1908800" y="2086060"/>
                  <a:pt x="1901429" y="2093370"/>
                  <a:pt x="1894057" y="2104545"/>
                </a:cubicBezTo>
                <a:cubicBezTo>
                  <a:pt x="1886686" y="2108201"/>
                  <a:pt x="1882951" y="2115616"/>
                  <a:pt x="1879315" y="2119271"/>
                </a:cubicBezTo>
                <a:cubicBezTo>
                  <a:pt x="1879315" y="2119271"/>
                  <a:pt x="1875580" y="2122927"/>
                  <a:pt x="1875580" y="2122927"/>
                </a:cubicBezTo>
                <a:cubicBezTo>
                  <a:pt x="1875580" y="2130342"/>
                  <a:pt x="1879315" y="2133997"/>
                  <a:pt x="1879315" y="2137757"/>
                </a:cubicBezTo>
                <a:cubicBezTo>
                  <a:pt x="1879315" y="2141412"/>
                  <a:pt x="1882951" y="2148827"/>
                  <a:pt x="1882951" y="2152483"/>
                </a:cubicBezTo>
                <a:cubicBezTo>
                  <a:pt x="1882951" y="2152483"/>
                  <a:pt x="1882951" y="2156138"/>
                  <a:pt x="1882951" y="2156138"/>
                </a:cubicBezTo>
                <a:cubicBezTo>
                  <a:pt x="1882951" y="2156138"/>
                  <a:pt x="1882951" y="2159898"/>
                  <a:pt x="1882951" y="2159898"/>
                </a:cubicBezTo>
                <a:cubicBezTo>
                  <a:pt x="1882951" y="2159898"/>
                  <a:pt x="1882951" y="2163553"/>
                  <a:pt x="1882951" y="2163553"/>
                </a:cubicBezTo>
                <a:cubicBezTo>
                  <a:pt x="1882951" y="2167313"/>
                  <a:pt x="1882951" y="2170968"/>
                  <a:pt x="1882951" y="2174624"/>
                </a:cubicBezTo>
                <a:cubicBezTo>
                  <a:pt x="1882951" y="2178384"/>
                  <a:pt x="1882951" y="2178384"/>
                  <a:pt x="1879315" y="2182039"/>
                </a:cubicBezTo>
                <a:cubicBezTo>
                  <a:pt x="1879315" y="2182039"/>
                  <a:pt x="1879315" y="2185694"/>
                  <a:pt x="1879315" y="2185694"/>
                </a:cubicBezTo>
                <a:cubicBezTo>
                  <a:pt x="1879315" y="2185694"/>
                  <a:pt x="1882951" y="2182039"/>
                  <a:pt x="1882951" y="2182039"/>
                </a:cubicBezTo>
                <a:cubicBezTo>
                  <a:pt x="1890322" y="2170968"/>
                  <a:pt x="1897792" y="2163553"/>
                  <a:pt x="1905164" y="2152483"/>
                </a:cubicBezTo>
                <a:cubicBezTo>
                  <a:pt x="1923641" y="2126686"/>
                  <a:pt x="1942021" y="2104441"/>
                  <a:pt x="1964233" y="2082300"/>
                </a:cubicBezTo>
                <a:cubicBezTo>
                  <a:pt x="1964233" y="2082300"/>
                  <a:pt x="1967870" y="2078645"/>
                  <a:pt x="1971604" y="2074989"/>
                </a:cubicBezTo>
                <a:cubicBezTo>
                  <a:pt x="1975241" y="2071229"/>
                  <a:pt x="1975241" y="2071229"/>
                  <a:pt x="1978976" y="2067574"/>
                </a:cubicBezTo>
                <a:cubicBezTo>
                  <a:pt x="1982711" y="2063919"/>
                  <a:pt x="1982711" y="2063919"/>
                  <a:pt x="1986347" y="2060159"/>
                </a:cubicBezTo>
                <a:cubicBezTo>
                  <a:pt x="1990082" y="2056504"/>
                  <a:pt x="1990082" y="2056504"/>
                  <a:pt x="1993719" y="2052848"/>
                </a:cubicBezTo>
                <a:cubicBezTo>
                  <a:pt x="1993719" y="2045433"/>
                  <a:pt x="1990082" y="2041778"/>
                  <a:pt x="1990082" y="2038018"/>
                </a:cubicBezTo>
                <a:cubicBezTo>
                  <a:pt x="1990082" y="2034363"/>
                  <a:pt x="1986347" y="2034363"/>
                  <a:pt x="1986347" y="2030603"/>
                </a:cubicBezTo>
                <a:cubicBezTo>
                  <a:pt x="1982711" y="2023292"/>
                  <a:pt x="1978976" y="2015877"/>
                  <a:pt x="1975241" y="2008462"/>
                </a:cubicBezTo>
                <a:cubicBezTo>
                  <a:pt x="1971604" y="2001151"/>
                  <a:pt x="1967870" y="1990081"/>
                  <a:pt x="1964233" y="1982665"/>
                </a:cubicBezTo>
                <a:close/>
                <a:moveTo>
                  <a:pt x="1908800" y="1886686"/>
                </a:moveTo>
                <a:cubicBezTo>
                  <a:pt x="1908800" y="1886686"/>
                  <a:pt x="1908800" y="1890342"/>
                  <a:pt x="1908800" y="1890342"/>
                </a:cubicBezTo>
                <a:cubicBezTo>
                  <a:pt x="1908800" y="1894101"/>
                  <a:pt x="1908800" y="1894101"/>
                  <a:pt x="1908800" y="1897757"/>
                </a:cubicBezTo>
                <a:cubicBezTo>
                  <a:pt x="1905164" y="1901412"/>
                  <a:pt x="1905164" y="1901412"/>
                  <a:pt x="1905164" y="1905172"/>
                </a:cubicBezTo>
                <a:cubicBezTo>
                  <a:pt x="1901429" y="1908827"/>
                  <a:pt x="1901429" y="1908827"/>
                  <a:pt x="1901429" y="1912483"/>
                </a:cubicBezTo>
                <a:cubicBezTo>
                  <a:pt x="1897694" y="1916242"/>
                  <a:pt x="1897694" y="1923553"/>
                  <a:pt x="1894057" y="1927313"/>
                </a:cubicBezTo>
                <a:cubicBezTo>
                  <a:pt x="1894057" y="1934624"/>
                  <a:pt x="1890322" y="1938383"/>
                  <a:pt x="1886686" y="1945694"/>
                </a:cubicBezTo>
                <a:cubicBezTo>
                  <a:pt x="1882951" y="1953109"/>
                  <a:pt x="1882951" y="1956869"/>
                  <a:pt x="1879315" y="1960524"/>
                </a:cubicBezTo>
                <a:cubicBezTo>
                  <a:pt x="1875580" y="1971595"/>
                  <a:pt x="1868209" y="1979010"/>
                  <a:pt x="1864474" y="1986321"/>
                </a:cubicBezTo>
                <a:cubicBezTo>
                  <a:pt x="1860837" y="1993736"/>
                  <a:pt x="1853466" y="2004806"/>
                  <a:pt x="1849731" y="2012222"/>
                </a:cubicBezTo>
                <a:cubicBezTo>
                  <a:pt x="1846094" y="2015877"/>
                  <a:pt x="1846094" y="2019637"/>
                  <a:pt x="1842359" y="2023292"/>
                </a:cubicBezTo>
                <a:cubicBezTo>
                  <a:pt x="1842359" y="2026947"/>
                  <a:pt x="1838625" y="2026947"/>
                  <a:pt x="1838625" y="2030707"/>
                </a:cubicBezTo>
                <a:cubicBezTo>
                  <a:pt x="1838625" y="2030707"/>
                  <a:pt x="1838625" y="2034363"/>
                  <a:pt x="1838625" y="2034363"/>
                </a:cubicBezTo>
                <a:cubicBezTo>
                  <a:pt x="1838625" y="2034363"/>
                  <a:pt x="1834988" y="2038018"/>
                  <a:pt x="1834988" y="2038018"/>
                </a:cubicBezTo>
                <a:cubicBezTo>
                  <a:pt x="1838625" y="2041778"/>
                  <a:pt x="1838625" y="2045433"/>
                  <a:pt x="1842359" y="2049088"/>
                </a:cubicBezTo>
                <a:cubicBezTo>
                  <a:pt x="1849731" y="2063919"/>
                  <a:pt x="1857102" y="2078645"/>
                  <a:pt x="1864474" y="2093475"/>
                </a:cubicBezTo>
                <a:cubicBezTo>
                  <a:pt x="1864474" y="2089715"/>
                  <a:pt x="1868209" y="2086060"/>
                  <a:pt x="1871943" y="2082300"/>
                </a:cubicBezTo>
                <a:cubicBezTo>
                  <a:pt x="1886686" y="2063919"/>
                  <a:pt x="1901429" y="2041778"/>
                  <a:pt x="1912535" y="2019637"/>
                </a:cubicBezTo>
                <a:cubicBezTo>
                  <a:pt x="1923543" y="1997391"/>
                  <a:pt x="1938384" y="1979010"/>
                  <a:pt x="1949392" y="1956869"/>
                </a:cubicBezTo>
                <a:cubicBezTo>
                  <a:pt x="1949392" y="1956869"/>
                  <a:pt x="1949392" y="1953109"/>
                  <a:pt x="1949392" y="1953109"/>
                </a:cubicBezTo>
                <a:cubicBezTo>
                  <a:pt x="1945756" y="1953109"/>
                  <a:pt x="1945756" y="1949454"/>
                  <a:pt x="1945756" y="1949454"/>
                </a:cubicBezTo>
                <a:cubicBezTo>
                  <a:pt x="1938384" y="1942039"/>
                  <a:pt x="1934649" y="1934624"/>
                  <a:pt x="1931013" y="1927313"/>
                </a:cubicBezTo>
                <a:cubicBezTo>
                  <a:pt x="1931013" y="1923553"/>
                  <a:pt x="1927278" y="1916242"/>
                  <a:pt x="1923543" y="1912483"/>
                </a:cubicBezTo>
                <a:cubicBezTo>
                  <a:pt x="1919906" y="1905172"/>
                  <a:pt x="1916172" y="1901412"/>
                  <a:pt x="1912535" y="1894101"/>
                </a:cubicBezTo>
                <a:cubicBezTo>
                  <a:pt x="1912535" y="1890342"/>
                  <a:pt x="1908800" y="1890342"/>
                  <a:pt x="1908800" y="1886686"/>
                </a:cubicBezTo>
                <a:close/>
                <a:moveTo>
                  <a:pt x="1846094" y="1812848"/>
                </a:moveTo>
                <a:cubicBezTo>
                  <a:pt x="1842359" y="1812848"/>
                  <a:pt x="1842359" y="1816503"/>
                  <a:pt x="1842359" y="1816503"/>
                </a:cubicBezTo>
                <a:cubicBezTo>
                  <a:pt x="1838625" y="1823919"/>
                  <a:pt x="1834988" y="1834989"/>
                  <a:pt x="1831253" y="1842404"/>
                </a:cubicBezTo>
                <a:cubicBezTo>
                  <a:pt x="1823882" y="1860785"/>
                  <a:pt x="1816510" y="1875616"/>
                  <a:pt x="1809139" y="1894101"/>
                </a:cubicBezTo>
                <a:cubicBezTo>
                  <a:pt x="1805404" y="1901412"/>
                  <a:pt x="1801768" y="1912483"/>
                  <a:pt x="1798033" y="1919898"/>
                </a:cubicBezTo>
                <a:cubicBezTo>
                  <a:pt x="1794396" y="1923553"/>
                  <a:pt x="1794396" y="1930968"/>
                  <a:pt x="1790661" y="1934624"/>
                </a:cubicBezTo>
                <a:cubicBezTo>
                  <a:pt x="1790661" y="1938383"/>
                  <a:pt x="1790661" y="1938383"/>
                  <a:pt x="1790661" y="1938383"/>
                </a:cubicBezTo>
                <a:cubicBezTo>
                  <a:pt x="1790661" y="1938383"/>
                  <a:pt x="1790661" y="1942039"/>
                  <a:pt x="1790661" y="1942039"/>
                </a:cubicBezTo>
                <a:cubicBezTo>
                  <a:pt x="1787025" y="1942039"/>
                  <a:pt x="1787025" y="1945694"/>
                  <a:pt x="1787025" y="1945694"/>
                </a:cubicBezTo>
                <a:cubicBezTo>
                  <a:pt x="1787025" y="1945694"/>
                  <a:pt x="1783290" y="1949454"/>
                  <a:pt x="1783290" y="1949454"/>
                </a:cubicBezTo>
                <a:cubicBezTo>
                  <a:pt x="1783290" y="1949454"/>
                  <a:pt x="1779555" y="1953109"/>
                  <a:pt x="1779555" y="1953109"/>
                </a:cubicBezTo>
                <a:cubicBezTo>
                  <a:pt x="1783290" y="1960524"/>
                  <a:pt x="1787025" y="1964180"/>
                  <a:pt x="1790661" y="1967940"/>
                </a:cubicBezTo>
                <a:cubicBezTo>
                  <a:pt x="1790661" y="1967940"/>
                  <a:pt x="1794396" y="1971595"/>
                  <a:pt x="1794396" y="1971595"/>
                </a:cubicBezTo>
                <a:cubicBezTo>
                  <a:pt x="1798033" y="1971595"/>
                  <a:pt x="1798033" y="1975250"/>
                  <a:pt x="1801768" y="1979010"/>
                </a:cubicBezTo>
                <a:cubicBezTo>
                  <a:pt x="1801768" y="1986321"/>
                  <a:pt x="1805404" y="1990081"/>
                  <a:pt x="1809139" y="1993736"/>
                </a:cubicBezTo>
                <a:cubicBezTo>
                  <a:pt x="1812874" y="1997391"/>
                  <a:pt x="1812874" y="2001151"/>
                  <a:pt x="1816510" y="2004806"/>
                </a:cubicBezTo>
                <a:cubicBezTo>
                  <a:pt x="1820245" y="2001151"/>
                  <a:pt x="1820245" y="1997391"/>
                  <a:pt x="1823882" y="1993736"/>
                </a:cubicBezTo>
                <a:cubicBezTo>
                  <a:pt x="1831253" y="1986321"/>
                  <a:pt x="1834988" y="1975250"/>
                  <a:pt x="1842359" y="1964180"/>
                </a:cubicBezTo>
                <a:cubicBezTo>
                  <a:pt x="1853466" y="1949454"/>
                  <a:pt x="1868209" y="1930968"/>
                  <a:pt x="1879315" y="1916242"/>
                </a:cubicBezTo>
                <a:cubicBezTo>
                  <a:pt x="1882951" y="1912483"/>
                  <a:pt x="1886686" y="1908827"/>
                  <a:pt x="1890322" y="1905172"/>
                </a:cubicBezTo>
                <a:cubicBezTo>
                  <a:pt x="1890322" y="1901412"/>
                  <a:pt x="1894057" y="1897757"/>
                  <a:pt x="1897792" y="1893997"/>
                </a:cubicBezTo>
                <a:cubicBezTo>
                  <a:pt x="1901429" y="1890342"/>
                  <a:pt x="1901429" y="1886686"/>
                  <a:pt x="1905164" y="1882926"/>
                </a:cubicBezTo>
                <a:cubicBezTo>
                  <a:pt x="1905164" y="1879271"/>
                  <a:pt x="1905164" y="1879271"/>
                  <a:pt x="1905164" y="1879271"/>
                </a:cubicBezTo>
                <a:cubicBezTo>
                  <a:pt x="1901429" y="1879271"/>
                  <a:pt x="1901429" y="1875616"/>
                  <a:pt x="1897792" y="1871856"/>
                </a:cubicBezTo>
                <a:cubicBezTo>
                  <a:pt x="1894057" y="1871856"/>
                  <a:pt x="1894057" y="1868201"/>
                  <a:pt x="1894057" y="1868201"/>
                </a:cubicBezTo>
                <a:cubicBezTo>
                  <a:pt x="1890322" y="1860785"/>
                  <a:pt x="1882951" y="1857130"/>
                  <a:pt x="1879315" y="1849715"/>
                </a:cubicBezTo>
                <a:cubicBezTo>
                  <a:pt x="1875580" y="1849715"/>
                  <a:pt x="1875580" y="1846060"/>
                  <a:pt x="1871943" y="1842404"/>
                </a:cubicBezTo>
                <a:cubicBezTo>
                  <a:pt x="1868209" y="1838644"/>
                  <a:pt x="1868209" y="1838644"/>
                  <a:pt x="1868209" y="1838644"/>
                </a:cubicBezTo>
                <a:cubicBezTo>
                  <a:pt x="1864474" y="1831334"/>
                  <a:pt x="1857102" y="1827574"/>
                  <a:pt x="1853466" y="1820159"/>
                </a:cubicBezTo>
                <a:cubicBezTo>
                  <a:pt x="1849731" y="1820159"/>
                  <a:pt x="1849731" y="1816503"/>
                  <a:pt x="1846094" y="1812848"/>
                </a:cubicBezTo>
                <a:close/>
                <a:moveTo>
                  <a:pt x="2100850" y="1779636"/>
                </a:moveTo>
                <a:cubicBezTo>
                  <a:pt x="2097115" y="1783292"/>
                  <a:pt x="2097115" y="1786947"/>
                  <a:pt x="2097115" y="1790707"/>
                </a:cubicBezTo>
                <a:cubicBezTo>
                  <a:pt x="2097115" y="1801778"/>
                  <a:pt x="2093380" y="1812848"/>
                  <a:pt x="2093380" y="1823919"/>
                </a:cubicBezTo>
                <a:cubicBezTo>
                  <a:pt x="2097115" y="1809088"/>
                  <a:pt x="2100850" y="1794362"/>
                  <a:pt x="2100850" y="1779636"/>
                </a:cubicBezTo>
                <a:close/>
                <a:moveTo>
                  <a:pt x="1787025" y="1750080"/>
                </a:moveTo>
                <a:cubicBezTo>
                  <a:pt x="1787025" y="1753736"/>
                  <a:pt x="1787025" y="1753736"/>
                  <a:pt x="1787025" y="1753736"/>
                </a:cubicBezTo>
                <a:cubicBezTo>
                  <a:pt x="1787025" y="1753736"/>
                  <a:pt x="1787025" y="1757391"/>
                  <a:pt x="1787025" y="1757391"/>
                </a:cubicBezTo>
                <a:cubicBezTo>
                  <a:pt x="1783290" y="1757391"/>
                  <a:pt x="1783290" y="1761151"/>
                  <a:pt x="1783290" y="1761151"/>
                </a:cubicBezTo>
                <a:cubicBezTo>
                  <a:pt x="1783290" y="1764806"/>
                  <a:pt x="1779555" y="1768566"/>
                  <a:pt x="1779555" y="1772221"/>
                </a:cubicBezTo>
                <a:cubicBezTo>
                  <a:pt x="1775919" y="1779636"/>
                  <a:pt x="1772184" y="1786947"/>
                  <a:pt x="1768547" y="1794362"/>
                </a:cubicBezTo>
                <a:cubicBezTo>
                  <a:pt x="1764812" y="1805433"/>
                  <a:pt x="1757441" y="1812848"/>
                  <a:pt x="1753706" y="1823919"/>
                </a:cubicBezTo>
                <a:cubicBezTo>
                  <a:pt x="1746335" y="1834989"/>
                  <a:pt x="1742698" y="1842404"/>
                  <a:pt x="1735327" y="1849715"/>
                </a:cubicBezTo>
                <a:cubicBezTo>
                  <a:pt x="1731592" y="1853475"/>
                  <a:pt x="1731592" y="1853475"/>
                  <a:pt x="1727955" y="1857130"/>
                </a:cubicBezTo>
                <a:cubicBezTo>
                  <a:pt x="1727955" y="1857130"/>
                  <a:pt x="1724220" y="1860785"/>
                  <a:pt x="1724220" y="1860785"/>
                </a:cubicBezTo>
                <a:cubicBezTo>
                  <a:pt x="1720486" y="1864545"/>
                  <a:pt x="1716849" y="1864545"/>
                  <a:pt x="1713114" y="1868201"/>
                </a:cubicBezTo>
                <a:cubicBezTo>
                  <a:pt x="1709478" y="1868201"/>
                  <a:pt x="1705743" y="1871856"/>
                  <a:pt x="1702106" y="1875616"/>
                </a:cubicBezTo>
                <a:cubicBezTo>
                  <a:pt x="1705743" y="1879271"/>
                  <a:pt x="1705743" y="1879271"/>
                  <a:pt x="1709478" y="1882926"/>
                </a:cubicBezTo>
                <a:cubicBezTo>
                  <a:pt x="1713114" y="1886686"/>
                  <a:pt x="1716849" y="1890342"/>
                  <a:pt x="1720486" y="1893997"/>
                </a:cubicBezTo>
                <a:cubicBezTo>
                  <a:pt x="1727857" y="1901412"/>
                  <a:pt x="1738963" y="1908827"/>
                  <a:pt x="1746335" y="1916242"/>
                </a:cubicBezTo>
                <a:cubicBezTo>
                  <a:pt x="1750069" y="1919898"/>
                  <a:pt x="1753706" y="1923553"/>
                  <a:pt x="1757441" y="1927313"/>
                </a:cubicBezTo>
                <a:cubicBezTo>
                  <a:pt x="1761176" y="1930968"/>
                  <a:pt x="1761176" y="1930968"/>
                  <a:pt x="1761176" y="1930968"/>
                </a:cubicBezTo>
                <a:cubicBezTo>
                  <a:pt x="1761176" y="1927313"/>
                  <a:pt x="1764812" y="1927313"/>
                  <a:pt x="1764812" y="1923553"/>
                </a:cubicBezTo>
                <a:cubicBezTo>
                  <a:pt x="1768547" y="1919898"/>
                  <a:pt x="1768547" y="1912483"/>
                  <a:pt x="1772184" y="1908827"/>
                </a:cubicBezTo>
                <a:cubicBezTo>
                  <a:pt x="1775919" y="1901412"/>
                  <a:pt x="1779555" y="1890342"/>
                  <a:pt x="1790661" y="1879271"/>
                </a:cubicBezTo>
                <a:cubicBezTo>
                  <a:pt x="1794396" y="1875616"/>
                  <a:pt x="1794396" y="1871856"/>
                  <a:pt x="1798033" y="1868201"/>
                </a:cubicBezTo>
                <a:cubicBezTo>
                  <a:pt x="1798033" y="1864545"/>
                  <a:pt x="1801768" y="1864545"/>
                  <a:pt x="1801768" y="1860785"/>
                </a:cubicBezTo>
                <a:cubicBezTo>
                  <a:pt x="1801768" y="1857130"/>
                  <a:pt x="1805404" y="1853475"/>
                  <a:pt x="1805404" y="1853475"/>
                </a:cubicBezTo>
                <a:cubicBezTo>
                  <a:pt x="1805404" y="1849715"/>
                  <a:pt x="1809139" y="1849715"/>
                  <a:pt x="1809139" y="1846060"/>
                </a:cubicBezTo>
                <a:cubicBezTo>
                  <a:pt x="1809139" y="1842404"/>
                  <a:pt x="1812874" y="1842404"/>
                  <a:pt x="1812874" y="1838644"/>
                </a:cubicBezTo>
                <a:cubicBezTo>
                  <a:pt x="1812874" y="1834989"/>
                  <a:pt x="1816510" y="1831229"/>
                  <a:pt x="1820245" y="1827574"/>
                </a:cubicBezTo>
                <a:cubicBezTo>
                  <a:pt x="1823882" y="1820159"/>
                  <a:pt x="1831253" y="1812848"/>
                  <a:pt x="1838723" y="1805433"/>
                </a:cubicBezTo>
                <a:cubicBezTo>
                  <a:pt x="1838723" y="1801778"/>
                  <a:pt x="1842359" y="1801778"/>
                  <a:pt x="1842359" y="1798018"/>
                </a:cubicBezTo>
                <a:cubicBezTo>
                  <a:pt x="1834988" y="1790707"/>
                  <a:pt x="1827617" y="1783292"/>
                  <a:pt x="1820245" y="1775877"/>
                </a:cubicBezTo>
                <a:cubicBezTo>
                  <a:pt x="1809139" y="1768566"/>
                  <a:pt x="1801768" y="1761151"/>
                  <a:pt x="1790661" y="1753736"/>
                </a:cubicBezTo>
                <a:cubicBezTo>
                  <a:pt x="1790661" y="1753736"/>
                  <a:pt x="1787025" y="1750080"/>
                  <a:pt x="1787025" y="1750080"/>
                </a:cubicBezTo>
                <a:close/>
                <a:moveTo>
                  <a:pt x="1354962" y="1713109"/>
                </a:moveTo>
                <a:lnTo>
                  <a:pt x="1352407" y="1720887"/>
                </a:lnTo>
                <a:lnTo>
                  <a:pt x="1351326" y="1720524"/>
                </a:lnTo>
                <a:cubicBezTo>
                  <a:pt x="1351326" y="1716869"/>
                  <a:pt x="1354962" y="1716869"/>
                  <a:pt x="1354962" y="1713109"/>
                </a:cubicBezTo>
                <a:close/>
                <a:moveTo>
                  <a:pt x="1698371" y="1698383"/>
                </a:moveTo>
                <a:cubicBezTo>
                  <a:pt x="1698371" y="1698383"/>
                  <a:pt x="1698371" y="1702038"/>
                  <a:pt x="1698371" y="1702038"/>
                </a:cubicBezTo>
                <a:cubicBezTo>
                  <a:pt x="1694637" y="1705694"/>
                  <a:pt x="1694637" y="1709454"/>
                  <a:pt x="1694637" y="1713109"/>
                </a:cubicBezTo>
                <a:cubicBezTo>
                  <a:pt x="1694637" y="1713109"/>
                  <a:pt x="1691000" y="1716869"/>
                  <a:pt x="1691000" y="1720524"/>
                </a:cubicBezTo>
                <a:cubicBezTo>
                  <a:pt x="1691000" y="1727939"/>
                  <a:pt x="1687265" y="1731595"/>
                  <a:pt x="1687265" y="1735250"/>
                </a:cubicBezTo>
                <a:cubicBezTo>
                  <a:pt x="1683629" y="1742665"/>
                  <a:pt x="1683629" y="1746321"/>
                  <a:pt x="1679894" y="1750080"/>
                </a:cubicBezTo>
                <a:cubicBezTo>
                  <a:pt x="1676257" y="1761151"/>
                  <a:pt x="1668787" y="1768462"/>
                  <a:pt x="1665151" y="1779636"/>
                </a:cubicBezTo>
                <a:cubicBezTo>
                  <a:pt x="1657780" y="1790707"/>
                  <a:pt x="1654045" y="1801778"/>
                  <a:pt x="1650408" y="1809088"/>
                </a:cubicBezTo>
                <a:cubicBezTo>
                  <a:pt x="1646673" y="1816503"/>
                  <a:pt x="1646673" y="1820159"/>
                  <a:pt x="1642938" y="1823919"/>
                </a:cubicBezTo>
                <a:cubicBezTo>
                  <a:pt x="1642938" y="1827574"/>
                  <a:pt x="1639302" y="1827574"/>
                  <a:pt x="1639302" y="1831229"/>
                </a:cubicBezTo>
                <a:cubicBezTo>
                  <a:pt x="1639302" y="1831229"/>
                  <a:pt x="1635567" y="1834989"/>
                  <a:pt x="1635567" y="1834989"/>
                </a:cubicBezTo>
                <a:cubicBezTo>
                  <a:pt x="1639302" y="1834989"/>
                  <a:pt x="1639302" y="1838644"/>
                  <a:pt x="1642938" y="1838644"/>
                </a:cubicBezTo>
                <a:cubicBezTo>
                  <a:pt x="1650408" y="1838644"/>
                  <a:pt x="1654045" y="1842404"/>
                  <a:pt x="1657780" y="1846060"/>
                </a:cubicBezTo>
                <a:cubicBezTo>
                  <a:pt x="1661416" y="1849715"/>
                  <a:pt x="1665151" y="1849715"/>
                  <a:pt x="1668787" y="1853475"/>
                </a:cubicBezTo>
                <a:cubicBezTo>
                  <a:pt x="1672522" y="1857130"/>
                  <a:pt x="1676257" y="1860785"/>
                  <a:pt x="1679894" y="1864545"/>
                </a:cubicBezTo>
                <a:cubicBezTo>
                  <a:pt x="1683629" y="1868201"/>
                  <a:pt x="1691000" y="1871856"/>
                  <a:pt x="1694637" y="1875616"/>
                </a:cubicBezTo>
                <a:cubicBezTo>
                  <a:pt x="1698371" y="1868201"/>
                  <a:pt x="1698371" y="1864545"/>
                  <a:pt x="1694637" y="1864545"/>
                </a:cubicBezTo>
                <a:cubicBezTo>
                  <a:pt x="1698371" y="1857130"/>
                  <a:pt x="1698371" y="1853475"/>
                  <a:pt x="1702008" y="1846060"/>
                </a:cubicBezTo>
                <a:cubicBezTo>
                  <a:pt x="1705743" y="1838644"/>
                  <a:pt x="1705743" y="1834989"/>
                  <a:pt x="1709478" y="1831229"/>
                </a:cubicBezTo>
                <a:cubicBezTo>
                  <a:pt x="1716849" y="1816503"/>
                  <a:pt x="1720486" y="1805433"/>
                  <a:pt x="1727857" y="1790707"/>
                </a:cubicBezTo>
                <a:cubicBezTo>
                  <a:pt x="1731592" y="1783292"/>
                  <a:pt x="1735327" y="1775877"/>
                  <a:pt x="1738963" y="1768462"/>
                </a:cubicBezTo>
                <a:cubicBezTo>
                  <a:pt x="1738963" y="1764806"/>
                  <a:pt x="1742698" y="1761151"/>
                  <a:pt x="1742698" y="1757391"/>
                </a:cubicBezTo>
                <a:cubicBezTo>
                  <a:pt x="1742698" y="1757391"/>
                  <a:pt x="1746335" y="1753736"/>
                  <a:pt x="1746335" y="1750080"/>
                </a:cubicBezTo>
                <a:cubicBezTo>
                  <a:pt x="1750069" y="1750080"/>
                  <a:pt x="1750069" y="1746321"/>
                  <a:pt x="1750069" y="1746321"/>
                </a:cubicBezTo>
                <a:cubicBezTo>
                  <a:pt x="1750069" y="1746321"/>
                  <a:pt x="1753706" y="1742665"/>
                  <a:pt x="1753706" y="1742665"/>
                </a:cubicBezTo>
                <a:cubicBezTo>
                  <a:pt x="1753706" y="1742665"/>
                  <a:pt x="1757441" y="1739010"/>
                  <a:pt x="1757441" y="1739010"/>
                </a:cubicBezTo>
                <a:cubicBezTo>
                  <a:pt x="1753706" y="1739010"/>
                  <a:pt x="1753706" y="1735250"/>
                  <a:pt x="1750069" y="1735250"/>
                </a:cubicBezTo>
                <a:cubicBezTo>
                  <a:pt x="1746335" y="1735250"/>
                  <a:pt x="1742698" y="1731595"/>
                  <a:pt x="1738963" y="1727939"/>
                </a:cubicBezTo>
                <a:cubicBezTo>
                  <a:pt x="1731592" y="1720524"/>
                  <a:pt x="1727857" y="1716869"/>
                  <a:pt x="1720486" y="1713109"/>
                </a:cubicBezTo>
                <a:cubicBezTo>
                  <a:pt x="1716849" y="1713109"/>
                  <a:pt x="1716849" y="1709454"/>
                  <a:pt x="1713114" y="1709454"/>
                </a:cubicBezTo>
                <a:lnTo>
                  <a:pt x="1698415" y="1698416"/>
                </a:lnTo>
                <a:close/>
                <a:moveTo>
                  <a:pt x="1543277" y="1620890"/>
                </a:moveTo>
                <a:cubicBezTo>
                  <a:pt x="1539641" y="1628200"/>
                  <a:pt x="1539641" y="1631960"/>
                  <a:pt x="1535906" y="1639271"/>
                </a:cubicBezTo>
                <a:cubicBezTo>
                  <a:pt x="1532171" y="1646686"/>
                  <a:pt x="1532171" y="1654101"/>
                  <a:pt x="1528534" y="1661412"/>
                </a:cubicBezTo>
                <a:cubicBezTo>
                  <a:pt x="1524799" y="1668827"/>
                  <a:pt x="1521163" y="1679897"/>
                  <a:pt x="1517428" y="1687313"/>
                </a:cubicBezTo>
                <a:cubicBezTo>
                  <a:pt x="1513791" y="1698383"/>
                  <a:pt x="1510057" y="1705798"/>
                  <a:pt x="1502685" y="1716869"/>
                </a:cubicBezTo>
                <a:cubicBezTo>
                  <a:pt x="1498950" y="1724180"/>
                  <a:pt x="1495314" y="1735250"/>
                  <a:pt x="1487942" y="1742665"/>
                </a:cubicBezTo>
                <a:cubicBezTo>
                  <a:pt x="1484208" y="1746425"/>
                  <a:pt x="1484208" y="1750080"/>
                  <a:pt x="1480571" y="1753736"/>
                </a:cubicBezTo>
                <a:cubicBezTo>
                  <a:pt x="1480571" y="1757495"/>
                  <a:pt x="1476836" y="1757495"/>
                  <a:pt x="1476836" y="1761151"/>
                </a:cubicBezTo>
                <a:cubicBezTo>
                  <a:pt x="1473101" y="1764806"/>
                  <a:pt x="1473101" y="1764806"/>
                  <a:pt x="1473101" y="1764806"/>
                </a:cubicBezTo>
                <a:cubicBezTo>
                  <a:pt x="1480571" y="1768566"/>
                  <a:pt x="1487942" y="1768566"/>
                  <a:pt x="1495314" y="1772221"/>
                </a:cubicBezTo>
                <a:cubicBezTo>
                  <a:pt x="1502685" y="1775877"/>
                  <a:pt x="1506420" y="1775877"/>
                  <a:pt x="1513791" y="1779636"/>
                </a:cubicBezTo>
                <a:cubicBezTo>
                  <a:pt x="1517428" y="1783292"/>
                  <a:pt x="1524799" y="1783292"/>
                  <a:pt x="1528534" y="1786947"/>
                </a:cubicBezTo>
                <a:lnTo>
                  <a:pt x="1535906" y="1788827"/>
                </a:lnTo>
                <a:lnTo>
                  <a:pt x="1535906" y="1790707"/>
                </a:lnTo>
                <a:lnTo>
                  <a:pt x="1536745" y="1789041"/>
                </a:lnTo>
                <a:lnTo>
                  <a:pt x="1543277" y="1790707"/>
                </a:lnTo>
                <a:cubicBezTo>
                  <a:pt x="1547012" y="1790707"/>
                  <a:pt x="1550648" y="1790707"/>
                  <a:pt x="1554383" y="1794362"/>
                </a:cubicBezTo>
                <a:cubicBezTo>
                  <a:pt x="1565490" y="1798018"/>
                  <a:pt x="1576498" y="1805433"/>
                  <a:pt x="1587604" y="1809088"/>
                </a:cubicBezTo>
                <a:cubicBezTo>
                  <a:pt x="1591339" y="1812848"/>
                  <a:pt x="1598710" y="1812848"/>
                  <a:pt x="1602347" y="1816503"/>
                </a:cubicBezTo>
                <a:cubicBezTo>
                  <a:pt x="1606081" y="1816503"/>
                  <a:pt x="1609718" y="1820159"/>
                  <a:pt x="1613453" y="1820159"/>
                </a:cubicBezTo>
                <a:cubicBezTo>
                  <a:pt x="1613453" y="1816503"/>
                  <a:pt x="1613453" y="1816503"/>
                  <a:pt x="1613453" y="1816503"/>
                </a:cubicBezTo>
                <a:cubicBezTo>
                  <a:pt x="1613453" y="1816503"/>
                  <a:pt x="1613453" y="1812848"/>
                  <a:pt x="1613453" y="1812848"/>
                </a:cubicBezTo>
                <a:cubicBezTo>
                  <a:pt x="1613453" y="1809088"/>
                  <a:pt x="1617188" y="1805433"/>
                  <a:pt x="1617188" y="1801778"/>
                </a:cubicBezTo>
                <a:cubicBezTo>
                  <a:pt x="1620824" y="1798018"/>
                  <a:pt x="1620824" y="1794362"/>
                  <a:pt x="1624559" y="1790707"/>
                </a:cubicBezTo>
                <a:cubicBezTo>
                  <a:pt x="1628196" y="1779636"/>
                  <a:pt x="1631930" y="1772221"/>
                  <a:pt x="1635567" y="1779636"/>
                </a:cubicBezTo>
                <a:cubicBezTo>
                  <a:pt x="1639302" y="1772221"/>
                  <a:pt x="1642938" y="1761151"/>
                  <a:pt x="1650310" y="1753736"/>
                </a:cubicBezTo>
                <a:cubicBezTo>
                  <a:pt x="1657780" y="1746425"/>
                  <a:pt x="1661416" y="1739010"/>
                  <a:pt x="1668787" y="1731595"/>
                </a:cubicBezTo>
                <a:cubicBezTo>
                  <a:pt x="1672522" y="1727939"/>
                  <a:pt x="1676159" y="1724284"/>
                  <a:pt x="1679894" y="1720524"/>
                </a:cubicBezTo>
                <a:cubicBezTo>
                  <a:pt x="1679894" y="1716869"/>
                  <a:pt x="1683629" y="1713109"/>
                  <a:pt x="1687265" y="1709454"/>
                </a:cubicBezTo>
                <a:cubicBezTo>
                  <a:pt x="1687265" y="1709454"/>
                  <a:pt x="1683629" y="1705798"/>
                  <a:pt x="1679894" y="1705798"/>
                </a:cubicBezTo>
                <a:cubicBezTo>
                  <a:pt x="1676159" y="1702038"/>
                  <a:pt x="1672522" y="1702038"/>
                  <a:pt x="1668787" y="1698383"/>
                </a:cubicBezTo>
                <a:cubicBezTo>
                  <a:pt x="1665151" y="1694728"/>
                  <a:pt x="1657780" y="1690968"/>
                  <a:pt x="1650310" y="1687313"/>
                </a:cubicBezTo>
                <a:cubicBezTo>
                  <a:pt x="1642938" y="1679897"/>
                  <a:pt x="1631930" y="1676242"/>
                  <a:pt x="1624461" y="1672587"/>
                </a:cubicBezTo>
                <a:cubicBezTo>
                  <a:pt x="1624461" y="1668827"/>
                  <a:pt x="1620824" y="1668827"/>
                  <a:pt x="1620824" y="1668827"/>
                </a:cubicBezTo>
                <a:cubicBezTo>
                  <a:pt x="1620824" y="1672587"/>
                  <a:pt x="1620824" y="1672587"/>
                  <a:pt x="1620824" y="1672587"/>
                </a:cubicBezTo>
                <a:cubicBezTo>
                  <a:pt x="1620824" y="1672587"/>
                  <a:pt x="1620824" y="1676242"/>
                  <a:pt x="1620824" y="1676242"/>
                </a:cubicBezTo>
                <a:cubicBezTo>
                  <a:pt x="1620824" y="1679897"/>
                  <a:pt x="1617089" y="1679897"/>
                  <a:pt x="1617089" y="1683657"/>
                </a:cubicBezTo>
                <a:cubicBezTo>
                  <a:pt x="1609718" y="1694728"/>
                  <a:pt x="1606081" y="1702038"/>
                  <a:pt x="1602347" y="1709454"/>
                </a:cubicBezTo>
                <a:cubicBezTo>
                  <a:pt x="1598710" y="1713109"/>
                  <a:pt x="1598710" y="1716869"/>
                  <a:pt x="1594975" y="1720524"/>
                </a:cubicBezTo>
                <a:cubicBezTo>
                  <a:pt x="1591240" y="1724284"/>
                  <a:pt x="1591240" y="1727939"/>
                  <a:pt x="1587604" y="1731595"/>
                </a:cubicBezTo>
                <a:cubicBezTo>
                  <a:pt x="1583869" y="1739010"/>
                  <a:pt x="1576498" y="1746425"/>
                  <a:pt x="1569126" y="1753736"/>
                </a:cubicBezTo>
                <a:cubicBezTo>
                  <a:pt x="1565391" y="1757495"/>
                  <a:pt x="1561755" y="1761151"/>
                  <a:pt x="1558020" y="1764806"/>
                </a:cubicBezTo>
                <a:cubicBezTo>
                  <a:pt x="1554383" y="1764806"/>
                  <a:pt x="1554383" y="1768566"/>
                  <a:pt x="1550648" y="1772221"/>
                </a:cubicBezTo>
                <a:cubicBezTo>
                  <a:pt x="1547012" y="1775877"/>
                  <a:pt x="1547012" y="1775877"/>
                  <a:pt x="1543277" y="1779636"/>
                </a:cubicBezTo>
                <a:cubicBezTo>
                  <a:pt x="1543277" y="1779636"/>
                  <a:pt x="1539641" y="1783292"/>
                  <a:pt x="1539641" y="1783292"/>
                </a:cubicBezTo>
                <a:lnTo>
                  <a:pt x="1536745" y="1789041"/>
                </a:lnTo>
                <a:lnTo>
                  <a:pt x="1535906" y="1788827"/>
                </a:lnTo>
                <a:lnTo>
                  <a:pt x="1535906" y="1786947"/>
                </a:lnTo>
                <a:cubicBezTo>
                  <a:pt x="1535906" y="1783292"/>
                  <a:pt x="1539641" y="1783292"/>
                  <a:pt x="1539641" y="1779636"/>
                </a:cubicBezTo>
                <a:cubicBezTo>
                  <a:pt x="1539641" y="1775877"/>
                  <a:pt x="1543277" y="1768566"/>
                  <a:pt x="1543277" y="1764806"/>
                </a:cubicBezTo>
                <a:cubicBezTo>
                  <a:pt x="1543277" y="1761151"/>
                  <a:pt x="1547012" y="1757495"/>
                  <a:pt x="1547012" y="1753736"/>
                </a:cubicBezTo>
                <a:cubicBezTo>
                  <a:pt x="1547012" y="1750080"/>
                  <a:pt x="1550648" y="1746425"/>
                  <a:pt x="1550648" y="1742665"/>
                </a:cubicBezTo>
                <a:cubicBezTo>
                  <a:pt x="1550648" y="1739010"/>
                  <a:pt x="1554383" y="1731595"/>
                  <a:pt x="1554383" y="1727939"/>
                </a:cubicBezTo>
                <a:cubicBezTo>
                  <a:pt x="1558020" y="1716869"/>
                  <a:pt x="1561755" y="1709454"/>
                  <a:pt x="1565391" y="1702038"/>
                </a:cubicBezTo>
                <a:cubicBezTo>
                  <a:pt x="1569126" y="1690968"/>
                  <a:pt x="1576498" y="1683657"/>
                  <a:pt x="1580232" y="1672482"/>
                </a:cubicBezTo>
                <a:cubicBezTo>
                  <a:pt x="1583869" y="1665172"/>
                  <a:pt x="1583869" y="1661412"/>
                  <a:pt x="1587604" y="1657756"/>
                </a:cubicBezTo>
                <a:cubicBezTo>
                  <a:pt x="1587604" y="1657756"/>
                  <a:pt x="1591240" y="1654101"/>
                  <a:pt x="1591240" y="1654101"/>
                </a:cubicBezTo>
                <a:cubicBezTo>
                  <a:pt x="1591240" y="1650341"/>
                  <a:pt x="1594975" y="1646686"/>
                  <a:pt x="1594975" y="1646686"/>
                </a:cubicBezTo>
                <a:cubicBezTo>
                  <a:pt x="1587604" y="1639271"/>
                  <a:pt x="1576498" y="1635615"/>
                  <a:pt x="1569126" y="1631960"/>
                </a:cubicBezTo>
                <a:cubicBezTo>
                  <a:pt x="1561755" y="1628200"/>
                  <a:pt x="1550648" y="1624545"/>
                  <a:pt x="1543277" y="1620890"/>
                </a:cubicBezTo>
                <a:close/>
                <a:moveTo>
                  <a:pt x="1318105" y="1546947"/>
                </a:moveTo>
                <a:cubicBezTo>
                  <a:pt x="1314370" y="1550707"/>
                  <a:pt x="1310734" y="1558122"/>
                  <a:pt x="1306999" y="1565433"/>
                </a:cubicBezTo>
                <a:cubicBezTo>
                  <a:pt x="1303264" y="1572848"/>
                  <a:pt x="1299628" y="1583918"/>
                  <a:pt x="1295893" y="1591333"/>
                </a:cubicBezTo>
                <a:cubicBezTo>
                  <a:pt x="1288521" y="1609715"/>
                  <a:pt x="1281150" y="1631960"/>
                  <a:pt x="1270044" y="1650341"/>
                </a:cubicBezTo>
                <a:cubicBezTo>
                  <a:pt x="1270044" y="1654101"/>
                  <a:pt x="1270044" y="1654101"/>
                  <a:pt x="1270044" y="1654101"/>
                </a:cubicBezTo>
                <a:cubicBezTo>
                  <a:pt x="1270044" y="1657756"/>
                  <a:pt x="1266407" y="1657756"/>
                  <a:pt x="1266407" y="1661412"/>
                </a:cubicBezTo>
                <a:cubicBezTo>
                  <a:pt x="1262672" y="1668827"/>
                  <a:pt x="1259036" y="1679897"/>
                  <a:pt x="1255301" y="1687313"/>
                </a:cubicBezTo>
                <a:cubicBezTo>
                  <a:pt x="1251566" y="1687313"/>
                  <a:pt x="1251566" y="1690968"/>
                  <a:pt x="1251566" y="1690968"/>
                </a:cubicBezTo>
                <a:cubicBezTo>
                  <a:pt x="1262672" y="1690968"/>
                  <a:pt x="1273779" y="1694623"/>
                  <a:pt x="1284885" y="1698383"/>
                </a:cubicBezTo>
                <a:cubicBezTo>
                  <a:pt x="1288521" y="1698383"/>
                  <a:pt x="1292256" y="1702038"/>
                  <a:pt x="1295893" y="1702038"/>
                </a:cubicBezTo>
                <a:cubicBezTo>
                  <a:pt x="1299628" y="1702038"/>
                  <a:pt x="1306999" y="1705694"/>
                  <a:pt x="1310734" y="1705694"/>
                </a:cubicBezTo>
                <a:cubicBezTo>
                  <a:pt x="1321742" y="1709454"/>
                  <a:pt x="1332848" y="1716869"/>
                  <a:pt x="1351326" y="1727939"/>
                </a:cubicBezTo>
                <a:cubicBezTo>
                  <a:pt x="1351326" y="1724180"/>
                  <a:pt x="1351326" y="1724180"/>
                  <a:pt x="1351326" y="1724180"/>
                </a:cubicBezTo>
                <a:lnTo>
                  <a:pt x="1352407" y="1720887"/>
                </a:lnTo>
                <a:lnTo>
                  <a:pt x="1373440" y="1727939"/>
                </a:lnTo>
                <a:cubicBezTo>
                  <a:pt x="1391918" y="1735250"/>
                  <a:pt x="1414032" y="1739010"/>
                  <a:pt x="1432509" y="1746321"/>
                </a:cubicBezTo>
                <a:cubicBezTo>
                  <a:pt x="1432509" y="1750080"/>
                  <a:pt x="1436244" y="1750080"/>
                  <a:pt x="1439881" y="1750080"/>
                </a:cubicBezTo>
                <a:cubicBezTo>
                  <a:pt x="1439881" y="1750080"/>
                  <a:pt x="1439881" y="1746321"/>
                  <a:pt x="1439881" y="1746321"/>
                </a:cubicBezTo>
                <a:cubicBezTo>
                  <a:pt x="1439881" y="1742665"/>
                  <a:pt x="1439881" y="1742665"/>
                  <a:pt x="1439881" y="1742665"/>
                </a:cubicBezTo>
                <a:cubicBezTo>
                  <a:pt x="1439881" y="1739010"/>
                  <a:pt x="1443616" y="1739010"/>
                  <a:pt x="1443616" y="1735250"/>
                </a:cubicBezTo>
                <a:cubicBezTo>
                  <a:pt x="1443616" y="1731595"/>
                  <a:pt x="1447252" y="1731595"/>
                  <a:pt x="1447252" y="1727939"/>
                </a:cubicBezTo>
                <a:cubicBezTo>
                  <a:pt x="1450987" y="1724180"/>
                  <a:pt x="1450987" y="1720524"/>
                  <a:pt x="1450987" y="1720524"/>
                </a:cubicBezTo>
                <a:cubicBezTo>
                  <a:pt x="1458359" y="1709454"/>
                  <a:pt x="1462093" y="1702038"/>
                  <a:pt x="1469465" y="1694623"/>
                </a:cubicBezTo>
                <a:cubicBezTo>
                  <a:pt x="1473101" y="1683553"/>
                  <a:pt x="1476836" y="1676242"/>
                  <a:pt x="1484208" y="1668827"/>
                </a:cubicBezTo>
                <a:cubicBezTo>
                  <a:pt x="1487942" y="1657756"/>
                  <a:pt x="1495314" y="1650341"/>
                  <a:pt x="1502685" y="1643031"/>
                </a:cubicBezTo>
                <a:cubicBezTo>
                  <a:pt x="1506420" y="1635615"/>
                  <a:pt x="1513791" y="1628200"/>
                  <a:pt x="1521163" y="1620785"/>
                </a:cubicBezTo>
                <a:cubicBezTo>
                  <a:pt x="1524799" y="1617130"/>
                  <a:pt x="1524799" y="1617130"/>
                  <a:pt x="1528534" y="1613474"/>
                </a:cubicBezTo>
                <a:cubicBezTo>
                  <a:pt x="1532171" y="1613474"/>
                  <a:pt x="1532171" y="1609715"/>
                  <a:pt x="1532171" y="1609715"/>
                </a:cubicBezTo>
                <a:cubicBezTo>
                  <a:pt x="1524799" y="1606059"/>
                  <a:pt x="1513791" y="1602404"/>
                  <a:pt x="1506420" y="1598644"/>
                </a:cubicBezTo>
                <a:cubicBezTo>
                  <a:pt x="1498950" y="1594989"/>
                  <a:pt x="1495314" y="1594989"/>
                  <a:pt x="1487942" y="1591333"/>
                </a:cubicBezTo>
                <a:cubicBezTo>
                  <a:pt x="1484208" y="1591333"/>
                  <a:pt x="1484208" y="1587574"/>
                  <a:pt x="1480571" y="1587574"/>
                </a:cubicBezTo>
                <a:cubicBezTo>
                  <a:pt x="1469465" y="1580263"/>
                  <a:pt x="1458359" y="1576503"/>
                  <a:pt x="1447252" y="1572848"/>
                </a:cubicBezTo>
                <a:cubicBezTo>
                  <a:pt x="1447252" y="1576503"/>
                  <a:pt x="1443616" y="1576503"/>
                  <a:pt x="1443616" y="1580263"/>
                </a:cubicBezTo>
                <a:cubicBezTo>
                  <a:pt x="1443616" y="1587574"/>
                  <a:pt x="1439881" y="1591333"/>
                  <a:pt x="1436244" y="1598644"/>
                </a:cubicBezTo>
                <a:cubicBezTo>
                  <a:pt x="1432509" y="1609715"/>
                  <a:pt x="1425138" y="1617130"/>
                  <a:pt x="1421501" y="1624545"/>
                </a:cubicBezTo>
                <a:cubicBezTo>
                  <a:pt x="1414032" y="1635615"/>
                  <a:pt x="1410395" y="1643031"/>
                  <a:pt x="1403024" y="1650341"/>
                </a:cubicBezTo>
                <a:cubicBezTo>
                  <a:pt x="1399289" y="1661412"/>
                  <a:pt x="1391918" y="1668827"/>
                  <a:pt x="1384546" y="1676242"/>
                </a:cubicBezTo>
                <a:cubicBezTo>
                  <a:pt x="1380811" y="1683553"/>
                  <a:pt x="1373440" y="1690968"/>
                  <a:pt x="1366069" y="1698383"/>
                </a:cubicBezTo>
                <a:cubicBezTo>
                  <a:pt x="1362334" y="1702038"/>
                  <a:pt x="1362334" y="1702038"/>
                  <a:pt x="1358697" y="1705694"/>
                </a:cubicBezTo>
                <a:cubicBezTo>
                  <a:pt x="1358697" y="1702038"/>
                  <a:pt x="1362432" y="1694623"/>
                  <a:pt x="1362432" y="1690968"/>
                </a:cubicBezTo>
                <a:cubicBezTo>
                  <a:pt x="1366069" y="1687313"/>
                  <a:pt x="1366069" y="1687313"/>
                  <a:pt x="1366069" y="1683553"/>
                </a:cubicBezTo>
                <a:cubicBezTo>
                  <a:pt x="1366069" y="1679897"/>
                  <a:pt x="1369803" y="1679897"/>
                  <a:pt x="1369803" y="1676242"/>
                </a:cubicBezTo>
                <a:cubicBezTo>
                  <a:pt x="1369803" y="1676242"/>
                  <a:pt x="1373440" y="1672482"/>
                  <a:pt x="1373440" y="1668827"/>
                </a:cubicBezTo>
                <a:cubicBezTo>
                  <a:pt x="1373440" y="1665172"/>
                  <a:pt x="1377175" y="1665172"/>
                  <a:pt x="1377175" y="1661412"/>
                </a:cubicBezTo>
                <a:cubicBezTo>
                  <a:pt x="1384546" y="1643031"/>
                  <a:pt x="1395652" y="1628200"/>
                  <a:pt x="1406660" y="1609715"/>
                </a:cubicBezTo>
                <a:cubicBezTo>
                  <a:pt x="1410395" y="1602404"/>
                  <a:pt x="1417767" y="1591333"/>
                  <a:pt x="1421501" y="1583918"/>
                </a:cubicBezTo>
                <a:cubicBezTo>
                  <a:pt x="1421501" y="1580263"/>
                  <a:pt x="1425138" y="1576503"/>
                  <a:pt x="1425138" y="1572848"/>
                </a:cubicBezTo>
                <a:cubicBezTo>
                  <a:pt x="1421501" y="1572848"/>
                  <a:pt x="1421501" y="1572848"/>
                  <a:pt x="1421501" y="1572848"/>
                </a:cubicBezTo>
                <a:cubicBezTo>
                  <a:pt x="1417767" y="1569192"/>
                  <a:pt x="1414032" y="1569192"/>
                  <a:pt x="1410395" y="1569192"/>
                </a:cubicBezTo>
                <a:cubicBezTo>
                  <a:pt x="1403024" y="1569192"/>
                  <a:pt x="1399289" y="1565433"/>
                  <a:pt x="1391918" y="1565433"/>
                </a:cubicBezTo>
                <a:cubicBezTo>
                  <a:pt x="1380811" y="1561777"/>
                  <a:pt x="1373440" y="1561777"/>
                  <a:pt x="1362334" y="1558017"/>
                </a:cubicBezTo>
                <a:cubicBezTo>
                  <a:pt x="1351326" y="1554362"/>
                  <a:pt x="1336583" y="1554362"/>
                  <a:pt x="1325477" y="1550707"/>
                </a:cubicBezTo>
                <a:cubicBezTo>
                  <a:pt x="1325477" y="1550707"/>
                  <a:pt x="1329113" y="1550707"/>
                  <a:pt x="1329113" y="1550707"/>
                </a:cubicBezTo>
                <a:cubicBezTo>
                  <a:pt x="1325477" y="1546947"/>
                  <a:pt x="1321742" y="1546947"/>
                  <a:pt x="1318105" y="1546947"/>
                </a:cubicBezTo>
                <a:close/>
                <a:moveTo>
                  <a:pt x="1207338" y="1528566"/>
                </a:moveTo>
                <a:cubicBezTo>
                  <a:pt x="1207338" y="1532221"/>
                  <a:pt x="1207338" y="1532221"/>
                  <a:pt x="1207338" y="1532221"/>
                </a:cubicBezTo>
                <a:cubicBezTo>
                  <a:pt x="1207338" y="1532221"/>
                  <a:pt x="1207338" y="1535876"/>
                  <a:pt x="1207338" y="1535876"/>
                </a:cubicBezTo>
                <a:cubicBezTo>
                  <a:pt x="1207338" y="1535876"/>
                  <a:pt x="1207338" y="1539636"/>
                  <a:pt x="1207338" y="1539636"/>
                </a:cubicBezTo>
                <a:cubicBezTo>
                  <a:pt x="1207338" y="1543292"/>
                  <a:pt x="1203603" y="1543292"/>
                  <a:pt x="1203603" y="1546947"/>
                </a:cubicBezTo>
                <a:cubicBezTo>
                  <a:pt x="1203603" y="1550707"/>
                  <a:pt x="1199966" y="1550707"/>
                  <a:pt x="1199966" y="1554362"/>
                </a:cubicBezTo>
                <a:cubicBezTo>
                  <a:pt x="1196231" y="1561777"/>
                  <a:pt x="1192497" y="1565433"/>
                  <a:pt x="1188860" y="1572848"/>
                </a:cubicBezTo>
                <a:cubicBezTo>
                  <a:pt x="1177754" y="1591333"/>
                  <a:pt x="1166746" y="1609715"/>
                  <a:pt x="1155640" y="1624545"/>
                </a:cubicBezTo>
                <a:cubicBezTo>
                  <a:pt x="1148268" y="1631856"/>
                  <a:pt x="1140897" y="1643031"/>
                  <a:pt x="1133427" y="1650341"/>
                </a:cubicBezTo>
                <a:cubicBezTo>
                  <a:pt x="1129791" y="1654101"/>
                  <a:pt x="1126056" y="1657756"/>
                  <a:pt x="1122419" y="1661412"/>
                </a:cubicBezTo>
                <a:cubicBezTo>
                  <a:pt x="1122419" y="1661412"/>
                  <a:pt x="1118684" y="1665172"/>
                  <a:pt x="1118684" y="1665172"/>
                </a:cubicBezTo>
                <a:cubicBezTo>
                  <a:pt x="1122419" y="1665172"/>
                  <a:pt x="1122419" y="1665172"/>
                  <a:pt x="1122419" y="1665172"/>
                </a:cubicBezTo>
                <a:cubicBezTo>
                  <a:pt x="1133427" y="1665172"/>
                  <a:pt x="1140897" y="1665172"/>
                  <a:pt x="1151905" y="1668827"/>
                </a:cubicBezTo>
                <a:cubicBezTo>
                  <a:pt x="1159276" y="1668827"/>
                  <a:pt x="1163011" y="1672482"/>
                  <a:pt x="1170382" y="1672482"/>
                </a:cubicBezTo>
                <a:cubicBezTo>
                  <a:pt x="1177754" y="1672482"/>
                  <a:pt x="1181489" y="1676242"/>
                  <a:pt x="1188860" y="1676242"/>
                </a:cubicBezTo>
                <a:cubicBezTo>
                  <a:pt x="1196231" y="1676242"/>
                  <a:pt x="1203603" y="1676242"/>
                  <a:pt x="1210974" y="1679897"/>
                </a:cubicBezTo>
                <a:cubicBezTo>
                  <a:pt x="1210974" y="1676242"/>
                  <a:pt x="1210974" y="1676242"/>
                  <a:pt x="1210974" y="1676242"/>
                </a:cubicBezTo>
                <a:cubicBezTo>
                  <a:pt x="1210974" y="1672482"/>
                  <a:pt x="1214709" y="1672482"/>
                  <a:pt x="1214709" y="1668827"/>
                </a:cubicBezTo>
                <a:cubicBezTo>
                  <a:pt x="1218346" y="1665172"/>
                  <a:pt x="1218346" y="1661412"/>
                  <a:pt x="1222080" y="1657756"/>
                </a:cubicBezTo>
                <a:cubicBezTo>
                  <a:pt x="1225815" y="1650341"/>
                  <a:pt x="1233187" y="1642926"/>
                  <a:pt x="1236823" y="1635615"/>
                </a:cubicBezTo>
                <a:cubicBezTo>
                  <a:pt x="1236823" y="1635615"/>
                  <a:pt x="1236823" y="1631856"/>
                  <a:pt x="1240558" y="1631960"/>
                </a:cubicBezTo>
                <a:cubicBezTo>
                  <a:pt x="1244195" y="1620785"/>
                  <a:pt x="1251664" y="1613474"/>
                  <a:pt x="1255301" y="1602404"/>
                </a:cubicBezTo>
                <a:cubicBezTo>
                  <a:pt x="1259036" y="1598644"/>
                  <a:pt x="1259036" y="1594989"/>
                  <a:pt x="1262672" y="1591333"/>
                </a:cubicBezTo>
                <a:cubicBezTo>
                  <a:pt x="1262672" y="1587574"/>
                  <a:pt x="1266407" y="1583918"/>
                  <a:pt x="1270044" y="1580263"/>
                </a:cubicBezTo>
                <a:cubicBezTo>
                  <a:pt x="1273779" y="1576503"/>
                  <a:pt x="1273779" y="1576503"/>
                  <a:pt x="1277415" y="1572848"/>
                </a:cubicBezTo>
                <a:cubicBezTo>
                  <a:pt x="1277415" y="1569192"/>
                  <a:pt x="1281150" y="1569192"/>
                  <a:pt x="1281150" y="1565433"/>
                </a:cubicBezTo>
                <a:cubicBezTo>
                  <a:pt x="1284885" y="1565433"/>
                  <a:pt x="1288521" y="1561777"/>
                  <a:pt x="1292256" y="1558017"/>
                </a:cubicBezTo>
                <a:cubicBezTo>
                  <a:pt x="1295893" y="1554362"/>
                  <a:pt x="1299628" y="1550707"/>
                  <a:pt x="1303264" y="1546947"/>
                </a:cubicBezTo>
                <a:cubicBezTo>
                  <a:pt x="1281150" y="1543292"/>
                  <a:pt x="1262672" y="1539636"/>
                  <a:pt x="1244195" y="1535876"/>
                </a:cubicBezTo>
                <a:cubicBezTo>
                  <a:pt x="1236823" y="1532221"/>
                  <a:pt x="1233187" y="1532221"/>
                  <a:pt x="1225815" y="1532221"/>
                </a:cubicBezTo>
                <a:cubicBezTo>
                  <a:pt x="1218346" y="1528566"/>
                  <a:pt x="1214709" y="1528566"/>
                  <a:pt x="1207338" y="1528566"/>
                </a:cubicBezTo>
                <a:close/>
                <a:moveTo>
                  <a:pt x="1089199" y="1513735"/>
                </a:moveTo>
                <a:cubicBezTo>
                  <a:pt x="1089199" y="1513735"/>
                  <a:pt x="1089199" y="1517495"/>
                  <a:pt x="1089199" y="1517495"/>
                </a:cubicBezTo>
                <a:cubicBezTo>
                  <a:pt x="1089199" y="1517495"/>
                  <a:pt x="1089199" y="1521151"/>
                  <a:pt x="1089199" y="1524806"/>
                </a:cubicBezTo>
                <a:cubicBezTo>
                  <a:pt x="1089199" y="1528566"/>
                  <a:pt x="1089199" y="1532221"/>
                  <a:pt x="1089199" y="1535876"/>
                </a:cubicBezTo>
                <a:cubicBezTo>
                  <a:pt x="1089199" y="1539636"/>
                  <a:pt x="1089199" y="1546947"/>
                  <a:pt x="1089199" y="1550707"/>
                </a:cubicBezTo>
                <a:cubicBezTo>
                  <a:pt x="1089199" y="1554362"/>
                  <a:pt x="1089199" y="1554362"/>
                  <a:pt x="1089199" y="1558017"/>
                </a:cubicBezTo>
                <a:cubicBezTo>
                  <a:pt x="1089199" y="1561777"/>
                  <a:pt x="1089199" y="1561777"/>
                  <a:pt x="1089199" y="1565433"/>
                </a:cubicBezTo>
                <a:cubicBezTo>
                  <a:pt x="1085464" y="1569088"/>
                  <a:pt x="1085464" y="1569088"/>
                  <a:pt x="1085464" y="1572848"/>
                </a:cubicBezTo>
                <a:cubicBezTo>
                  <a:pt x="1085464" y="1576503"/>
                  <a:pt x="1081729" y="1576503"/>
                  <a:pt x="1081729" y="1580263"/>
                </a:cubicBezTo>
                <a:cubicBezTo>
                  <a:pt x="1081729" y="1583918"/>
                  <a:pt x="1078092" y="1591333"/>
                  <a:pt x="1074358" y="1594989"/>
                </a:cubicBezTo>
                <a:cubicBezTo>
                  <a:pt x="1070721" y="1602404"/>
                  <a:pt x="1063350" y="1613474"/>
                  <a:pt x="1059615" y="1620785"/>
                </a:cubicBezTo>
                <a:cubicBezTo>
                  <a:pt x="1055978" y="1628200"/>
                  <a:pt x="1048509" y="1635615"/>
                  <a:pt x="1044872" y="1642926"/>
                </a:cubicBezTo>
                <a:cubicBezTo>
                  <a:pt x="1052243" y="1646686"/>
                  <a:pt x="1055978" y="1646686"/>
                  <a:pt x="1059615" y="1646686"/>
                </a:cubicBezTo>
                <a:cubicBezTo>
                  <a:pt x="1078092" y="1650341"/>
                  <a:pt x="1092835" y="1654101"/>
                  <a:pt x="1111313" y="1657756"/>
                </a:cubicBezTo>
                <a:cubicBezTo>
                  <a:pt x="1111313" y="1654101"/>
                  <a:pt x="1111313" y="1650341"/>
                  <a:pt x="1111313" y="1646686"/>
                </a:cubicBezTo>
                <a:cubicBezTo>
                  <a:pt x="1111313" y="1642926"/>
                  <a:pt x="1111313" y="1642926"/>
                  <a:pt x="1111313" y="1639271"/>
                </a:cubicBezTo>
                <a:cubicBezTo>
                  <a:pt x="1111313" y="1639271"/>
                  <a:pt x="1111313" y="1635615"/>
                  <a:pt x="1111313" y="1635615"/>
                </a:cubicBezTo>
                <a:cubicBezTo>
                  <a:pt x="1115048" y="1635615"/>
                  <a:pt x="1115048" y="1631856"/>
                  <a:pt x="1115048" y="1628200"/>
                </a:cubicBezTo>
                <a:cubicBezTo>
                  <a:pt x="1115048" y="1624545"/>
                  <a:pt x="1115048" y="1620785"/>
                  <a:pt x="1118684" y="1613474"/>
                </a:cubicBezTo>
                <a:cubicBezTo>
                  <a:pt x="1118684" y="1609715"/>
                  <a:pt x="1122419" y="1609715"/>
                  <a:pt x="1122419" y="1606059"/>
                </a:cubicBezTo>
                <a:cubicBezTo>
                  <a:pt x="1126056" y="1602404"/>
                  <a:pt x="1126056" y="1598644"/>
                  <a:pt x="1129791" y="1594989"/>
                </a:cubicBezTo>
                <a:cubicBezTo>
                  <a:pt x="1133427" y="1587574"/>
                  <a:pt x="1140897" y="1576503"/>
                  <a:pt x="1144533" y="1569088"/>
                </a:cubicBezTo>
                <a:cubicBezTo>
                  <a:pt x="1148268" y="1561777"/>
                  <a:pt x="1155640" y="1550707"/>
                  <a:pt x="1159276" y="1543292"/>
                </a:cubicBezTo>
                <a:cubicBezTo>
                  <a:pt x="1163011" y="1539636"/>
                  <a:pt x="1163011" y="1532221"/>
                  <a:pt x="1166648" y="1528566"/>
                </a:cubicBezTo>
                <a:cubicBezTo>
                  <a:pt x="1166648" y="1524806"/>
                  <a:pt x="1170382" y="1524806"/>
                  <a:pt x="1170382" y="1521151"/>
                </a:cubicBezTo>
                <a:cubicBezTo>
                  <a:pt x="1166648" y="1521151"/>
                  <a:pt x="1163011" y="1521151"/>
                  <a:pt x="1159276" y="1521151"/>
                </a:cubicBezTo>
                <a:cubicBezTo>
                  <a:pt x="1140798" y="1517495"/>
                  <a:pt x="1118684" y="1513735"/>
                  <a:pt x="1100207" y="1513735"/>
                </a:cubicBezTo>
                <a:cubicBezTo>
                  <a:pt x="1096570" y="1513735"/>
                  <a:pt x="1092835" y="1513735"/>
                  <a:pt x="1089199" y="1513735"/>
                </a:cubicBezTo>
                <a:close/>
                <a:moveTo>
                  <a:pt x="1004280" y="1502665"/>
                </a:moveTo>
                <a:cubicBezTo>
                  <a:pt x="1004280" y="1506320"/>
                  <a:pt x="1000545" y="1506320"/>
                  <a:pt x="1000545" y="1510080"/>
                </a:cubicBezTo>
                <a:cubicBezTo>
                  <a:pt x="996909" y="1517391"/>
                  <a:pt x="993174" y="1524806"/>
                  <a:pt x="989439" y="1532221"/>
                </a:cubicBezTo>
                <a:cubicBezTo>
                  <a:pt x="978431" y="1550707"/>
                  <a:pt x="971060" y="1569088"/>
                  <a:pt x="959953" y="1587574"/>
                </a:cubicBezTo>
                <a:cubicBezTo>
                  <a:pt x="956219" y="1594989"/>
                  <a:pt x="952582" y="1598644"/>
                  <a:pt x="948847" y="1602404"/>
                </a:cubicBezTo>
                <a:cubicBezTo>
                  <a:pt x="945211" y="1606059"/>
                  <a:pt x="941476" y="1609715"/>
                  <a:pt x="937741" y="1613474"/>
                </a:cubicBezTo>
                <a:cubicBezTo>
                  <a:pt x="934104" y="1617130"/>
                  <a:pt x="930370" y="1620785"/>
                  <a:pt x="926733" y="1624545"/>
                </a:cubicBezTo>
                <a:cubicBezTo>
                  <a:pt x="926733" y="1624545"/>
                  <a:pt x="922998" y="1628200"/>
                  <a:pt x="922998" y="1628200"/>
                </a:cubicBezTo>
                <a:cubicBezTo>
                  <a:pt x="919362" y="1631856"/>
                  <a:pt x="919362" y="1631856"/>
                  <a:pt x="919362" y="1631856"/>
                </a:cubicBezTo>
                <a:cubicBezTo>
                  <a:pt x="922998" y="1631856"/>
                  <a:pt x="922998" y="1631856"/>
                  <a:pt x="926733" y="1631856"/>
                </a:cubicBezTo>
                <a:cubicBezTo>
                  <a:pt x="948847" y="1631856"/>
                  <a:pt x="967325" y="1635615"/>
                  <a:pt x="989439" y="1639271"/>
                </a:cubicBezTo>
                <a:cubicBezTo>
                  <a:pt x="993174" y="1639271"/>
                  <a:pt x="996810" y="1639271"/>
                  <a:pt x="1000545" y="1639271"/>
                </a:cubicBezTo>
                <a:cubicBezTo>
                  <a:pt x="1004280" y="1639271"/>
                  <a:pt x="1004280" y="1635615"/>
                  <a:pt x="1004280" y="1635615"/>
                </a:cubicBezTo>
                <a:cubicBezTo>
                  <a:pt x="1007917" y="1631856"/>
                  <a:pt x="1015288" y="1624545"/>
                  <a:pt x="1019023" y="1617130"/>
                </a:cubicBezTo>
                <a:cubicBezTo>
                  <a:pt x="1030129" y="1602404"/>
                  <a:pt x="1041137" y="1583918"/>
                  <a:pt x="1048509" y="1561777"/>
                </a:cubicBezTo>
                <a:cubicBezTo>
                  <a:pt x="1055978" y="1554362"/>
                  <a:pt x="1059615" y="1543292"/>
                  <a:pt x="1063350" y="1535876"/>
                </a:cubicBezTo>
                <a:cubicBezTo>
                  <a:pt x="1066986" y="1528566"/>
                  <a:pt x="1074358" y="1517391"/>
                  <a:pt x="1078092" y="1510080"/>
                </a:cubicBezTo>
                <a:cubicBezTo>
                  <a:pt x="1078092" y="1506320"/>
                  <a:pt x="1078092" y="1506320"/>
                  <a:pt x="1078092" y="1506320"/>
                </a:cubicBezTo>
                <a:cubicBezTo>
                  <a:pt x="1074358" y="1506320"/>
                  <a:pt x="1070721" y="1506320"/>
                  <a:pt x="1066986" y="1506320"/>
                </a:cubicBezTo>
                <a:cubicBezTo>
                  <a:pt x="1055978" y="1502665"/>
                  <a:pt x="1041137" y="1502665"/>
                  <a:pt x="1030129" y="1502665"/>
                </a:cubicBezTo>
                <a:cubicBezTo>
                  <a:pt x="1022659" y="1502665"/>
                  <a:pt x="1011652" y="1502665"/>
                  <a:pt x="1004280" y="1502665"/>
                </a:cubicBezTo>
                <a:close/>
                <a:moveTo>
                  <a:pt x="797488" y="1487939"/>
                </a:moveTo>
                <a:cubicBezTo>
                  <a:pt x="797488" y="1491594"/>
                  <a:pt x="797488" y="1495250"/>
                  <a:pt x="793753" y="1499010"/>
                </a:cubicBezTo>
                <a:cubicBezTo>
                  <a:pt x="790116" y="1506320"/>
                  <a:pt x="782745" y="1517495"/>
                  <a:pt x="779010" y="1524806"/>
                </a:cubicBezTo>
                <a:cubicBezTo>
                  <a:pt x="771639" y="1532221"/>
                  <a:pt x="767904" y="1543292"/>
                  <a:pt x="760532" y="1550707"/>
                </a:cubicBezTo>
                <a:lnTo>
                  <a:pt x="751309" y="1563584"/>
                </a:lnTo>
                <a:lnTo>
                  <a:pt x="742055" y="1576503"/>
                </a:lnTo>
                <a:cubicBezTo>
                  <a:pt x="738418" y="1583918"/>
                  <a:pt x="734683" y="1587574"/>
                  <a:pt x="731047" y="1591333"/>
                </a:cubicBezTo>
                <a:cubicBezTo>
                  <a:pt x="727312" y="1594989"/>
                  <a:pt x="723675" y="1598644"/>
                  <a:pt x="719941" y="1602404"/>
                </a:cubicBezTo>
                <a:cubicBezTo>
                  <a:pt x="716206" y="1606059"/>
                  <a:pt x="712569" y="1609715"/>
                  <a:pt x="708834" y="1613474"/>
                </a:cubicBezTo>
                <a:cubicBezTo>
                  <a:pt x="708834" y="1613474"/>
                  <a:pt x="705198" y="1617130"/>
                  <a:pt x="705198" y="1617130"/>
                </a:cubicBezTo>
                <a:cubicBezTo>
                  <a:pt x="723675" y="1617130"/>
                  <a:pt x="738418" y="1620785"/>
                  <a:pt x="753161" y="1620785"/>
                </a:cubicBezTo>
                <a:cubicBezTo>
                  <a:pt x="767904" y="1620785"/>
                  <a:pt x="782745" y="1624545"/>
                  <a:pt x="797488" y="1624545"/>
                </a:cubicBezTo>
                <a:cubicBezTo>
                  <a:pt x="797488" y="1624545"/>
                  <a:pt x="801124" y="1624545"/>
                  <a:pt x="801124" y="1624545"/>
                </a:cubicBezTo>
                <a:cubicBezTo>
                  <a:pt x="801124" y="1620785"/>
                  <a:pt x="801124" y="1620785"/>
                  <a:pt x="801124" y="1620785"/>
                </a:cubicBezTo>
                <a:cubicBezTo>
                  <a:pt x="804859" y="1617130"/>
                  <a:pt x="804859" y="1609715"/>
                  <a:pt x="808594" y="1602404"/>
                </a:cubicBezTo>
                <a:cubicBezTo>
                  <a:pt x="812231" y="1594989"/>
                  <a:pt x="815965" y="1583918"/>
                  <a:pt x="819602" y="1576503"/>
                </a:cubicBezTo>
                <a:cubicBezTo>
                  <a:pt x="826973" y="1569088"/>
                  <a:pt x="830708" y="1558017"/>
                  <a:pt x="834443" y="1543292"/>
                </a:cubicBezTo>
                <a:cubicBezTo>
                  <a:pt x="838080" y="1532221"/>
                  <a:pt x="845451" y="1524806"/>
                  <a:pt x="849186" y="1513735"/>
                </a:cubicBezTo>
                <a:cubicBezTo>
                  <a:pt x="852822" y="1510080"/>
                  <a:pt x="852822" y="1506320"/>
                  <a:pt x="856557" y="1502665"/>
                </a:cubicBezTo>
                <a:cubicBezTo>
                  <a:pt x="856557" y="1502665"/>
                  <a:pt x="860292" y="1502665"/>
                  <a:pt x="860292" y="1499010"/>
                </a:cubicBezTo>
                <a:cubicBezTo>
                  <a:pt x="860292" y="1495250"/>
                  <a:pt x="860292" y="1495250"/>
                  <a:pt x="860292" y="1495250"/>
                </a:cubicBezTo>
                <a:cubicBezTo>
                  <a:pt x="852822" y="1495250"/>
                  <a:pt x="841814" y="1491594"/>
                  <a:pt x="834443" y="1491594"/>
                </a:cubicBezTo>
                <a:cubicBezTo>
                  <a:pt x="830708" y="1491594"/>
                  <a:pt x="826973" y="1491594"/>
                  <a:pt x="823337" y="1491594"/>
                </a:cubicBezTo>
                <a:cubicBezTo>
                  <a:pt x="815965" y="1491594"/>
                  <a:pt x="808594" y="1487939"/>
                  <a:pt x="801223" y="1487939"/>
                </a:cubicBezTo>
                <a:cubicBezTo>
                  <a:pt x="801223" y="1487939"/>
                  <a:pt x="797488" y="1487939"/>
                  <a:pt x="797488" y="1487939"/>
                </a:cubicBezTo>
                <a:close/>
                <a:moveTo>
                  <a:pt x="664606" y="1462038"/>
                </a:moveTo>
                <a:lnTo>
                  <a:pt x="665809" y="1462038"/>
                </a:lnTo>
                <a:lnTo>
                  <a:pt x="664844" y="1463487"/>
                </a:lnTo>
                <a:close/>
                <a:moveTo>
                  <a:pt x="553838" y="1425171"/>
                </a:moveTo>
                <a:cubicBezTo>
                  <a:pt x="553838" y="1425171"/>
                  <a:pt x="553838" y="1428827"/>
                  <a:pt x="553838" y="1428827"/>
                </a:cubicBezTo>
                <a:cubicBezTo>
                  <a:pt x="553838" y="1432587"/>
                  <a:pt x="553838" y="1432587"/>
                  <a:pt x="553838" y="1436242"/>
                </a:cubicBezTo>
                <a:cubicBezTo>
                  <a:pt x="553838" y="1439897"/>
                  <a:pt x="553838" y="1439897"/>
                  <a:pt x="553838" y="1443657"/>
                </a:cubicBezTo>
                <a:cubicBezTo>
                  <a:pt x="553838" y="1447312"/>
                  <a:pt x="553838" y="1447312"/>
                  <a:pt x="553838" y="1450968"/>
                </a:cubicBezTo>
                <a:cubicBezTo>
                  <a:pt x="553838" y="1454728"/>
                  <a:pt x="553838" y="1454728"/>
                  <a:pt x="553838" y="1458383"/>
                </a:cubicBezTo>
                <a:cubicBezTo>
                  <a:pt x="553838" y="1462038"/>
                  <a:pt x="553838" y="1462038"/>
                  <a:pt x="553838" y="1465798"/>
                </a:cubicBezTo>
                <a:cubicBezTo>
                  <a:pt x="553838" y="1469453"/>
                  <a:pt x="550103" y="1473109"/>
                  <a:pt x="550103" y="1476869"/>
                </a:cubicBezTo>
                <a:cubicBezTo>
                  <a:pt x="550103" y="1480524"/>
                  <a:pt x="546369" y="1480524"/>
                  <a:pt x="546369" y="1484179"/>
                </a:cubicBezTo>
                <a:cubicBezTo>
                  <a:pt x="546369" y="1484179"/>
                  <a:pt x="542732" y="1487939"/>
                  <a:pt x="542732" y="1491594"/>
                </a:cubicBezTo>
                <a:cubicBezTo>
                  <a:pt x="538997" y="1502665"/>
                  <a:pt x="531626" y="1510080"/>
                  <a:pt x="527989" y="1517495"/>
                </a:cubicBezTo>
                <a:cubicBezTo>
                  <a:pt x="524254" y="1524806"/>
                  <a:pt x="516883" y="1532221"/>
                  <a:pt x="513148" y="1539636"/>
                </a:cubicBezTo>
                <a:cubicBezTo>
                  <a:pt x="509512" y="1546947"/>
                  <a:pt x="502140" y="1554362"/>
                  <a:pt x="498405" y="1561777"/>
                </a:cubicBezTo>
                <a:cubicBezTo>
                  <a:pt x="498405" y="1561777"/>
                  <a:pt x="494671" y="1565433"/>
                  <a:pt x="494671" y="1565433"/>
                </a:cubicBezTo>
                <a:cubicBezTo>
                  <a:pt x="494671" y="1565433"/>
                  <a:pt x="498405" y="1565433"/>
                  <a:pt x="498405" y="1565433"/>
                </a:cubicBezTo>
                <a:cubicBezTo>
                  <a:pt x="502140" y="1565433"/>
                  <a:pt x="505777" y="1569192"/>
                  <a:pt x="509512" y="1569192"/>
                </a:cubicBezTo>
                <a:cubicBezTo>
                  <a:pt x="513148" y="1572848"/>
                  <a:pt x="520520" y="1572848"/>
                  <a:pt x="527989" y="1576503"/>
                </a:cubicBezTo>
                <a:cubicBezTo>
                  <a:pt x="535361" y="1580263"/>
                  <a:pt x="542732" y="1580263"/>
                  <a:pt x="550103" y="1583918"/>
                </a:cubicBezTo>
                <a:cubicBezTo>
                  <a:pt x="557475" y="1587574"/>
                  <a:pt x="564846" y="1587574"/>
                  <a:pt x="572218" y="1591333"/>
                </a:cubicBezTo>
                <a:cubicBezTo>
                  <a:pt x="575952" y="1591333"/>
                  <a:pt x="579687" y="1594989"/>
                  <a:pt x="583324" y="1594989"/>
                </a:cubicBezTo>
                <a:cubicBezTo>
                  <a:pt x="587059" y="1594989"/>
                  <a:pt x="587059" y="1591333"/>
                  <a:pt x="587059" y="1591333"/>
                </a:cubicBezTo>
                <a:cubicBezTo>
                  <a:pt x="587059" y="1587574"/>
                  <a:pt x="590695" y="1583918"/>
                  <a:pt x="590695" y="1580263"/>
                </a:cubicBezTo>
                <a:cubicBezTo>
                  <a:pt x="594430" y="1572848"/>
                  <a:pt x="598067" y="1565433"/>
                  <a:pt x="601802" y="1558017"/>
                </a:cubicBezTo>
                <a:cubicBezTo>
                  <a:pt x="612908" y="1543292"/>
                  <a:pt x="623916" y="1524806"/>
                  <a:pt x="638757" y="1506425"/>
                </a:cubicBezTo>
                <a:cubicBezTo>
                  <a:pt x="642393" y="1499010"/>
                  <a:pt x="649765" y="1487939"/>
                  <a:pt x="653500" y="1480524"/>
                </a:cubicBezTo>
                <a:cubicBezTo>
                  <a:pt x="657136" y="1476869"/>
                  <a:pt x="657136" y="1473109"/>
                  <a:pt x="660871" y="1469453"/>
                </a:cubicBezTo>
                <a:lnTo>
                  <a:pt x="664844" y="1463487"/>
                </a:lnTo>
                <a:lnTo>
                  <a:pt x="668242" y="1484179"/>
                </a:lnTo>
                <a:cubicBezTo>
                  <a:pt x="668242" y="1487939"/>
                  <a:pt x="668242" y="1491594"/>
                  <a:pt x="668242" y="1495250"/>
                </a:cubicBezTo>
                <a:cubicBezTo>
                  <a:pt x="668242" y="1499010"/>
                  <a:pt x="668242" y="1499010"/>
                  <a:pt x="668242" y="1502665"/>
                </a:cubicBezTo>
                <a:cubicBezTo>
                  <a:pt x="668242" y="1502665"/>
                  <a:pt x="668242" y="1506425"/>
                  <a:pt x="668242" y="1506425"/>
                </a:cubicBezTo>
                <a:cubicBezTo>
                  <a:pt x="664606" y="1510080"/>
                  <a:pt x="664606" y="1510080"/>
                  <a:pt x="664606" y="1513735"/>
                </a:cubicBezTo>
                <a:cubicBezTo>
                  <a:pt x="664606" y="1517495"/>
                  <a:pt x="660871" y="1521151"/>
                  <a:pt x="660871" y="1524806"/>
                </a:cubicBezTo>
                <a:cubicBezTo>
                  <a:pt x="657136" y="1532221"/>
                  <a:pt x="657136" y="1535876"/>
                  <a:pt x="653500" y="1539636"/>
                </a:cubicBezTo>
                <a:cubicBezTo>
                  <a:pt x="649765" y="1550707"/>
                  <a:pt x="642393" y="1558017"/>
                  <a:pt x="638757" y="1565433"/>
                </a:cubicBezTo>
                <a:cubicBezTo>
                  <a:pt x="631287" y="1576503"/>
                  <a:pt x="623916" y="1591333"/>
                  <a:pt x="616544" y="1606059"/>
                </a:cubicBezTo>
                <a:cubicBezTo>
                  <a:pt x="620279" y="1606059"/>
                  <a:pt x="627651" y="1609715"/>
                  <a:pt x="635022" y="1609715"/>
                </a:cubicBezTo>
                <a:cubicBezTo>
                  <a:pt x="642393" y="1609715"/>
                  <a:pt x="649765" y="1613474"/>
                  <a:pt x="657136" y="1613474"/>
                </a:cubicBezTo>
                <a:cubicBezTo>
                  <a:pt x="671977" y="1613474"/>
                  <a:pt x="682985" y="1617130"/>
                  <a:pt x="697826" y="1617130"/>
                </a:cubicBezTo>
                <a:cubicBezTo>
                  <a:pt x="697826" y="1613474"/>
                  <a:pt x="701463" y="1613474"/>
                  <a:pt x="694092" y="1602404"/>
                </a:cubicBezTo>
                <a:cubicBezTo>
                  <a:pt x="694092" y="1598644"/>
                  <a:pt x="697826" y="1594989"/>
                  <a:pt x="697826" y="1591333"/>
                </a:cubicBezTo>
                <a:cubicBezTo>
                  <a:pt x="701463" y="1580263"/>
                  <a:pt x="705198" y="1572848"/>
                  <a:pt x="708834" y="1561777"/>
                </a:cubicBezTo>
                <a:cubicBezTo>
                  <a:pt x="712569" y="1554362"/>
                  <a:pt x="716206" y="1546947"/>
                  <a:pt x="719941" y="1539636"/>
                </a:cubicBezTo>
                <a:cubicBezTo>
                  <a:pt x="723675" y="1532221"/>
                  <a:pt x="727312" y="1528566"/>
                  <a:pt x="731047" y="1521151"/>
                </a:cubicBezTo>
                <a:cubicBezTo>
                  <a:pt x="734683" y="1510080"/>
                  <a:pt x="742055" y="1499010"/>
                  <a:pt x="749524" y="1487939"/>
                </a:cubicBezTo>
                <a:cubicBezTo>
                  <a:pt x="749524" y="1484179"/>
                  <a:pt x="753161" y="1484179"/>
                  <a:pt x="753161" y="1480524"/>
                </a:cubicBezTo>
                <a:cubicBezTo>
                  <a:pt x="749524" y="1480524"/>
                  <a:pt x="749524" y="1480524"/>
                  <a:pt x="745790" y="1480524"/>
                </a:cubicBezTo>
                <a:cubicBezTo>
                  <a:pt x="742055" y="1480524"/>
                  <a:pt x="734683" y="1476869"/>
                  <a:pt x="731047" y="1476869"/>
                </a:cubicBezTo>
                <a:cubicBezTo>
                  <a:pt x="723675" y="1473109"/>
                  <a:pt x="712569" y="1473109"/>
                  <a:pt x="701463" y="1469453"/>
                </a:cubicBezTo>
                <a:cubicBezTo>
                  <a:pt x="690357" y="1469453"/>
                  <a:pt x="679349" y="1465798"/>
                  <a:pt x="668242" y="1462038"/>
                </a:cubicBezTo>
                <a:lnTo>
                  <a:pt x="665809" y="1462038"/>
                </a:lnTo>
                <a:lnTo>
                  <a:pt x="668242" y="1458383"/>
                </a:lnTo>
                <a:cubicBezTo>
                  <a:pt x="660871" y="1454728"/>
                  <a:pt x="649765" y="1454728"/>
                  <a:pt x="642393" y="1450968"/>
                </a:cubicBezTo>
                <a:cubicBezTo>
                  <a:pt x="620279" y="1443657"/>
                  <a:pt x="601802" y="1439897"/>
                  <a:pt x="579589" y="1432587"/>
                </a:cubicBezTo>
                <a:cubicBezTo>
                  <a:pt x="572218" y="1432587"/>
                  <a:pt x="561210" y="1428827"/>
                  <a:pt x="553838" y="1425171"/>
                </a:cubicBezTo>
                <a:close/>
                <a:moveTo>
                  <a:pt x="472556" y="1395615"/>
                </a:moveTo>
                <a:cubicBezTo>
                  <a:pt x="468920" y="1399271"/>
                  <a:pt x="468920" y="1403030"/>
                  <a:pt x="465185" y="1406686"/>
                </a:cubicBezTo>
                <a:lnTo>
                  <a:pt x="458586" y="1418546"/>
                </a:lnTo>
                <a:lnTo>
                  <a:pt x="446707" y="1439897"/>
                </a:lnTo>
                <a:cubicBezTo>
                  <a:pt x="435601" y="1454728"/>
                  <a:pt x="428230" y="1473109"/>
                  <a:pt x="417222" y="1487939"/>
                </a:cubicBezTo>
                <a:cubicBezTo>
                  <a:pt x="417222" y="1487939"/>
                  <a:pt x="413487" y="1491594"/>
                  <a:pt x="413487" y="1491594"/>
                </a:cubicBezTo>
                <a:cubicBezTo>
                  <a:pt x="413487" y="1495354"/>
                  <a:pt x="413487" y="1495354"/>
                  <a:pt x="409850" y="1499010"/>
                </a:cubicBezTo>
                <a:cubicBezTo>
                  <a:pt x="409850" y="1499010"/>
                  <a:pt x="409850" y="1502665"/>
                  <a:pt x="406115" y="1502665"/>
                </a:cubicBezTo>
                <a:cubicBezTo>
                  <a:pt x="402381" y="1502665"/>
                  <a:pt x="402381" y="1506425"/>
                  <a:pt x="398744" y="1506425"/>
                </a:cubicBezTo>
                <a:cubicBezTo>
                  <a:pt x="398744" y="1510080"/>
                  <a:pt x="395009" y="1510080"/>
                  <a:pt x="391373" y="1513735"/>
                </a:cubicBezTo>
                <a:cubicBezTo>
                  <a:pt x="391373" y="1517495"/>
                  <a:pt x="395009" y="1517495"/>
                  <a:pt x="395009" y="1517495"/>
                </a:cubicBezTo>
                <a:cubicBezTo>
                  <a:pt x="402381" y="1521151"/>
                  <a:pt x="406115" y="1524806"/>
                  <a:pt x="413487" y="1528566"/>
                </a:cubicBezTo>
                <a:cubicBezTo>
                  <a:pt x="417222" y="1528566"/>
                  <a:pt x="420858" y="1532221"/>
                  <a:pt x="424593" y="1532221"/>
                </a:cubicBezTo>
                <a:cubicBezTo>
                  <a:pt x="428230" y="1532221"/>
                  <a:pt x="428230" y="1535876"/>
                  <a:pt x="431964" y="1535876"/>
                </a:cubicBezTo>
                <a:cubicBezTo>
                  <a:pt x="439336" y="1539636"/>
                  <a:pt x="443071" y="1543292"/>
                  <a:pt x="450442" y="1546947"/>
                </a:cubicBezTo>
                <a:cubicBezTo>
                  <a:pt x="450442" y="1546947"/>
                  <a:pt x="454079" y="1550707"/>
                  <a:pt x="457813" y="1550707"/>
                </a:cubicBezTo>
                <a:cubicBezTo>
                  <a:pt x="457813" y="1550707"/>
                  <a:pt x="461450" y="1554362"/>
                  <a:pt x="465185" y="1554362"/>
                </a:cubicBezTo>
                <a:cubicBezTo>
                  <a:pt x="468920" y="1550707"/>
                  <a:pt x="468920" y="1546947"/>
                  <a:pt x="472556" y="1543292"/>
                </a:cubicBezTo>
                <a:cubicBezTo>
                  <a:pt x="476291" y="1539636"/>
                  <a:pt x="476291" y="1535876"/>
                  <a:pt x="479928" y="1532221"/>
                </a:cubicBezTo>
                <a:cubicBezTo>
                  <a:pt x="483663" y="1528566"/>
                  <a:pt x="483663" y="1524806"/>
                  <a:pt x="487299" y="1524806"/>
                </a:cubicBezTo>
                <a:cubicBezTo>
                  <a:pt x="494769" y="1510080"/>
                  <a:pt x="505777" y="1495354"/>
                  <a:pt x="516883" y="1480524"/>
                </a:cubicBezTo>
                <a:cubicBezTo>
                  <a:pt x="520618" y="1469453"/>
                  <a:pt x="527989" y="1462038"/>
                  <a:pt x="531626" y="1454728"/>
                </a:cubicBezTo>
                <a:cubicBezTo>
                  <a:pt x="535361" y="1450968"/>
                  <a:pt x="535361" y="1447312"/>
                  <a:pt x="538997" y="1443657"/>
                </a:cubicBezTo>
                <a:cubicBezTo>
                  <a:pt x="542732" y="1439897"/>
                  <a:pt x="542732" y="1436242"/>
                  <a:pt x="546369" y="1432587"/>
                </a:cubicBezTo>
                <a:cubicBezTo>
                  <a:pt x="538997" y="1428827"/>
                  <a:pt x="527989" y="1425171"/>
                  <a:pt x="516883" y="1421412"/>
                </a:cubicBezTo>
                <a:cubicBezTo>
                  <a:pt x="509512" y="1414101"/>
                  <a:pt x="498405" y="1410341"/>
                  <a:pt x="491034" y="1406686"/>
                </a:cubicBezTo>
                <a:cubicBezTo>
                  <a:pt x="483663" y="1403030"/>
                  <a:pt x="479928" y="1399271"/>
                  <a:pt x="472556" y="1395615"/>
                </a:cubicBezTo>
                <a:close/>
                <a:moveTo>
                  <a:pt x="328568" y="1295876"/>
                </a:moveTo>
                <a:cubicBezTo>
                  <a:pt x="328568" y="1299636"/>
                  <a:pt x="324932" y="1299636"/>
                  <a:pt x="324932" y="1303291"/>
                </a:cubicBezTo>
                <a:cubicBezTo>
                  <a:pt x="321197" y="1303291"/>
                  <a:pt x="321197" y="1306947"/>
                  <a:pt x="321197" y="1306947"/>
                </a:cubicBezTo>
                <a:cubicBezTo>
                  <a:pt x="317462" y="1310706"/>
                  <a:pt x="317462" y="1314362"/>
                  <a:pt x="313825" y="1318017"/>
                </a:cubicBezTo>
                <a:cubicBezTo>
                  <a:pt x="310091" y="1325432"/>
                  <a:pt x="302719" y="1336503"/>
                  <a:pt x="299083" y="1343918"/>
                </a:cubicBezTo>
                <a:cubicBezTo>
                  <a:pt x="295348" y="1351333"/>
                  <a:pt x="291613" y="1358644"/>
                  <a:pt x="284242" y="1366059"/>
                </a:cubicBezTo>
                <a:cubicBezTo>
                  <a:pt x="280605" y="1369714"/>
                  <a:pt x="276870" y="1373474"/>
                  <a:pt x="273234" y="1377130"/>
                </a:cubicBezTo>
                <a:cubicBezTo>
                  <a:pt x="269499" y="1380785"/>
                  <a:pt x="265764" y="1384545"/>
                  <a:pt x="262127" y="1388200"/>
                </a:cubicBezTo>
                <a:cubicBezTo>
                  <a:pt x="258392" y="1391960"/>
                  <a:pt x="254756" y="1395615"/>
                  <a:pt x="251021" y="1399271"/>
                </a:cubicBezTo>
                <a:cubicBezTo>
                  <a:pt x="254756" y="1399271"/>
                  <a:pt x="254756" y="1403030"/>
                  <a:pt x="254756" y="1403030"/>
                </a:cubicBezTo>
                <a:cubicBezTo>
                  <a:pt x="262127" y="1410341"/>
                  <a:pt x="265764" y="1414101"/>
                  <a:pt x="273234" y="1421412"/>
                </a:cubicBezTo>
                <a:cubicBezTo>
                  <a:pt x="280605" y="1432482"/>
                  <a:pt x="291613" y="1439897"/>
                  <a:pt x="302719" y="1450968"/>
                </a:cubicBezTo>
                <a:cubicBezTo>
                  <a:pt x="302719" y="1447312"/>
                  <a:pt x="302719" y="1447312"/>
                  <a:pt x="302719" y="1447312"/>
                </a:cubicBezTo>
                <a:cubicBezTo>
                  <a:pt x="306454" y="1443553"/>
                  <a:pt x="310091" y="1436242"/>
                  <a:pt x="313825" y="1428827"/>
                </a:cubicBezTo>
                <a:cubicBezTo>
                  <a:pt x="324833" y="1414101"/>
                  <a:pt x="335940" y="1395615"/>
                  <a:pt x="350781" y="1388200"/>
                </a:cubicBezTo>
                <a:cubicBezTo>
                  <a:pt x="358152" y="1377130"/>
                  <a:pt x="361789" y="1369714"/>
                  <a:pt x="369160" y="1362404"/>
                </a:cubicBezTo>
                <a:cubicBezTo>
                  <a:pt x="369160" y="1358644"/>
                  <a:pt x="372895" y="1358644"/>
                  <a:pt x="372895" y="1354989"/>
                </a:cubicBezTo>
                <a:cubicBezTo>
                  <a:pt x="372895" y="1354989"/>
                  <a:pt x="376531" y="1354989"/>
                  <a:pt x="376531" y="1351333"/>
                </a:cubicBezTo>
                <a:cubicBezTo>
                  <a:pt x="380266" y="1347573"/>
                  <a:pt x="380266" y="1343918"/>
                  <a:pt x="384001" y="1340263"/>
                </a:cubicBezTo>
                <a:cubicBezTo>
                  <a:pt x="380266" y="1343918"/>
                  <a:pt x="380266" y="1347573"/>
                  <a:pt x="380266" y="1351333"/>
                </a:cubicBezTo>
                <a:cubicBezTo>
                  <a:pt x="376531" y="1362404"/>
                  <a:pt x="376531" y="1369714"/>
                  <a:pt x="372895" y="1380889"/>
                </a:cubicBezTo>
                <a:cubicBezTo>
                  <a:pt x="369160" y="1388200"/>
                  <a:pt x="365524" y="1399271"/>
                  <a:pt x="361789" y="1406686"/>
                </a:cubicBezTo>
                <a:cubicBezTo>
                  <a:pt x="358152" y="1417756"/>
                  <a:pt x="350682" y="1425171"/>
                  <a:pt x="347046" y="1436242"/>
                </a:cubicBezTo>
                <a:cubicBezTo>
                  <a:pt x="343311" y="1443553"/>
                  <a:pt x="335940" y="1454728"/>
                  <a:pt x="332303" y="1462038"/>
                </a:cubicBezTo>
                <a:cubicBezTo>
                  <a:pt x="332303" y="1465798"/>
                  <a:pt x="328568" y="1469453"/>
                  <a:pt x="328568" y="1473109"/>
                </a:cubicBezTo>
                <a:cubicBezTo>
                  <a:pt x="328568" y="1476869"/>
                  <a:pt x="332303" y="1476869"/>
                  <a:pt x="335940" y="1480524"/>
                </a:cubicBezTo>
                <a:cubicBezTo>
                  <a:pt x="343311" y="1487939"/>
                  <a:pt x="347046" y="1491594"/>
                  <a:pt x="354417" y="1495250"/>
                </a:cubicBezTo>
                <a:cubicBezTo>
                  <a:pt x="361789" y="1499010"/>
                  <a:pt x="365524" y="1502665"/>
                  <a:pt x="372895" y="1506425"/>
                </a:cubicBezTo>
                <a:cubicBezTo>
                  <a:pt x="376531" y="1506425"/>
                  <a:pt x="376531" y="1510080"/>
                  <a:pt x="380266" y="1510080"/>
                </a:cubicBezTo>
                <a:cubicBezTo>
                  <a:pt x="387638" y="1502665"/>
                  <a:pt x="387638" y="1491594"/>
                  <a:pt x="387638" y="1487939"/>
                </a:cubicBezTo>
                <a:cubicBezTo>
                  <a:pt x="391373" y="1476869"/>
                  <a:pt x="395009" y="1469453"/>
                  <a:pt x="398744" y="1462038"/>
                </a:cubicBezTo>
                <a:cubicBezTo>
                  <a:pt x="406115" y="1447312"/>
                  <a:pt x="413487" y="1428827"/>
                  <a:pt x="420858" y="1414101"/>
                </a:cubicBezTo>
                <a:cubicBezTo>
                  <a:pt x="428230" y="1403030"/>
                  <a:pt x="431964" y="1391960"/>
                  <a:pt x="439336" y="1380785"/>
                </a:cubicBezTo>
                <a:cubicBezTo>
                  <a:pt x="439336" y="1377130"/>
                  <a:pt x="443071" y="1377130"/>
                  <a:pt x="443071" y="1373474"/>
                </a:cubicBezTo>
                <a:cubicBezTo>
                  <a:pt x="435601" y="1369714"/>
                  <a:pt x="424593" y="1362404"/>
                  <a:pt x="417222" y="1358644"/>
                </a:cubicBezTo>
                <a:cubicBezTo>
                  <a:pt x="409850" y="1354989"/>
                  <a:pt x="398744" y="1351333"/>
                  <a:pt x="391373" y="1343918"/>
                </a:cubicBezTo>
                <a:cubicBezTo>
                  <a:pt x="391373" y="1343918"/>
                  <a:pt x="387638" y="1340263"/>
                  <a:pt x="384001" y="1340263"/>
                </a:cubicBezTo>
                <a:cubicBezTo>
                  <a:pt x="380266" y="1336503"/>
                  <a:pt x="372895" y="1332848"/>
                  <a:pt x="369160" y="1329192"/>
                </a:cubicBezTo>
                <a:cubicBezTo>
                  <a:pt x="361789" y="1321777"/>
                  <a:pt x="358152" y="1318017"/>
                  <a:pt x="350781" y="1314362"/>
                </a:cubicBezTo>
                <a:cubicBezTo>
                  <a:pt x="347046" y="1310706"/>
                  <a:pt x="343311" y="1310706"/>
                  <a:pt x="339674" y="1306947"/>
                </a:cubicBezTo>
                <a:cubicBezTo>
                  <a:pt x="335940" y="1303291"/>
                  <a:pt x="332303" y="1299636"/>
                  <a:pt x="328568" y="1295876"/>
                </a:cubicBezTo>
                <a:close/>
                <a:moveTo>
                  <a:pt x="254756" y="1236868"/>
                </a:moveTo>
                <a:cubicBezTo>
                  <a:pt x="254756" y="1236868"/>
                  <a:pt x="254756" y="1240524"/>
                  <a:pt x="254756" y="1240524"/>
                </a:cubicBezTo>
                <a:cubicBezTo>
                  <a:pt x="254756" y="1244283"/>
                  <a:pt x="254756" y="1244283"/>
                  <a:pt x="254756" y="1247939"/>
                </a:cubicBezTo>
                <a:cubicBezTo>
                  <a:pt x="254756" y="1251594"/>
                  <a:pt x="254756" y="1255354"/>
                  <a:pt x="254756" y="1255354"/>
                </a:cubicBezTo>
                <a:cubicBezTo>
                  <a:pt x="254756" y="1255354"/>
                  <a:pt x="254756" y="1259009"/>
                  <a:pt x="254756" y="1259009"/>
                </a:cubicBezTo>
                <a:cubicBezTo>
                  <a:pt x="254756" y="1259009"/>
                  <a:pt x="251021" y="1262665"/>
                  <a:pt x="251021" y="1266424"/>
                </a:cubicBezTo>
                <a:cubicBezTo>
                  <a:pt x="247385" y="1270080"/>
                  <a:pt x="247385" y="1273735"/>
                  <a:pt x="243650" y="1277495"/>
                </a:cubicBezTo>
                <a:cubicBezTo>
                  <a:pt x="236278" y="1288565"/>
                  <a:pt x="232543" y="1295876"/>
                  <a:pt x="225172" y="1303291"/>
                </a:cubicBezTo>
                <a:cubicBezTo>
                  <a:pt x="225172" y="1307051"/>
                  <a:pt x="221535" y="1310706"/>
                  <a:pt x="217801" y="1314362"/>
                </a:cubicBezTo>
                <a:cubicBezTo>
                  <a:pt x="217801" y="1318122"/>
                  <a:pt x="214066" y="1318122"/>
                  <a:pt x="210429" y="1321777"/>
                </a:cubicBezTo>
                <a:cubicBezTo>
                  <a:pt x="210429" y="1321777"/>
                  <a:pt x="206694" y="1325432"/>
                  <a:pt x="203058" y="1329192"/>
                </a:cubicBezTo>
                <a:cubicBezTo>
                  <a:pt x="199323" y="1329192"/>
                  <a:pt x="199323" y="1332848"/>
                  <a:pt x="195686" y="1336503"/>
                </a:cubicBezTo>
                <a:cubicBezTo>
                  <a:pt x="199323" y="1340263"/>
                  <a:pt x="203058" y="1347573"/>
                  <a:pt x="206694" y="1351333"/>
                </a:cubicBezTo>
                <a:cubicBezTo>
                  <a:pt x="217801" y="1362404"/>
                  <a:pt x="228907" y="1377130"/>
                  <a:pt x="239915" y="1388200"/>
                </a:cubicBezTo>
                <a:cubicBezTo>
                  <a:pt x="243650" y="1391960"/>
                  <a:pt x="243650" y="1391960"/>
                  <a:pt x="247385" y="1395615"/>
                </a:cubicBezTo>
                <a:cubicBezTo>
                  <a:pt x="247385" y="1391960"/>
                  <a:pt x="247385" y="1391960"/>
                  <a:pt x="243650" y="1388200"/>
                </a:cubicBezTo>
                <a:cubicBezTo>
                  <a:pt x="247385" y="1384545"/>
                  <a:pt x="247385" y="1384545"/>
                  <a:pt x="247385" y="1380889"/>
                </a:cubicBezTo>
                <a:cubicBezTo>
                  <a:pt x="254756" y="1362404"/>
                  <a:pt x="262127" y="1343918"/>
                  <a:pt x="269499" y="1325432"/>
                </a:cubicBezTo>
                <a:cubicBezTo>
                  <a:pt x="273234" y="1314362"/>
                  <a:pt x="280605" y="1303291"/>
                  <a:pt x="284242" y="1295876"/>
                </a:cubicBezTo>
                <a:cubicBezTo>
                  <a:pt x="287976" y="1292221"/>
                  <a:pt x="287976" y="1288565"/>
                  <a:pt x="291613" y="1284806"/>
                </a:cubicBezTo>
                <a:cubicBezTo>
                  <a:pt x="291613" y="1281150"/>
                  <a:pt x="295348" y="1281150"/>
                  <a:pt x="295348" y="1277495"/>
                </a:cubicBezTo>
                <a:cubicBezTo>
                  <a:pt x="298984" y="1277495"/>
                  <a:pt x="298984" y="1273735"/>
                  <a:pt x="298984" y="1273735"/>
                </a:cubicBezTo>
                <a:cubicBezTo>
                  <a:pt x="291613" y="1270080"/>
                  <a:pt x="287976" y="1262665"/>
                  <a:pt x="280605" y="1259009"/>
                </a:cubicBezTo>
                <a:cubicBezTo>
                  <a:pt x="276870" y="1259009"/>
                  <a:pt x="273135" y="1255354"/>
                  <a:pt x="269499" y="1251594"/>
                </a:cubicBezTo>
                <a:cubicBezTo>
                  <a:pt x="265764" y="1247939"/>
                  <a:pt x="258392" y="1240524"/>
                  <a:pt x="254756" y="1236868"/>
                </a:cubicBezTo>
                <a:close/>
                <a:moveTo>
                  <a:pt x="113688" y="1132699"/>
                </a:moveTo>
                <a:lnTo>
                  <a:pt x="103396" y="1174101"/>
                </a:lnTo>
                <a:cubicBezTo>
                  <a:pt x="103396" y="1174101"/>
                  <a:pt x="103396" y="1177756"/>
                  <a:pt x="103396" y="1177756"/>
                </a:cubicBezTo>
                <a:cubicBezTo>
                  <a:pt x="103396" y="1174101"/>
                  <a:pt x="99661" y="1170341"/>
                  <a:pt x="99661" y="1166685"/>
                </a:cubicBezTo>
                <a:lnTo>
                  <a:pt x="96728" y="1154808"/>
                </a:lnTo>
                <a:lnTo>
                  <a:pt x="103298" y="1148200"/>
                </a:lnTo>
                <a:close/>
                <a:moveTo>
                  <a:pt x="232642" y="210444"/>
                </a:moveTo>
                <a:cubicBezTo>
                  <a:pt x="232642" y="210444"/>
                  <a:pt x="232642" y="214099"/>
                  <a:pt x="232642" y="214099"/>
                </a:cubicBezTo>
                <a:cubicBezTo>
                  <a:pt x="232642" y="214099"/>
                  <a:pt x="232642" y="217859"/>
                  <a:pt x="232642" y="217859"/>
                </a:cubicBezTo>
                <a:lnTo>
                  <a:pt x="232642" y="221514"/>
                </a:lnTo>
                <a:lnTo>
                  <a:pt x="228907" y="221514"/>
                </a:lnTo>
                <a:cubicBezTo>
                  <a:pt x="228907" y="221514"/>
                  <a:pt x="225172" y="221514"/>
                  <a:pt x="225172" y="221514"/>
                </a:cubicBezTo>
                <a:cubicBezTo>
                  <a:pt x="225172" y="221514"/>
                  <a:pt x="221535" y="221514"/>
                  <a:pt x="221535" y="221514"/>
                </a:cubicBezTo>
                <a:lnTo>
                  <a:pt x="217831" y="221514"/>
                </a:lnTo>
                <a:lnTo>
                  <a:pt x="225270" y="214099"/>
                </a:lnTo>
                <a:cubicBezTo>
                  <a:pt x="228907" y="210444"/>
                  <a:pt x="228907" y="210444"/>
                  <a:pt x="232642" y="210444"/>
                </a:cubicBezTo>
                <a:close/>
                <a:moveTo>
                  <a:pt x="793753" y="0"/>
                </a:moveTo>
                <a:cubicBezTo>
                  <a:pt x="797488" y="0"/>
                  <a:pt x="804859" y="0"/>
                  <a:pt x="812231" y="0"/>
                </a:cubicBezTo>
                <a:cubicBezTo>
                  <a:pt x="815965" y="0"/>
                  <a:pt x="823337" y="0"/>
                  <a:pt x="827072" y="0"/>
                </a:cubicBezTo>
                <a:cubicBezTo>
                  <a:pt x="838080" y="3655"/>
                  <a:pt x="849186" y="3655"/>
                  <a:pt x="860292" y="3655"/>
                </a:cubicBezTo>
                <a:cubicBezTo>
                  <a:pt x="875035" y="3655"/>
                  <a:pt x="886141" y="3655"/>
                  <a:pt x="897149" y="7415"/>
                </a:cubicBezTo>
                <a:cubicBezTo>
                  <a:pt x="911990" y="11070"/>
                  <a:pt x="922998" y="11070"/>
                  <a:pt x="934104" y="14726"/>
                </a:cubicBezTo>
                <a:cubicBezTo>
                  <a:pt x="959953" y="18486"/>
                  <a:pt x="985802" y="25796"/>
                  <a:pt x="1011652" y="29556"/>
                </a:cubicBezTo>
                <a:cubicBezTo>
                  <a:pt x="1026394" y="33211"/>
                  <a:pt x="1037501" y="33211"/>
                  <a:pt x="1052243" y="36867"/>
                </a:cubicBezTo>
                <a:cubicBezTo>
                  <a:pt x="1063350" y="36867"/>
                  <a:pt x="1070721" y="40627"/>
                  <a:pt x="1078092" y="40627"/>
                </a:cubicBezTo>
                <a:cubicBezTo>
                  <a:pt x="1089199" y="44282"/>
                  <a:pt x="1096570" y="44282"/>
                  <a:pt x="1107676" y="48042"/>
                </a:cubicBezTo>
                <a:cubicBezTo>
                  <a:pt x="1115048" y="51697"/>
                  <a:pt x="1122419" y="51697"/>
                  <a:pt x="1129791" y="55352"/>
                </a:cubicBezTo>
                <a:cubicBezTo>
                  <a:pt x="1137162" y="55352"/>
                  <a:pt x="1144533" y="59112"/>
                  <a:pt x="1151905" y="62768"/>
                </a:cubicBezTo>
                <a:cubicBezTo>
                  <a:pt x="1166746" y="70183"/>
                  <a:pt x="1181489" y="73838"/>
                  <a:pt x="1196231" y="81253"/>
                </a:cubicBezTo>
                <a:cubicBezTo>
                  <a:pt x="1218346" y="92324"/>
                  <a:pt x="1236823" y="99634"/>
                  <a:pt x="1259036" y="110705"/>
                </a:cubicBezTo>
                <a:cubicBezTo>
                  <a:pt x="1284885" y="121880"/>
                  <a:pt x="1306999" y="132950"/>
                  <a:pt x="1329113" y="147676"/>
                </a:cubicBezTo>
                <a:cubicBezTo>
                  <a:pt x="1347591" y="158747"/>
                  <a:pt x="1366069" y="169817"/>
                  <a:pt x="1384546" y="180888"/>
                </a:cubicBezTo>
                <a:cubicBezTo>
                  <a:pt x="1388281" y="180888"/>
                  <a:pt x="1395652" y="184648"/>
                  <a:pt x="1399289" y="188303"/>
                </a:cubicBezTo>
                <a:cubicBezTo>
                  <a:pt x="1410395" y="195718"/>
                  <a:pt x="1417767" y="199373"/>
                  <a:pt x="1425138" y="206789"/>
                </a:cubicBezTo>
                <a:cubicBezTo>
                  <a:pt x="1425138" y="210444"/>
                  <a:pt x="1428873" y="210444"/>
                  <a:pt x="1428873" y="210444"/>
                </a:cubicBezTo>
                <a:cubicBezTo>
                  <a:pt x="1439881" y="217859"/>
                  <a:pt x="1447351" y="221514"/>
                  <a:pt x="1458359" y="228930"/>
                </a:cubicBezTo>
                <a:cubicBezTo>
                  <a:pt x="1465730" y="232585"/>
                  <a:pt x="1469465" y="236240"/>
                  <a:pt x="1476836" y="240000"/>
                </a:cubicBezTo>
                <a:cubicBezTo>
                  <a:pt x="1480571" y="243655"/>
                  <a:pt x="1484208" y="243655"/>
                  <a:pt x="1487942" y="247415"/>
                </a:cubicBezTo>
                <a:cubicBezTo>
                  <a:pt x="1499049" y="251071"/>
                  <a:pt x="1506420" y="258486"/>
                  <a:pt x="1517428" y="265796"/>
                </a:cubicBezTo>
                <a:cubicBezTo>
                  <a:pt x="1524799" y="269556"/>
                  <a:pt x="1532269" y="276867"/>
                  <a:pt x="1539641" y="280627"/>
                </a:cubicBezTo>
                <a:cubicBezTo>
                  <a:pt x="1543277" y="284282"/>
                  <a:pt x="1547012" y="284282"/>
                  <a:pt x="1550648" y="287937"/>
                </a:cubicBezTo>
                <a:cubicBezTo>
                  <a:pt x="1550648" y="287937"/>
                  <a:pt x="1554383" y="287937"/>
                  <a:pt x="1554383" y="287937"/>
                </a:cubicBezTo>
                <a:cubicBezTo>
                  <a:pt x="1558118" y="287937"/>
                  <a:pt x="1558118" y="287937"/>
                  <a:pt x="1558118" y="287937"/>
                </a:cubicBezTo>
                <a:cubicBezTo>
                  <a:pt x="1558118" y="291697"/>
                  <a:pt x="1561755" y="291697"/>
                  <a:pt x="1561755" y="291697"/>
                </a:cubicBezTo>
                <a:cubicBezTo>
                  <a:pt x="1565490" y="291697"/>
                  <a:pt x="1565490" y="295353"/>
                  <a:pt x="1569126" y="295353"/>
                </a:cubicBezTo>
                <a:cubicBezTo>
                  <a:pt x="1576498" y="299008"/>
                  <a:pt x="1580232" y="302768"/>
                  <a:pt x="1583967" y="306423"/>
                </a:cubicBezTo>
                <a:cubicBezTo>
                  <a:pt x="1587604" y="306423"/>
                  <a:pt x="1587604" y="310079"/>
                  <a:pt x="1591339" y="313838"/>
                </a:cubicBezTo>
                <a:cubicBezTo>
                  <a:pt x="1591339" y="313838"/>
                  <a:pt x="1594975" y="317494"/>
                  <a:pt x="1594975" y="317494"/>
                </a:cubicBezTo>
                <a:cubicBezTo>
                  <a:pt x="1598710" y="321253"/>
                  <a:pt x="1606081" y="328564"/>
                  <a:pt x="1613453" y="332324"/>
                </a:cubicBezTo>
                <a:cubicBezTo>
                  <a:pt x="1617188" y="335979"/>
                  <a:pt x="1617188" y="335979"/>
                  <a:pt x="1620824" y="339635"/>
                </a:cubicBezTo>
                <a:cubicBezTo>
                  <a:pt x="1639302" y="361776"/>
                  <a:pt x="1661416" y="380261"/>
                  <a:pt x="1679894" y="402402"/>
                </a:cubicBezTo>
                <a:cubicBezTo>
                  <a:pt x="1691000" y="413473"/>
                  <a:pt x="1702106" y="428303"/>
                  <a:pt x="1713114" y="439374"/>
                </a:cubicBezTo>
                <a:cubicBezTo>
                  <a:pt x="1716849" y="439374"/>
                  <a:pt x="1716849" y="443029"/>
                  <a:pt x="1720486" y="446684"/>
                </a:cubicBezTo>
                <a:cubicBezTo>
                  <a:pt x="1720486" y="446684"/>
                  <a:pt x="1724220" y="450444"/>
                  <a:pt x="1724220" y="450444"/>
                </a:cubicBezTo>
                <a:cubicBezTo>
                  <a:pt x="1727955" y="454099"/>
                  <a:pt x="1731592" y="461515"/>
                  <a:pt x="1735327" y="465170"/>
                </a:cubicBezTo>
                <a:cubicBezTo>
                  <a:pt x="1753706" y="487311"/>
                  <a:pt x="1768547" y="513212"/>
                  <a:pt x="1787025" y="535353"/>
                </a:cubicBezTo>
                <a:cubicBezTo>
                  <a:pt x="1790661" y="542768"/>
                  <a:pt x="1798033" y="553838"/>
                  <a:pt x="1805404" y="561149"/>
                </a:cubicBezTo>
                <a:cubicBezTo>
                  <a:pt x="1812874" y="568564"/>
                  <a:pt x="1816510" y="575979"/>
                  <a:pt x="1820245" y="583290"/>
                </a:cubicBezTo>
                <a:cubicBezTo>
                  <a:pt x="1831253" y="598121"/>
                  <a:pt x="1838723" y="616606"/>
                  <a:pt x="1849731" y="631332"/>
                </a:cubicBezTo>
                <a:cubicBezTo>
                  <a:pt x="1853466" y="638747"/>
                  <a:pt x="1857102" y="642403"/>
                  <a:pt x="1860837" y="649818"/>
                </a:cubicBezTo>
                <a:cubicBezTo>
                  <a:pt x="1868209" y="657233"/>
                  <a:pt x="1871943" y="660888"/>
                  <a:pt x="1875580" y="668303"/>
                </a:cubicBezTo>
                <a:cubicBezTo>
                  <a:pt x="1886686" y="679374"/>
                  <a:pt x="1897792" y="694100"/>
                  <a:pt x="1905164" y="708826"/>
                </a:cubicBezTo>
                <a:cubicBezTo>
                  <a:pt x="1912535" y="727311"/>
                  <a:pt x="1919906" y="742142"/>
                  <a:pt x="1927278" y="756867"/>
                </a:cubicBezTo>
                <a:cubicBezTo>
                  <a:pt x="1934649" y="771593"/>
                  <a:pt x="1942021" y="786424"/>
                  <a:pt x="1949490" y="801149"/>
                </a:cubicBezTo>
                <a:cubicBezTo>
                  <a:pt x="1949490" y="804909"/>
                  <a:pt x="1953127" y="808565"/>
                  <a:pt x="1953127" y="812220"/>
                </a:cubicBezTo>
                <a:cubicBezTo>
                  <a:pt x="1960498" y="838121"/>
                  <a:pt x="1971604" y="867677"/>
                  <a:pt x="1982711" y="893473"/>
                </a:cubicBezTo>
                <a:cubicBezTo>
                  <a:pt x="1982711" y="897129"/>
                  <a:pt x="1986347" y="897129"/>
                  <a:pt x="1986347" y="900888"/>
                </a:cubicBezTo>
                <a:cubicBezTo>
                  <a:pt x="1997454" y="926685"/>
                  <a:pt x="2008560" y="952586"/>
                  <a:pt x="2019568" y="978382"/>
                </a:cubicBezTo>
                <a:cubicBezTo>
                  <a:pt x="2023303" y="978382"/>
                  <a:pt x="2023303" y="982037"/>
                  <a:pt x="2023303" y="982037"/>
                </a:cubicBezTo>
                <a:cubicBezTo>
                  <a:pt x="2026939" y="989452"/>
                  <a:pt x="2026939" y="993212"/>
                  <a:pt x="2030674" y="1000523"/>
                </a:cubicBezTo>
                <a:cubicBezTo>
                  <a:pt x="2034409" y="1011594"/>
                  <a:pt x="2038046" y="1019009"/>
                  <a:pt x="2041780" y="1030079"/>
                </a:cubicBezTo>
                <a:cubicBezTo>
                  <a:pt x="2041780" y="1030079"/>
                  <a:pt x="2041780" y="1033735"/>
                  <a:pt x="2041780" y="1033735"/>
                </a:cubicBezTo>
                <a:cubicBezTo>
                  <a:pt x="2045417" y="1041150"/>
                  <a:pt x="2045417" y="1052220"/>
                  <a:pt x="2049152" y="1059635"/>
                </a:cubicBezTo>
                <a:cubicBezTo>
                  <a:pt x="2052788" y="1059635"/>
                  <a:pt x="2052788" y="1063291"/>
                  <a:pt x="2052788" y="1067051"/>
                </a:cubicBezTo>
                <a:cubicBezTo>
                  <a:pt x="2056523" y="1081776"/>
                  <a:pt x="2060160" y="1096502"/>
                  <a:pt x="2063894" y="1111333"/>
                </a:cubicBezTo>
                <a:cubicBezTo>
                  <a:pt x="2067629" y="1114988"/>
                  <a:pt x="2067629" y="1118748"/>
                  <a:pt x="2067629" y="1122403"/>
                </a:cubicBezTo>
                <a:cubicBezTo>
                  <a:pt x="2071266" y="1126059"/>
                  <a:pt x="2071266" y="1133474"/>
                  <a:pt x="2071266" y="1137129"/>
                </a:cubicBezTo>
                <a:cubicBezTo>
                  <a:pt x="2075001" y="1151960"/>
                  <a:pt x="2075001" y="1166685"/>
                  <a:pt x="2078637" y="1181411"/>
                </a:cubicBezTo>
                <a:cubicBezTo>
                  <a:pt x="2082372" y="1188826"/>
                  <a:pt x="2082372" y="1192586"/>
                  <a:pt x="2082372" y="1196242"/>
                </a:cubicBezTo>
                <a:cubicBezTo>
                  <a:pt x="2082372" y="1203657"/>
                  <a:pt x="2086009" y="1214727"/>
                  <a:pt x="2086009" y="1222038"/>
                </a:cubicBezTo>
                <a:cubicBezTo>
                  <a:pt x="2086009" y="1233109"/>
                  <a:pt x="2089744" y="1240524"/>
                  <a:pt x="2089744" y="1251594"/>
                </a:cubicBezTo>
                <a:cubicBezTo>
                  <a:pt x="2093478" y="1277495"/>
                  <a:pt x="2097115" y="1306947"/>
                  <a:pt x="2100850" y="1332848"/>
                </a:cubicBezTo>
                <a:cubicBezTo>
                  <a:pt x="2100850" y="1343918"/>
                  <a:pt x="2104486" y="1351333"/>
                  <a:pt x="2104486" y="1362404"/>
                </a:cubicBezTo>
                <a:cubicBezTo>
                  <a:pt x="2104486" y="1377130"/>
                  <a:pt x="2108221" y="1391960"/>
                  <a:pt x="2108221" y="1406686"/>
                </a:cubicBezTo>
                <a:cubicBezTo>
                  <a:pt x="2108221" y="1410341"/>
                  <a:pt x="2108221" y="1414101"/>
                  <a:pt x="2108221" y="1417756"/>
                </a:cubicBezTo>
                <a:cubicBezTo>
                  <a:pt x="2111858" y="1425171"/>
                  <a:pt x="2111858" y="1436242"/>
                  <a:pt x="2111858" y="1443553"/>
                </a:cubicBezTo>
                <a:cubicBezTo>
                  <a:pt x="2111858" y="1454728"/>
                  <a:pt x="2115592" y="1462038"/>
                  <a:pt x="2115592" y="1473109"/>
                </a:cubicBezTo>
                <a:cubicBezTo>
                  <a:pt x="2115592" y="1487939"/>
                  <a:pt x="2119229" y="1502665"/>
                  <a:pt x="2119229" y="1517495"/>
                </a:cubicBezTo>
                <a:cubicBezTo>
                  <a:pt x="2119229" y="1521151"/>
                  <a:pt x="2119229" y="1524806"/>
                  <a:pt x="2119229" y="1528566"/>
                </a:cubicBezTo>
                <a:cubicBezTo>
                  <a:pt x="2119229" y="1535876"/>
                  <a:pt x="2119229" y="1546947"/>
                  <a:pt x="2119229" y="1554362"/>
                </a:cubicBezTo>
                <a:cubicBezTo>
                  <a:pt x="2122964" y="1561777"/>
                  <a:pt x="2122964" y="1572848"/>
                  <a:pt x="2122964" y="1583918"/>
                </a:cubicBezTo>
                <a:cubicBezTo>
                  <a:pt x="2122964" y="1591333"/>
                  <a:pt x="2122964" y="1602404"/>
                  <a:pt x="2122964" y="1609715"/>
                </a:cubicBezTo>
                <a:cubicBezTo>
                  <a:pt x="2122964" y="1613474"/>
                  <a:pt x="2122964" y="1620785"/>
                  <a:pt x="2122964" y="1624545"/>
                </a:cubicBezTo>
                <a:cubicBezTo>
                  <a:pt x="2122964" y="1639271"/>
                  <a:pt x="2122964" y="1654101"/>
                  <a:pt x="2115592" y="1709454"/>
                </a:cubicBezTo>
                <a:cubicBezTo>
                  <a:pt x="2115592" y="1720524"/>
                  <a:pt x="2115592" y="1731595"/>
                  <a:pt x="2115592" y="1742665"/>
                </a:cubicBezTo>
                <a:cubicBezTo>
                  <a:pt x="2115592" y="1750080"/>
                  <a:pt x="2115592" y="1757495"/>
                  <a:pt x="2115592" y="1764806"/>
                </a:cubicBezTo>
                <a:cubicBezTo>
                  <a:pt x="2115592" y="1768566"/>
                  <a:pt x="2115592" y="1775877"/>
                  <a:pt x="2115592" y="1779636"/>
                </a:cubicBezTo>
                <a:cubicBezTo>
                  <a:pt x="2111858" y="1786947"/>
                  <a:pt x="2111858" y="1798018"/>
                  <a:pt x="2111858" y="1805433"/>
                </a:cubicBezTo>
                <a:cubicBezTo>
                  <a:pt x="2111858" y="1823919"/>
                  <a:pt x="2108221" y="1838644"/>
                  <a:pt x="2104486" y="1857130"/>
                </a:cubicBezTo>
                <a:cubicBezTo>
                  <a:pt x="2104486" y="1875616"/>
                  <a:pt x="2097115" y="1890342"/>
                  <a:pt x="2093380" y="1908827"/>
                </a:cubicBezTo>
                <a:cubicBezTo>
                  <a:pt x="2089744" y="1923553"/>
                  <a:pt x="2086009" y="1934624"/>
                  <a:pt x="2082372" y="1949454"/>
                </a:cubicBezTo>
                <a:cubicBezTo>
                  <a:pt x="2082372" y="1949454"/>
                  <a:pt x="2082372" y="1953109"/>
                  <a:pt x="2082372" y="1953109"/>
                </a:cubicBezTo>
                <a:cubicBezTo>
                  <a:pt x="2078637" y="1971595"/>
                  <a:pt x="2075001" y="1986321"/>
                  <a:pt x="2071266" y="2004806"/>
                </a:cubicBezTo>
                <a:cubicBezTo>
                  <a:pt x="2071266" y="2008462"/>
                  <a:pt x="2067531" y="2012222"/>
                  <a:pt x="2067531" y="2015877"/>
                </a:cubicBezTo>
                <a:cubicBezTo>
                  <a:pt x="2067531" y="2019637"/>
                  <a:pt x="2063894" y="2019637"/>
                  <a:pt x="2063894" y="2023292"/>
                </a:cubicBezTo>
                <a:cubicBezTo>
                  <a:pt x="2060160" y="2030707"/>
                  <a:pt x="2056523" y="2038018"/>
                  <a:pt x="2052788" y="2045433"/>
                </a:cubicBezTo>
                <a:cubicBezTo>
                  <a:pt x="2049152" y="2049088"/>
                  <a:pt x="2049152" y="2052848"/>
                  <a:pt x="2045417" y="2056504"/>
                </a:cubicBezTo>
                <a:cubicBezTo>
                  <a:pt x="2041682" y="2056504"/>
                  <a:pt x="2041682" y="2060159"/>
                  <a:pt x="2041682" y="2060159"/>
                </a:cubicBezTo>
                <a:cubicBezTo>
                  <a:pt x="2034311" y="2067574"/>
                  <a:pt x="2030674" y="2074989"/>
                  <a:pt x="2026939" y="2082404"/>
                </a:cubicBezTo>
                <a:cubicBezTo>
                  <a:pt x="2026939" y="2082404"/>
                  <a:pt x="2023303" y="2086060"/>
                  <a:pt x="2023303" y="2086060"/>
                </a:cubicBezTo>
                <a:cubicBezTo>
                  <a:pt x="2023303" y="2089715"/>
                  <a:pt x="2023303" y="2089715"/>
                  <a:pt x="2023303" y="2089715"/>
                </a:cubicBezTo>
                <a:cubicBezTo>
                  <a:pt x="2023303" y="2093475"/>
                  <a:pt x="2019568" y="2100786"/>
                  <a:pt x="2015931" y="2104545"/>
                </a:cubicBezTo>
                <a:cubicBezTo>
                  <a:pt x="2015931" y="2108201"/>
                  <a:pt x="2012196" y="2108201"/>
                  <a:pt x="2012196" y="2111856"/>
                </a:cubicBezTo>
                <a:cubicBezTo>
                  <a:pt x="2012196" y="2111856"/>
                  <a:pt x="2008462" y="2111856"/>
                  <a:pt x="2008462" y="2111856"/>
                </a:cubicBezTo>
                <a:cubicBezTo>
                  <a:pt x="2004825" y="2111856"/>
                  <a:pt x="2004825" y="2111856"/>
                  <a:pt x="2004825" y="2111856"/>
                </a:cubicBezTo>
                <a:cubicBezTo>
                  <a:pt x="2001090" y="2111856"/>
                  <a:pt x="2001090" y="2111856"/>
                  <a:pt x="2001090" y="2111856"/>
                </a:cubicBezTo>
                <a:cubicBezTo>
                  <a:pt x="1997454" y="2111856"/>
                  <a:pt x="1997454" y="2115616"/>
                  <a:pt x="1993719" y="2119271"/>
                </a:cubicBezTo>
                <a:cubicBezTo>
                  <a:pt x="1982612" y="2130342"/>
                  <a:pt x="1975241" y="2141412"/>
                  <a:pt x="1964233" y="2152483"/>
                </a:cubicBezTo>
                <a:cubicBezTo>
                  <a:pt x="1960498" y="2159898"/>
                  <a:pt x="1953127" y="2163553"/>
                  <a:pt x="1949392" y="2170968"/>
                </a:cubicBezTo>
                <a:cubicBezTo>
                  <a:pt x="1942021" y="2178384"/>
                  <a:pt x="1938384" y="2185694"/>
                  <a:pt x="1931013" y="2193109"/>
                </a:cubicBezTo>
                <a:cubicBezTo>
                  <a:pt x="1923543" y="2204180"/>
                  <a:pt x="1912535" y="2218906"/>
                  <a:pt x="1905164" y="2230081"/>
                </a:cubicBezTo>
                <a:cubicBezTo>
                  <a:pt x="1901429" y="2237391"/>
                  <a:pt x="1897694" y="2241151"/>
                  <a:pt x="1894057" y="2248462"/>
                </a:cubicBezTo>
                <a:cubicBezTo>
                  <a:pt x="1894057" y="2252222"/>
                  <a:pt x="1890322" y="2252222"/>
                  <a:pt x="1890322" y="2255877"/>
                </a:cubicBezTo>
                <a:cubicBezTo>
                  <a:pt x="1886686" y="2255877"/>
                  <a:pt x="1886686" y="2255877"/>
                  <a:pt x="1882951" y="2255877"/>
                </a:cubicBezTo>
                <a:cubicBezTo>
                  <a:pt x="1879315" y="2255877"/>
                  <a:pt x="1875580" y="2255877"/>
                  <a:pt x="1871943" y="2255877"/>
                </a:cubicBezTo>
                <a:cubicBezTo>
                  <a:pt x="1868209" y="2255877"/>
                  <a:pt x="1868209" y="2255877"/>
                  <a:pt x="1864474" y="2252222"/>
                </a:cubicBezTo>
                <a:cubicBezTo>
                  <a:pt x="1864474" y="2252222"/>
                  <a:pt x="1860837" y="2248462"/>
                  <a:pt x="1860837" y="2248462"/>
                </a:cubicBezTo>
                <a:cubicBezTo>
                  <a:pt x="1860837" y="2248462"/>
                  <a:pt x="1860837" y="2244807"/>
                  <a:pt x="1860837" y="2241151"/>
                </a:cubicBezTo>
                <a:cubicBezTo>
                  <a:pt x="1860837" y="2233736"/>
                  <a:pt x="1857102" y="2230081"/>
                  <a:pt x="1857102" y="2222666"/>
                </a:cubicBezTo>
                <a:cubicBezTo>
                  <a:pt x="1857102" y="2215250"/>
                  <a:pt x="1853466" y="2211595"/>
                  <a:pt x="1853466" y="2204180"/>
                </a:cubicBezTo>
                <a:cubicBezTo>
                  <a:pt x="1853466" y="2204180"/>
                  <a:pt x="1853466" y="2200525"/>
                  <a:pt x="1853466" y="2196765"/>
                </a:cubicBezTo>
                <a:cubicBezTo>
                  <a:pt x="1853466" y="2193109"/>
                  <a:pt x="1853466" y="2193109"/>
                  <a:pt x="1853466" y="2189454"/>
                </a:cubicBezTo>
                <a:cubicBezTo>
                  <a:pt x="1853466" y="2185694"/>
                  <a:pt x="1853466" y="2185694"/>
                  <a:pt x="1853466" y="2182039"/>
                </a:cubicBezTo>
                <a:cubicBezTo>
                  <a:pt x="1853466" y="2178384"/>
                  <a:pt x="1849731" y="2174624"/>
                  <a:pt x="1849731" y="2170968"/>
                </a:cubicBezTo>
                <a:cubicBezTo>
                  <a:pt x="1846094" y="2159898"/>
                  <a:pt x="1838625" y="2148827"/>
                  <a:pt x="1834988" y="2137757"/>
                </a:cubicBezTo>
                <a:cubicBezTo>
                  <a:pt x="1827617" y="2126686"/>
                  <a:pt x="1823882" y="2115616"/>
                  <a:pt x="1816510" y="2104545"/>
                </a:cubicBezTo>
                <a:cubicBezTo>
                  <a:pt x="1809139" y="2093475"/>
                  <a:pt x="1805404" y="2082404"/>
                  <a:pt x="1798033" y="2071229"/>
                </a:cubicBezTo>
                <a:cubicBezTo>
                  <a:pt x="1794396" y="2060159"/>
                  <a:pt x="1787025" y="2052848"/>
                  <a:pt x="1779555" y="2041778"/>
                </a:cubicBezTo>
                <a:cubicBezTo>
                  <a:pt x="1775919" y="2038018"/>
                  <a:pt x="1775919" y="2034363"/>
                  <a:pt x="1772184" y="2030707"/>
                </a:cubicBezTo>
                <a:cubicBezTo>
                  <a:pt x="1772184" y="2026947"/>
                  <a:pt x="1768547" y="2023292"/>
                  <a:pt x="1764812" y="2019532"/>
                </a:cubicBezTo>
                <a:cubicBezTo>
                  <a:pt x="1764812" y="2015877"/>
                  <a:pt x="1761176" y="2012222"/>
                  <a:pt x="1757441" y="2008462"/>
                </a:cubicBezTo>
                <a:cubicBezTo>
                  <a:pt x="1753706" y="2004806"/>
                  <a:pt x="1750069" y="2001151"/>
                  <a:pt x="1746335" y="1997391"/>
                </a:cubicBezTo>
                <a:cubicBezTo>
                  <a:pt x="1738963" y="1990081"/>
                  <a:pt x="1735327" y="1986321"/>
                  <a:pt x="1731592" y="1982665"/>
                </a:cubicBezTo>
                <a:cubicBezTo>
                  <a:pt x="1727857" y="1978906"/>
                  <a:pt x="1724220" y="1975250"/>
                  <a:pt x="1720486" y="1971595"/>
                </a:cubicBezTo>
                <a:cubicBezTo>
                  <a:pt x="1716849" y="1964180"/>
                  <a:pt x="1709478" y="1960524"/>
                  <a:pt x="1702106" y="1953109"/>
                </a:cubicBezTo>
                <a:cubicBezTo>
                  <a:pt x="1691000" y="1945694"/>
                  <a:pt x="1683629" y="1938383"/>
                  <a:pt x="1672522" y="1930968"/>
                </a:cubicBezTo>
                <a:cubicBezTo>
                  <a:pt x="1665151" y="1927313"/>
                  <a:pt x="1661416" y="1923553"/>
                  <a:pt x="1657780" y="1919898"/>
                </a:cubicBezTo>
                <a:cubicBezTo>
                  <a:pt x="1654045" y="1916138"/>
                  <a:pt x="1646673" y="1912483"/>
                  <a:pt x="1642938" y="1908827"/>
                </a:cubicBezTo>
                <a:cubicBezTo>
                  <a:pt x="1639302" y="1905067"/>
                  <a:pt x="1631930" y="1901412"/>
                  <a:pt x="1628196" y="1897757"/>
                </a:cubicBezTo>
                <a:cubicBezTo>
                  <a:pt x="1624559" y="1893997"/>
                  <a:pt x="1617089" y="1890342"/>
                  <a:pt x="1613453" y="1886686"/>
                </a:cubicBezTo>
                <a:cubicBezTo>
                  <a:pt x="1609718" y="1882926"/>
                  <a:pt x="1606081" y="1882926"/>
                  <a:pt x="1602347" y="1879271"/>
                </a:cubicBezTo>
                <a:cubicBezTo>
                  <a:pt x="1598710" y="1879271"/>
                  <a:pt x="1598710" y="1875616"/>
                  <a:pt x="1594975" y="1875616"/>
                </a:cubicBezTo>
                <a:cubicBezTo>
                  <a:pt x="1591339" y="1871856"/>
                  <a:pt x="1583869" y="1871856"/>
                  <a:pt x="1580232" y="1868201"/>
                </a:cubicBezTo>
                <a:cubicBezTo>
                  <a:pt x="1569126" y="1860785"/>
                  <a:pt x="1558020" y="1853475"/>
                  <a:pt x="1543277" y="1849715"/>
                </a:cubicBezTo>
                <a:cubicBezTo>
                  <a:pt x="1528534" y="1842300"/>
                  <a:pt x="1513791" y="1834989"/>
                  <a:pt x="1498950" y="1831229"/>
                </a:cubicBezTo>
                <a:cubicBezTo>
                  <a:pt x="1491579" y="1827574"/>
                  <a:pt x="1484208" y="1827574"/>
                  <a:pt x="1476836" y="1823919"/>
                </a:cubicBezTo>
                <a:cubicBezTo>
                  <a:pt x="1469465" y="1820159"/>
                  <a:pt x="1462093" y="1820159"/>
                  <a:pt x="1454722" y="1816503"/>
                </a:cubicBezTo>
                <a:cubicBezTo>
                  <a:pt x="1439881" y="1809088"/>
                  <a:pt x="1425138" y="1805433"/>
                  <a:pt x="1410395" y="1801778"/>
                </a:cubicBezTo>
                <a:cubicBezTo>
                  <a:pt x="1399289" y="1798018"/>
                  <a:pt x="1388183" y="1794362"/>
                  <a:pt x="1377175" y="1790707"/>
                </a:cubicBezTo>
                <a:cubicBezTo>
                  <a:pt x="1369803" y="1786947"/>
                  <a:pt x="1358697" y="1783292"/>
                  <a:pt x="1351326" y="1779532"/>
                </a:cubicBezTo>
                <a:cubicBezTo>
                  <a:pt x="1340219" y="1775877"/>
                  <a:pt x="1332848" y="1772221"/>
                  <a:pt x="1321742" y="1768462"/>
                </a:cubicBezTo>
                <a:cubicBezTo>
                  <a:pt x="1310734" y="1764806"/>
                  <a:pt x="1299628" y="1761151"/>
                  <a:pt x="1288521" y="1757391"/>
                </a:cubicBezTo>
                <a:cubicBezTo>
                  <a:pt x="1270044" y="1750080"/>
                  <a:pt x="1255301" y="1746321"/>
                  <a:pt x="1236823" y="1742665"/>
                </a:cubicBezTo>
                <a:cubicBezTo>
                  <a:pt x="1233187" y="1742665"/>
                  <a:pt x="1233187" y="1742665"/>
                  <a:pt x="1233187" y="1742665"/>
                </a:cubicBezTo>
                <a:cubicBezTo>
                  <a:pt x="1225815" y="1746321"/>
                  <a:pt x="1222080" y="1742665"/>
                  <a:pt x="1218346" y="1739010"/>
                </a:cubicBezTo>
                <a:cubicBezTo>
                  <a:pt x="1210974" y="1735250"/>
                  <a:pt x="1203603" y="1735250"/>
                  <a:pt x="1196231" y="1731595"/>
                </a:cubicBezTo>
                <a:cubicBezTo>
                  <a:pt x="1185125" y="1727939"/>
                  <a:pt x="1177754" y="1727939"/>
                  <a:pt x="1166648" y="1724180"/>
                </a:cubicBezTo>
                <a:cubicBezTo>
                  <a:pt x="1155640" y="1724180"/>
                  <a:pt x="1148268" y="1720524"/>
                  <a:pt x="1140897" y="1720524"/>
                </a:cubicBezTo>
                <a:cubicBezTo>
                  <a:pt x="1129791" y="1720524"/>
                  <a:pt x="1118684" y="1716764"/>
                  <a:pt x="1107578" y="1716764"/>
                </a:cubicBezTo>
                <a:cubicBezTo>
                  <a:pt x="1085464" y="1713109"/>
                  <a:pt x="1066986" y="1709454"/>
                  <a:pt x="1044872" y="1705694"/>
                </a:cubicBezTo>
                <a:cubicBezTo>
                  <a:pt x="1037501" y="1705694"/>
                  <a:pt x="1030129" y="1702038"/>
                  <a:pt x="1022659" y="1702038"/>
                </a:cubicBezTo>
                <a:cubicBezTo>
                  <a:pt x="1022659" y="1702038"/>
                  <a:pt x="1019023" y="1705694"/>
                  <a:pt x="1019023" y="1705694"/>
                </a:cubicBezTo>
                <a:cubicBezTo>
                  <a:pt x="1019023" y="1705694"/>
                  <a:pt x="1015288" y="1709454"/>
                  <a:pt x="1011652" y="1709454"/>
                </a:cubicBezTo>
                <a:cubicBezTo>
                  <a:pt x="1004280" y="1709454"/>
                  <a:pt x="1000545" y="1709454"/>
                  <a:pt x="996909" y="1705694"/>
                </a:cubicBezTo>
                <a:cubicBezTo>
                  <a:pt x="993174" y="1702038"/>
                  <a:pt x="989439" y="1702038"/>
                  <a:pt x="989439" y="1698383"/>
                </a:cubicBezTo>
                <a:cubicBezTo>
                  <a:pt x="989439" y="1698383"/>
                  <a:pt x="989439" y="1694623"/>
                  <a:pt x="989439" y="1694623"/>
                </a:cubicBezTo>
                <a:cubicBezTo>
                  <a:pt x="985802" y="1690968"/>
                  <a:pt x="978431" y="1690968"/>
                  <a:pt x="974696" y="1690968"/>
                </a:cubicBezTo>
                <a:cubicBezTo>
                  <a:pt x="963590" y="1690968"/>
                  <a:pt x="952582" y="1687313"/>
                  <a:pt x="941476" y="1687313"/>
                </a:cubicBezTo>
                <a:cubicBezTo>
                  <a:pt x="930370" y="1687313"/>
                  <a:pt x="919362" y="1683553"/>
                  <a:pt x="908255" y="1683553"/>
                </a:cubicBezTo>
                <a:cubicBezTo>
                  <a:pt x="889778" y="1679897"/>
                  <a:pt x="867663" y="1679897"/>
                  <a:pt x="845451" y="1679897"/>
                </a:cubicBezTo>
                <a:cubicBezTo>
                  <a:pt x="834443" y="1679897"/>
                  <a:pt x="826973" y="1679897"/>
                  <a:pt x="819602" y="1679897"/>
                </a:cubicBezTo>
                <a:cubicBezTo>
                  <a:pt x="819602" y="1679897"/>
                  <a:pt x="815965" y="1683553"/>
                  <a:pt x="815965" y="1683553"/>
                </a:cubicBezTo>
                <a:cubicBezTo>
                  <a:pt x="815965" y="1683553"/>
                  <a:pt x="812231" y="1683553"/>
                  <a:pt x="812231" y="1683553"/>
                </a:cubicBezTo>
                <a:cubicBezTo>
                  <a:pt x="812231" y="1683553"/>
                  <a:pt x="808594" y="1683553"/>
                  <a:pt x="808594" y="1683553"/>
                </a:cubicBezTo>
                <a:cubicBezTo>
                  <a:pt x="808594" y="1683553"/>
                  <a:pt x="804859" y="1683553"/>
                  <a:pt x="804859" y="1683553"/>
                </a:cubicBezTo>
                <a:cubicBezTo>
                  <a:pt x="801223" y="1683553"/>
                  <a:pt x="801223" y="1683553"/>
                  <a:pt x="797488" y="1679897"/>
                </a:cubicBezTo>
                <a:cubicBezTo>
                  <a:pt x="797488" y="1676242"/>
                  <a:pt x="797488" y="1676242"/>
                  <a:pt x="797488" y="1676242"/>
                </a:cubicBezTo>
                <a:cubicBezTo>
                  <a:pt x="797488" y="1676242"/>
                  <a:pt x="793753" y="1676242"/>
                  <a:pt x="790116" y="1676242"/>
                </a:cubicBezTo>
                <a:cubicBezTo>
                  <a:pt x="768002" y="1676242"/>
                  <a:pt x="749524" y="1676242"/>
                  <a:pt x="727312" y="1672482"/>
                </a:cubicBezTo>
                <a:cubicBezTo>
                  <a:pt x="716304" y="1672482"/>
                  <a:pt x="705198" y="1668827"/>
                  <a:pt x="694092" y="1668827"/>
                </a:cubicBezTo>
                <a:cubicBezTo>
                  <a:pt x="683084" y="1668827"/>
                  <a:pt x="671977" y="1665172"/>
                  <a:pt x="660871" y="1665172"/>
                </a:cubicBezTo>
                <a:cubicBezTo>
                  <a:pt x="653500" y="1665172"/>
                  <a:pt x="642393" y="1665172"/>
                  <a:pt x="631385" y="1661412"/>
                </a:cubicBezTo>
                <a:cubicBezTo>
                  <a:pt x="623916" y="1661412"/>
                  <a:pt x="620279" y="1657756"/>
                  <a:pt x="612908" y="1657756"/>
                </a:cubicBezTo>
                <a:cubicBezTo>
                  <a:pt x="605536" y="1657756"/>
                  <a:pt x="601802" y="1654101"/>
                  <a:pt x="594430" y="1654101"/>
                </a:cubicBezTo>
                <a:cubicBezTo>
                  <a:pt x="587059" y="1654101"/>
                  <a:pt x="583324" y="1650341"/>
                  <a:pt x="579687" y="1650341"/>
                </a:cubicBezTo>
                <a:cubicBezTo>
                  <a:pt x="575952" y="1650341"/>
                  <a:pt x="568581" y="1646686"/>
                  <a:pt x="564846" y="1646686"/>
                </a:cubicBezTo>
                <a:cubicBezTo>
                  <a:pt x="553838" y="1643031"/>
                  <a:pt x="542732" y="1639271"/>
                  <a:pt x="531626" y="1635615"/>
                </a:cubicBezTo>
                <a:cubicBezTo>
                  <a:pt x="513148" y="1628200"/>
                  <a:pt x="491034" y="1620785"/>
                  <a:pt x="472556" y="1613474"/>
                </a:cubicBezTo>
                <a:cubicBezTo>
                  <a:pt x="468920" y="1609715"/>
                  <a:pt x="461548" y="1609715"/>
                  <a:pt x="457813" y="1606059"/>
                </a:cubicBezTo>
                <a:cubicBezTo>
                  <a:pt x="450442" y="1606059"/>
                  <a:pt x="446707" y="1602404"/>
                  <a:pt x="439336" y="1598644"/>
                </a:cubicBezTo>
                <a:cubicBezTo>
                  <a:pt x="435699" y="1594989"/>
                  <a:pt x="428230" y="1594989"/>
                  <a:pt x="424593" y="1591333"/>
                </a:cubicBezTo>
                <a:cubicBezTo>
                  <a:pt x="420858" y="1587574"/>
                  <a:pt x="417222" y="1587574"/>
                  <a:pt x="413487" y="1583918"/>
                </a:cubicBezTo>
                <a:cubicBezTo>
                  <a:pt x="409850" y="1583918"/>
                  <a:pt x="402381" y="1580263"/>
                  <a:pt x="398744" y="1576503"/>
                </a:cubicBezTo>
                <a:cubicBezTo>
                  <a:pt x="395009" y="1572848"/>
                  <a:pt x="387638" y="1569192"/>
                  <a:pt x="384001" y="1565433"/>
                </a:cubicBezTo>
                <a:cubicBezTo>
                  <a:pt x="376531" y="1565433"/>
                  <a:pt x="372895" y="1561777"/>
                  <a:pt x="369160" y="1558122"/>
                </a:cubicBezTo>
                <a:cubicBezTo>
                  <a:pt x="365524" y="1554362"/>
                  <a:pt x="361789" y="1554362"/>
                  <a:pt x="358152" y="1550707"/>
                </a:cubicBezTo>
                <a:cubicBezTo>
                  <a:pt x="347046" y="1543292"/>
                  <a:pt x="339674" y="1535876"/>
                  <a:pt x="328568" y="1528566"/>
                </a:cubicBezTo>
                <a:cubicBezTo>
                  <a:pt x="324833" y="1528566"/>
                  <a:pt x="321197" y="1524806"/>
                  <a:pt x="317462" y="1521151"/>
                </a:cubicBezTo>
                <a:cubicBezTo>
                  <a:pt x="317462" y="1517495"/>
                  <a:pt x="313825" y="1517495"/>
                  <a:pt x="310091" y="1513735"/>
                </a:cubicBezTo>
                <a:cubicBezTo>
                  <a:pt x="306454" y="1513735"/>
                  <a:pt x="306454" y="1513735"/>
                  <a:pt x="306454" y="1513735"/>
                </a:cubicBezTo>
                <a:cubicBezTo>
                  <a:pt x="302719" y="1513735"/>
                  <a:pt x="299083" y="1510080"/>
                  <a:pt x="299083" y="1506425"/>
                </a:cubicBezTo>
                <a:cubicBezTo>
                  <a:pt x="295348" y="1502665"/>
                  <a:pt x="295348" y="1502665"/>
                  <a:pt x="291613" y="1499010"/>
                </a:cubicBezTo>
                <a:cubicBezTo>
                  <a:pt x="287976" y="1495354"/>
                  <a:pt x="284242" y="1491594"/>
                  <a:pt x="280605" y="1487939"/>
                </a:cubicBezTo>
                <a:cubicBezTo>
                  <a:pt x="273234" y="1484284"/>
                  <a:pt x="265764" y="1476869"/>
                  <a:pt x="258392" y="1469453"/>
                </a:cubicBezTo>
                <a:cubicBezTo>
                  <a:pt x="251021" y="1462038"/>
                  <a:pt x="243650" y="1454728"/>
                  <a:pt x="236278" y="1447312"/>
                </a:cubicBezTo>
                <a:cubicBezTo>
                  <a:pt x="228907" y="1436242"/>
                  <a:pt x="221535" y="1428827"/>
                  <a:pt x="214164" y="1421516"/>
                </a:cubicBezTo>
                <a:cubicBezTo>
                  <a:pt x="206694" y="1414101"/>
                  <a:pt x="203058" y="1406686"/>
                  <a:pt x="195686" y="1399271"/>
                </a:cubicBezTo>
                <a:cubicBezTo>
                  <a:pt x="191952" y="1391960"/>
                  <a:pt x="188315" y="1388200"/>
                  <a:pt x="184580" y="1384545"/>
                </a:cubicBezTo>
                <a:cubicBezTo>
                  <a:pt x="180845" y="1380889"/>
                  <a:pt x="177209" y="1373474"/>
                  <a:pt x="173474" y="1369819"/>
                </a:cubicBezTo>
                <a:cubicBezTo>
                  <a:pt x="169837" y="1366059"/>
                  <a:pt x="166103" y="1358748"/>
                  <a:pt x="162466" y="1354989"/>
                </a:cubicBezTo>
                <a:cubicBezTo>
                  <a:pt x="162466" y="1351333"/>
                  <a:pt x="158731" y="1347678"/>
                  <a:pt x="155095" y="1343918"/>
                </a:cubicBezTo>
                <a:cubicBezTo>
                  <a:pt x="155095" y="1336503"/>
                  <a:pt x="151360" y="1332848"/>
                  <a:pt x="147624" y="1329192"/>
                </a:cubicBezTo>
                <a:cubicBezTo>
                  <a:pt x="147624" y="1325432"/>
                  <a:pt x="143988" y="1318122"/>
                  <a:pt x="140253" y="1314362"/>
                </a:cubicBezTo>
                <a:cubicBezTo>
                  <a:pt x="132882" y="1295981"/>
                  <a:pt x="121775" y="1277495"/>
                  <a:pt x="110767" y="1259009"/>
                </a:cubicBezTo>
                <a:cubicBezTo>
                  <a:pt x="107033" y="1247939"/>
                  <a:pt x="99661" y="1240524"/>
                  <a:pt x="95926" y="1229453"/>
                </a:cubicBezTo>
                <a:cubicBezTo>
                  <a:pt x="92290" y="1225798"/>
                  <a:pt x="92290" y="1218383"/>
                  <a:pt x="88555" y="1214727"/>
                </a:cubicBezTo>
                <a:cubicBezTo>
                  <a:pt x="84918" y="1210967"/>
                  <a:pt x="84918" y="1203657"/>
                  <a:pt x="81183" y="1199897"/>
                </a:cubicBezTo>
                <a:cubicBezTo>
                  <a:pt x="77547" y="1196242"/>
                  <a:pt x="77547" y="1188826"/>
                  <a:pt x="73812" y="1185171"/>
                </a:cubicBezTo>
                <a:cubicBezTo>
                  <a:pt x="70176" y="1181516"/>
                  <a:pt x="70176" y="1174101"/>
                  <a:pt x="66441" y="1170445"/>
                </a:cubicBezTo>
                <a:cubicBezTo>
                  <a:pt x="62706" y="1163030"/>
                  <a:pt x="62706" y="1159270"/>
                  <a:pt x="59069" y="1151960"/>
                </a:cubicBezTo>
                <a:cubicBezTo>
                  <a:pt x="59069" y="1148200"/>
                  <a:pt x="55334" y="1140889"/>
                  <a:pt x="55334" y="1137129"/>
                </a:cubicBezTo>
                <a:cubicBezTo>
                  <a:pt x="51698" y="1126059"/>
                  <a:pt x="51698" y="1118748"/>
                  <a:pt x="47963" y="1107678"/>
                </a:cubicBezTo>
                <a:cubicBezTo>
                  <a:pt x="47963" y="1096502"/>
                  <a:pt x="44326" y="1089192"/>
                  <a:pt x="44326" y="1078121"/>
                </a:cubicBezTo>
                <a:cubicBezTo>
                  <a:pt x="44326" y="1055980"/>
                  <a:pt x="40592" y="1033735"/>
                  <a:pt x="36955" y="1011594"/>
                </a:cubicBezTo>
                <a:cubicBezTo>
                  <a:pt x="33220" y="970967"/>
                  <a:pt x="25849" y="926685"/>
                  <a:pt x="22114" y="886058"/>
                </a:cubicBezTo>
                <a:cubicBezTo>
                  <a:pt x="18477" y="863917"/>
                  <a:pt x="18477" y="845431"/>
                  <a:pt x="14743" y="823290"/>
                </a:cubicBezTo>
                <a:cubicBezTo>
                  <a:pt x="14743" y="808565"/>
                  <a:pt x="11106" y="790079"/>
                  <a:pt x="11106" y="775353"/>
                </a:cubicBezTo>
                <a:cubicBezTo>
                  <a:pt x="11106" y="771593"/>
                  <a:pt x="11106" y="771593"/>
                  <a:pt x="11106" y="767938"/>
                </a:cubicBezTo>
                <a:cubicBezTo>
                  <a:pt x="11106" y="760523"/>
                  <a:pt x="11106" y="756867"/>
                  <a:pt x="11106" y="749452"/>
                </a:cubicBezTo>
                <a:cubicBezTo>
                  <a:pt x="11106" y="742142"/>
                  <a:pt x="11106" y="738382"/>
                  <a:pt x="11106" y="731071"/>
                </a:cubicBezTo>
                <a:cubicBezTo>
                  <a:pt x="11106" y="716241"/>
                  <a:pt x="11106" y="701515"/>
                  <a:pt x="11106" y="686685"/>
                </a:cubicBezTo>
                <a:cubicBezTo>
                  <a:pt x="11106" y="679374"/>
                  <a:pt x="11106" y="675614"/>
                  <a:pt x="11106" y="668303"/>
                </a:cubicBezTo>
                <a:lnTo>
                  <a:pt x="11106" y="657128"/>
                </a:lnTo>
                <a:cubicBezTo>
                  <a:pt x="11106" y="668303"/>
                  <a:pt x="11106" y="679374"/>
                  <a:pt x="14743" y="690444"/>
                </a:cubicBezTo>
                <a:cubicBezTo>
                  <a:pt x="14743" y="694100"/>
                  <a:pt x="14743" y="701515"/>
                  <a:pt x="14743" y="705170"/>
                </a:cubicBezTo>
                <a:cubicBezTo>
                  <a:pt x="14743" y="712585"/>
                  <a:pt x="14743" y="719896"/>
                  <a:pt x="18477" y="727311"/>
                </a:cubicBezTo>
                <a:cubicBezTo>
                  <a:pt x="18477" y="738382"/>
                  <a:pt x="22114" y="745797"/>
                  <a:pt x="22114" y="756867"/>
                </a:cubicBezTo>
                <a:cubicBezTo>
                  <a:pt x="22114" y="764283"/>
                  <a:pt x="22114" y="767938"/>
                  <a:pt x="25849" y="775353"/>
                </a:cubicBezTo>
                <a:cubicBezTo>
                  <a:pt x="25849" y="779008"/>
                  <a:pt x="25849" y="782664"/>
                  <a:pt x="25849" y="786424"/>
                </a:cubicBezTo>
                <a:cubicBezTo>
                  <a:pt x="25849" y="793839"/>
                  <a:pt x="29485" y="801149"/>
                  <a:pt x="29485" y="808565"/>
                </a:cubicBezTo>
                <a:cubicBezTo>
                  <a:pt x="29485" y="812220"/>
                  <a:pt x="29485" y="815980"/>
                  <a:pt x="33220" y="819635"/>
                </a:cubicBezTo>
                <a:cubicBezTo>
                  <a:pt x="36955" y="830706"/>
                  <a:pt x="40592" y="845431"/>
                  <a:pt x="40592" y="856606"/>
                </a:cubicBezTo>
                <a:cubicBezTo>
                  <a:pt x="40592" y="860262"/>
                  <a:pt x="40592" y="860262"/>
                  <a:pt x="44326" y="863917"/>
                </a:cubicBezTo>
                <a:lnTo>
                  <a:pt x="49839" y="880474"/>
                </a:lnTo>
                <a:lnTo>
                  <a:pt x="51698" y="893473"/>
                </a:lnTo>
                <a:cubicBezTo>
                  <a:pt x="51698" y="904544"/>
                  <a:pt x="55334" y="911959"/>
                  <a:pt x="55334" y="919270"/>
                </a:cubicBezTo>
                <a:cubicBezTo>
                  <a:pt x="55334" y="919270"/>
                  <a:pt x="59069" y="919270"/>
                  <a:pt x="59069" y="919270"/>
                </a:cubicBezTo>
                <a:cubicBezTo>
                  <a:pt x="59069" y="919270"/>
                  <a:pt x="62706" y="919270"/>
                  <a:pt x="62706" y="923029"/>
                </a:cubicBezTo>
                <a:cubicBezTo>
                  <a:pt x="62706" y="923029"/>
                  <a:pt x="62706" y="926685"/>
                  <a:pt x="62706" y="926685"/>
                </a:cubicBezTo>
                <a:cubicBezTo>
                  <a:pt x="62706" y="926685"/>
                  <a:pt x="59069" y="930445"/>
                  <a:pt x="59069" y="934100"/>
                </a:cubicBezTo>
                <a:cubicBezTo>
                  <a:pt x="55334" y="934100"/>
                  <a:pt x="55334" y="937755"/>
                  <a:pt x="55334" y="937755"/>
                </a:cubicBezTo>
                <a:cubicBezTo>
                  <a:pt x="59069" y="963656"/>
                  <a:pt x="62804" y="993108"/>
                  <a:pt x="66441" y="1019009"/>
                </a:cubicBezTo>
                <a:lnTo>
                  <a:pt x="70176" y="1040118"/>
                </a:lnTo>
                <a:lnTo>
                  <a:pt x="70176" y="1041150"/>
                </a:lnTo>
                <a:cubicBezTo>
                  <a:pt x="70176" y="1044805"/>
                  <a:pt x="70176" y="1048565"/>
                  <a:pt x="70176" y="1052220"/>
                </a:cubicBezTo>
                <a:cubicBezTo>
                  <a:pt x="70176" y="1055980"/>
                  <a:pt x="70176" y="1063291"/>
                  <a:pt x="70176" y="1067051"/>
                </a:cubicBezTo>
                <a:cubicBezTo>
                  <a:pt x="70176" y="1067051"/>
                  <a:pt x="70176" y="1070706"/>
                  <a:pt x="70176" y="1070706"/>
                </a:cubicBezTo>
                <a:cubicBezTo>
                  <a:pt x="70176" y="1074361"/>
                  <a:pt x="70176" y="1074361"/>
                  <a:pt x="70176" y="1078121"/>
                </a:cubicBezTo>
                <a:cubicBezTo>
                  <a:pt x="70176" y="1074361"/>
                  <a:pt x="73812" y="1074361"/>
                  <a:pt x="73812" y="1070706"/>
                </a:cubicBezTo>
                <a:lnTo>
                  <a:pt x="75326" y="1069224"/>
                </a:lnTo>
                <a:lnTo>
                  <a:pt x="77547" y="1081776"/>
                </a:lnTo>
                <a:cubicBezTo>
                  <a:pt x="77547" y="1085432"/>
                  <a:pt x="81183" y="1092847"/>
                  <a:pt x="81183" y="1096502"/>
                </a:cubicBezTo>
                <a:cubicBezTo>
                  <a:pt x="81183" y="1100262"/>
                  <a:pt x="84918" y="1107573"/>
                  <a:pt x="84918" y="1111333"/>
                </a:cubicBezTo>
                <a:cubicBezTo>
                  <a:pt x="88555" y="1114988"/>
                  <a:pt x="88555" y="1118644"/>
                  <a:pt x="88555" y="1122403"/>
                </a:cubicBezTo>
                <a:cubicBezTo>
                  <a:pt x="88555" y="1122403"/>
                  <a:pt x="88555" y="1126059"/>
                  <a:pt x="88555" y="1126059"/>
                </a:cubicBezTo>
                <a:cubicBezTo>
                  <a:pt x="88555" y="1129714"/>
                  <a:pt x="92290" y="1137129"/>
                  <a:pt x="92290" y="1140889"/>
                </a:cubicBezTo>
                <a:cubicBezTo>
                  <a:pt x="92290" y="1144544"/>
                  <a:pt x="96025" y="1148200"/>
                  <a:pt x="96025" y="1151960"/>
                </a:cubicBezTo>
                <a:lnTo>
                  <a:pt x="96728" y="1154808"/>
                </a:lnTo>
                <a:lnTo>
                  <a:pt x="95926" y="1155615"/>
                </a:lnTo>
                <a:cubicBezTo>
                  <a:pt x="92290" y="1159270"/>
                  <a:pt x="92290" y="1159270"/>
                  <a:pt x="88555" y="1163030"/>
                </a:cubicBezTo>
                <a:cubicBezTo>
                  <a:pt x="92290" y="1163030"/>
                  <a:pt x="92290" y="1166685"/>
                  <a:pt x="92290" y="1166685"/>
                </a:cubicBezTo>
                <a:cubicBezTo>
                  <a:pt x="99661" y="1177756"/>
                  <a:pt x="103396" y="1185171"/>
                  <a:pt x="107033" y="1196242"/>
                </a:cubicBezTo>
                <a:cubicBezTo>
                  <a:pt x="110767" y="1203657"/>
                  <a:pt x="114404" y="1210967"/>
                  <a:pt x="118139" y="1218383"/>
                </a:cubicBezTo>
                <a:cubicBezTo>
                  <a:pt x="118139" y="1222038"/>
                  <a:pt x="121775" y="1229453"/>
                  <a:pt x="125510" y="1233109"/>
                </a:cubicBezTo>
                <a:cubicBezTo>
                  <a:pt x="125510" y="1233109"/>
                  <a:pt x="129147" y="1229453"/>
                  <a:pt x="129147" y="1229453"/>
                </a:cubicBezTo>
                <a:cubicBezTo>
                  <a:pt x="132882" y="1225798"/>
                  <a:pt x="132882" y="1225798"/>
                  <a:pt x="132882" y="1222038"/>
                </a:cubicBezTo>
                <a:cubicBezTo>
                  <a:pt x="132882" y="1218383"/>
                  <a:pt x="136616" y="1218383"/>
                  <a:pt x="136616" y="1214727"/>
                </a:cubicBezTo>
                <a:cubicBezTo>
                  <a:pt x="140253" y="1207312"/>
                  <a:pt x="143988" y="1199897"/>
                  <a:pt x="147624" y="1192586"/>
                </a:cubicBezTo>
                <a:cubicBezTo>
                  <a:pt x="151360" y="1188826"/>
                  <a:pt x="151360" y="1185171"/>
                  <a:pt x="154996" y="1181516"/>
                </a:cubicBezTo>
                <a:cubicBezTo>
                  <a:pt x="158731" y="1174101"/>
                  <a:pt x="162466" y="1170341"/>
                  <a:pt x="166103" y="1166685"/>
                </a:cubicBezTo>
                <a:cubicBezTo>
                  <a:pt x="166103" y="1166685"/>
                  <a:pt x="166103" y="1163030"/>
                  <a:pt x="169837" y="1163030"/>
                </a:cubicBezTo>
                <a:cubicBezTo>
                  <a:pt x="169837" y="1163030"/>
                  <a:pt x="173474" y="1163030"/>
                  <a:pt x="173474" y="1163030"/>
                </a:cubicBezTo>
                <a:cubicBezTo>
                  <a:pt x="177209" y="1163030"/>
                  <a:pt x="180845" y="1163030"/>
                  <a:pt x="184580" y="1166685"/>
                </a:cubicBezTo>
                <a:cubicBezTo>
                  <a:pt x="188315" y="1166685"/>
                  <a:pt x="191952" y="1170341"/>
                  <a:pt x="191952" y="1174101"/>
                </a:cubicBezTo>
                <a:cubicBezTo>
                  <a:pt x="191952" y="1177756"/>
                  <a:pt x="188315" y="1181516"/>
                  <a:pt x="188315" y="1185171"/>
                </a:cubicBezTo>
                <a:cubicBezTo>
                  <a:pt x="184580" y="1185171"/>
                  <a:pt x="184580" y="1188826"/>
                  <a:pt x="184580" y="1188826"/>
                </a:cubicBezTo>
                <a:cubicBezTo>
                  <a:pt x="184580" y="1192586"/>
                  <a:pt x="184580" y="1192586"/>
                  <a:pt x="184580" y="1192586"/>
                </a:cubicBezTo>
                <a:cubicBezTo>
                  <a:pt x="184580" y="1196242"/>
                  <a:pt x="184580" y="1196242"/>
                  <a:pt x="184580" y="1196242"/>
                </a:cubicBezTo>
                <a:cubicBezTo>
                  <a:pt x="184580" y="1199897"/>
                  <a:pt x="184580" y="1199897"/>
                  <a:pt x="180845" y="1203657"/>
                </a:cubicBezTo>
                <a:cubicBezTo>
                  <a:pt x="177209" y="1207312"/>
                  <a:pt x="177209" y="1207312"/>
                  <a:pt x="173474" y="1210967"/>
                </a:cubicBezTo>
                <a:cubicBezTo>
                  <a:pt x="169837" y="1214727"/>
                  <a:pt x="162466" y="1218383"/>
                  <a:pt x="158731" y="1222038"/>
                </a:cubicBezTo>
                <a:cubicBezTo>
                  <a:pt x="151360" y="1225798"/>
                  <a:pt x="147624" y="1233109"/>
                  <a:pt x="140253" y="1236868"/>
                </a:cubicBezTo>
                <a:cubicBezTo>
                  <a:pt x="136616" y="1240524"/>
                  <a:pt x="136616" y="1240524"/>
                  <a:pt x="132882" y="1244179"/>
                </a:cubicBezTo>
                <a:cubicBezTo>
                  <a:pt x="136616" y="1251594"/>
                  <a:pt x="143988" y="1262665"/>
                  <a:pt x="147624" y="1270080"/>
                </a:cubicBezTo>
                <a:cubicBezTo>
                  <a:pt x="147624" y="1273735"/>
                  <a:pt x="151360" y="1281150"/>
                  <a:pt x="154996" y="1284806"/>
                </a:cubicBezTo>
                <a:cubicBezTo>
                  <a:pt x="158731" y="1288565"/>
                  <a:pt x="158731" y="1292221"/>
                  <a:pt x="162466" y="1295876"/>
                </a:cubicBezTo>
                <a:cubicBezTo>
                  <a:pt x="166103" y="1303291"/>
                  <a:pt x="169837" y="1306947"/>
                  <a:pt x="173474" y="1314362"/>
                </a:cubicBezTo>
                <a:cubicBezTo>
                  <a:pt x="180845" y="1321777"/>
                  <a:pt x="184580" y="1325432"/>
                  <a:pt x="188315" y="1332848"/>
                </a:cubicBezTo>
                <a:cubicBezTo>
                  <a:pt x="191952" y="1329192"/>
                  <a:pt x="191952" y="1325432"/>
                  <a:pt x="180845" y="1310706"/>
                </a:cubicBezTo>
                <a:cubicBezTo>
                  <a:pt x="184580" y="1310706"/>
                  <a:pt x="184580" y="1306947"/>
                  <a:pt x="184580" y="1306947"/>
                </a:cubicBezTo>
                <a:cubicBezTo>
                  <a:pt x="188315" y="1306947"/>
                  <a:pt x="188315" y="1303291"/>
                  <a:pt x="188315" y="1303291"/>
                </a:cubicBezTo>
                <a:cubicBezTo>
                  <a:pt x="191952" y="1295876"/>
                  <a:pt x="191952" y="1288565"/>
                  <a:pt x="195686" y="1281150"/>
                </a:cubicBezTo>
                <a:cubicBezTo>
                  <a:pt x="199323" y="1270080"/>
                  <a:pt x="203058" y="1262665"/>
                  <a:pt x="206694" y="1255354"/>
                </a:cubicBezTo>
                <a:cubicBezTo>
                  <a:pt x="210429" y="1247939"/>
                  <a:pt x="210429" y="1244179"/>
                  <a:pt x="214066" y="1240524"/>
                </a:cubicBezTo>
                <a:cubicBezTo>
                  <a:pt x="214066" y="1240524"/>
                  <a:pt x="217801" y="1236868"/>
                  <a:pt x="217801" y="1236868"/>
                </a:cubicBezTo>
                <a:cubicBezTo>
                  <a:pt x="217801" y="1233109"/>
                  <a:pt x="221535" y="1233109"/>
                  <a:pt x="221535" y="1229453"/>
                </a:cubicBezTo>
                <a:cubicBezTo>
                  <a:pt x="225172" y="1225798"/>
                  <a:pt x="232543" y="1222038"/>
                  <a:pt x="239915" y="1225798"/>
                </a:cubicBezTo>
                <a:cubicBezTo>
                  <a:pt x="236278" y="1218383"/>
                  <a:pt x="232543" y="1214727"/>
                  <a:pt x="228907" y="1210967"/>
                </a:cubicBezTo>
                <a:cubicBezTo>
                  <a:pt x="221535" y="1207312"/>
                  <a:pt x="217801" y="1199897"/>
                  <a:pt x="214066" y="1196242"/>
                </a:cubicBezTo>
                <a:cubicBezTo>
                  <a:pt x="210429" y="1196242"/>
                  <a:pt x="210429" y="1192586"/>
                  <a:pt x="206694" y="1188826"/>
                </a:cubicBezTo>
                <a:cubicBezTo>
                  <a:pt x="203058" y="1177756"/>
                  <a:pt x="195686" y="1170341"/>
                  <a:pt x="188217" y="1163030"/>
                </a:cubicBezTo>
                <a:cubicBezTo>
                  <a:pt x="180845" y="1151960"/>
                  <a:pt x="173474" y="1144544"/>
                  <a:pt x="166103" y="1133474"/>
                </a:cubicBezTo>
                <a:cubicBezTo>
                  <a:pt x="162466" y="1129819"/>
                  <a:pt x="162466" y="1126059"/>
                  <a:pt x="158731" y="1122403"/>
                </a:cubicBezTo>
                <a:cubicBezTo>
                  <a:pt x="158731" y="1118748"/>
                  <a:pt x="158731" y="1118748"/>
                  <a:pt x="158731" y="1118748"/>
                </a:cubicBezTo>
                <a:cubicBezTo>
                  <a:pt x="158731" y="1118748"/>
                  <a:pt x="154996" y="1114988"/>
                  <a:pt x="154996" y="1114988"/>
                </a:cubicBezTo>
                <a:cubicBezTo>
                  <a:pt x="154996" y="1114988"/>
                  <a:pt x="151360" y="1111333"/>
                  <a:pt x="151360" y="1111333"/>
                </a:cubicBezTo>
                <a:cubicBezTo>
                  <a:pt x="147624" y="1107573"/>
                  <a:pt x="143988" y="1100262"/>
                  <a:pt x="140253" y="1092847"/>
                </a:cubicBezTo>
                <a:cubicBezTo>
                  <a:pt x="136616" y="1092847"/>
                  <a:pt x="136616" y="1096502"/>
                  <a:pt x="136616" y="1096502"/>
                </a:cubicBezTo>
                <a:cubicBezTo>
                  <a:pt x="132882" y="1100262"/>
                  <a:pt x="132882" y="1103917"/>
                  <a:pt x="129147" y="1107573"/>
                </a:cubicBezTo>
                <a:cubicBezTo>
                  <a:pt x="125510" y="1111333"/>
                  <a:pt x="121775" y="1118748"/>
                  <a:pt x="118139" y="1126059"/>
                </a:cubicBezTo>
                <a:lnTo>
                  <a:pt x="113688" y="1132699"/>
                </a:lnTo>
                <a:lnTo>
                  <a:pt x="114404" y="1129819"/>
                </a:lnTo>
                <a:cubicBezTo>
                  <a:pt x="114404" y="1122403"/>
                  <a:pt x="118139" y="1114988"/>
                  <a:pt x="121874" y="1107573"/>
                </a:cubicBezTo>
                <a:cubicBezTo>
                  <a:pt x="121874" y="1103917"/>
                  <a:pt x="125510" y="1100262"/>
                  <a:pt x="125510" y="1096502"/>
                </a:cubicBezTo>
                <a:cubicBezTo>
                  <a:pt x="125510" y="1092847"/>
                  <a:pt x="129245" y="1092847"/>
                  <a:pt x="129245" y="1089192"/>
                </a:cubicBezTo>
                <a:cubicBezTo>
                  <a:pt x="129245" y="1085432"/>
                  <a:pt x="132882" y="1085432"/>
                  <a:pt x="132882" y="1081776"/>
                </a:cubicBezTo>
                <a:cubicBezTo>
                  <a:pt x="132882" y="1078121"/>
                  <a:pt x="136616" y="1078121"/>
                  <a:pt x="136616" y="1078121"/>
                </a:cubicBezTo>
                <a:cubicBezTo>
                  <a:pt x="136616" y="1078121"/>
                  <a:pt x="132882" y="1074361"/>
                  <a:pt x="132882" y="1070706"/>
                </a:cubicBezTo>
                <a:cubicBezTo>
                  <a:pt x="129245" y="1067051"/>
                  <a:pt x="129245" y="1063291"/>
                  <a:pt x="125510" y="1059635"/>
                </a:cubicBezTo>
                <a:cubicBezTo>
                  <a:pt x="121874" y="1059635"/>
                  <a:pt x="121874" y="1055980"/>
                  <a:pt x="121874" y="1055980"/>
                </a:cubicBezTo>
                <a:cubicBezTo>
                  <a:pt x="118139" y="1048565"/>
                  <a:pt x="114404" y="1041150"/>
                  <a:pt x="110767" y="1033735"/>
                </a:cubicBezTo>
                <a:cubicBezTo>
                  <a:pt x="107033" y="1026424"/>
                  <a:pt x="103396" y="1022664"/>
                  <a:pt x="103396" y="1019009"/>
                </a:cubicBezTo>
                <a:cubicBezTo>
                  <a:pt x="103396" y="1022664"/>
                  <a:pt x="103396" y="1022664"/>
                  <a:pt x="103396" y="1026424"/>
                </a:cubicBezTo>
                <a:cubicBezTo>
                  <a:pt x="99661" y="1030079"/>
                  <a:pt x="99661" y="1030079"/>
                  <a:pt x="99661" y="1033735"/>
                </a:cubicBezTo>
                <a:cubicBezTo>
                  <a:pt x="99661" y="1033735"/>
                  <a:pt x="99661" y="1037494"/>
                  <a:pt x="99661" y="1037494"/>
                </a:cubicBezTo>
                <a:cubicBezTo>
                  <a:pt x="96025" y="1037494"/>
                  <a:pt x="96025" y="1041150"/>
                  <a:pt x="96025" y="1041150"/>
                </a:cubicBezTo>
                <a:cubicBezTo>
                  <a:pt x="92290" y="1041150"/>
                  <a:pt x="92290" y="1044805"/>
                  <a:pt x="92290" y="1044805"/>
                </a:cubicBezTo>
                <a:cubicBezTo>
                  <a:pt x="88555" y="1048565"/>
                  <a:pt x="88555" y="1052220"/>
                  <a:pt x="84918" y="1055980"/>
                </a:cubicBezTo>
                <a:cubicBezTo>
                  <a:pt x="84918" y="1059635"/>
                  <a:pt x="81183" y="1063291"/>
                  <a:pt x="77547" y="1067051"/>
                </a:cubicBezTo>
                <a:lnTo>
                  <a:pt x="75326" y="1069224"/>
                </a:lnTo>
                <a:lnTo>
                  <a:pt x="70176" y="1040118"/>
                </a:lnTo>
                <a:lnTo>
                  <a:pt x="70176" y="1033735"/>
                </a:lnTo>
                <a:cubicBezTo>
                  <a:pt x="70176" y="1033735"/>
                  <a:pt x="70176" y="1030079"/>
                  <a:pt x="70176" y="1030079"/>
                </a:cubicBezTo>
                <a:cubicBezTo>
                  <a:pt x="73812" y="1026424"/>
                  <a:pt x="73812" y="1026424"/>
                  <a:pt x="73812" y="1022664"/>
                </a:cubicBezTo>
                <a:cubicBezTo>
                  <a:pt x="77547" y="1019009"/>
                  <a:pt x="77547" y="1015353"/>
                  <a:pt x="81183" y="1015353"/>
                </a:cubicBezTo>
                <a:cubicBezTo>
                  <a:pt x="81183" y="1015353"/>
                  <a:pt x="84918" y="1015353"/>
                  <a:pt x="88555" y="1015353"/>
                </a:cubicBezTo>
                <a:cubicBezTo>
                  <a:pt x="92290" y="1015353"/>
                  <a:pt x="96025" y="1015353"/>
                  <a:pt x="96025" y="1019009"/>
                </a:cubicBezTo>
                <a:cubicBezTo>
                  <a:pt x="96025" y="1011594"/>
                  <a:pt x="92290" y="1004283"/>
                  <a:pt x="88555" y="996868"/>
                </a:cubicBezTo>
                <a:cubicBezTo>
                  <a:pt x="84918" y="989452"/>
                  <a:pt x="84918" y="985797"/>
                  <a:pt x="81183" y="978382"/>
                </a:cubicBezTo>
                <a:cubicBezTo>
                  <a:pt x="77547" y="967311"/>
                  <a:pt x="73812" y="952586"/>
                  <a:pt x="70176" y="941515"/>
                </a:cubicBezTo>
                <a:cubicBezTo>
                  <a:pt x="66441" y="930445"/>
                  <a:pt x="62706" y="923029"/>
                  <a:pt x="59069" y="911959"/>
                </a:cubicBezTo>
                <a:cubicBezTo>
                  <a:pt x="59069" y="908199"/>
                  <a:pt x="55334" y="900888"/>
                  <a:pt x="55334" y="897129"/>
                </a:cubicBezTo>
                <a:cubicBezTo>
                  <a:pt x="55334" y="893473"/>
                  <a:pt x="51698" y="889818"/>
                  <a:pt x="51698" y="886058"/>
                </a:cubicBezTo>
                <a:lnTo>
                  <a:pt x="49839" y="880474"/>
                </a:lnTo>
                <a:lnTo>
                  <a:pt x="33220" y="764283"/>
                </a:lnTo>
                <a:cubicBezTo>
                  <a:pt x="29485" y="745797"/>
                  <a:pt x="29485" y="723656"/>
                  <a:pt x="25849" y="701515"/>
                </a:cubicBezTo>
                <a:cubicBezTo>
                  <a:pt x="25849" y="690444"/>
                  <a:pt x="22114" y="683029"/>
                  <a:pt x="22114" y="671959"/>
                </a:cubicBezTo>
                <a:cubicBezTo>
                  <a:pt x="22114" y="660888"/>
                  <a:pt x="18477" y="646058"/>
                  <a:pt x="18477" y="634987"/>
                </a:cubicBezTo>
                <a:cubicBezTo>
                  <a:pt x="18477" y="627677"/>
                  <a:pt x="18477" y="616606"/>
                  <a:pt x="14743" y="609191"/>
                </a:cubicBezTo>
                <a:cubicBezTo>
                  <a:pt x="14743" y="609191"/>
                  <a:pt x="14743" y="605536"/>
                  <a:pt x="14743" y="605536"/>
                </a:cubicBezTo>
                <a:cubicBezTo>
                  <a:pt x="14743" y="620262"/>
                  <a:pt x="14743" y="638747"/>
                  <a:pt x="11106" y="653473"/>
                </a:cubicBezTo>
                <a:lnTo>
                  <a:pt x="11106" y="657128"/>
                </a:lnTo>
                <a:cubicBezTo>
                  <a:pt x="7371" y="657128"/>
                  <a:pt x="7371" y="657128"/>
                  <a:pt x="7371" y="653473"/>
                </a:cubicBezTo>
                <a:cubicBezTo>
                  <a:pt x="3735" y="649818"/>
                  <a:pt x="3735" y="646058"/>
                  <a:pt x="3735" y="642403"/>
                </a:cubicBezTo>
                <a:cubicBezTo>
                  <a:pt x="3735" y="638747"/>
                  <a:pt x="3735" y="638747"/>
                  <a:pt x="3735" y="634987"/>
                </a:cubicBezTo>
                <a:cubicBezTo>
                  <a:pt x="3735" y="631332"/>
                  <a:pt x="3735" y="631332"/>
                  <a:pt x="3735" y="627677"/>
                </a:cubicBezTo>
                <a:cubicBezTo>
                  <a:pt x="0" y="623917"/>
                  <a:pt x="0" y="616606"/>
                  <a:pt x="0" y="612846"/>
                </a:cubicBezTo>
                <a:cubicBezTo>
                  <a:pt x="0" y="609191"/>
                  <a:pt x="0" y="601776"/>
                  <a:pt x="0" y="598121"/>
                </a:cubicBezTo>
                <a:cubicBezTo>
                  <a:pt x="0" y="590705"/>
                  <a:pt x="0" y="587050"/>
                  <a:pt x="0" y="583290"/>
                </a:cubicBezTo>
                <a:cubicBezTo>
                  <a:pt x="0" y="561149"/>
                  <a:pt x="3735" y="542768"/>
                  <a:pt x="7371" y="524282"/>
                </a:cubicBezTo>
                <a:cubicBezTo>
                  <a:pt x="7371" y="516867"/>
                  <a:pt x="11106" y="505797"/>
                  <a:pt x="14743" y="498381"/>
                </a:cubicBezTo>
                <a:cubicBezTo>
                  <a:pt x="18477" y="491071"/>
                  <a:pt x="22114" y="480000"/>
                  <a:pt x="25849" y="472585"/>
                </a:cubicBezTo>
                <a:cubicBezTo>
                  <a:pt x="29485" y="468930"/>
                  <a:pt x="29485" y="468930"/>
                  <a:pt x="29485" y="465170"/>
                </a:cubicBezTo>
                <a:cubicBezTo>
                  <a:pt x="33220" y="465170"/>
                  <a:pt x="33220" y="461515"/>
                  <a:pt x="33220" y="457859"/>
                </a:cubicBezTo>
                <a:cubicBezTo>
                  <a:pt x="33220" y="454099"/>
                  <a:pt x="33220" y="450444"/>
                  <a:pt x="33220" y="446684"/>
                </a:cubicBezTo>
                <a:cubicBezTo>
                  <a:pt x="33220" y="443029"/>
                  <a:pt x="33220" y="443029"/>
                  <a:pt x="36955" y="443029"/>
                </a:cubicBezTo>
                <a:cubicBezTo>
                  <a:pt x="40592" y="439374"/>
                  <a:pt x="40592" y="431958"/>
                  <a:pt x="44326" y="424543"/>
                </a:cubicBezTo>
                <a:cubicBezTo>
                  <a:pt x="47963" y="417233"/>
                  <a:pt x="51698" y="406162"/>
                  <a:pt x="55334" y="398747"/>
                </a:cubicBezTo>
                <a:cubicBezTo>
                  <a:pt x="59069" y="387676"/>
                  <a:pt x="66441" y="380261"/>
                  <a:pt x="70176" y="369191"/>
                </a:cubicBezTo>
                <a:cubicBezTo>
                  <a:pt x="73812" y="361776"/>
                  <a:pt x="81183" y="354465"/>
                  <a:pt x="84918" y="347050"/>
                </a:cubicBezTo>
                <a:cubicBezTo>
                  <a:pt x="92290" y="335979"/>
                  <a:pt x="96025" y="328564"/>
                  <a:pt x="103396" y="321253"/>
                </a:cubicBezTo>
                <a:cubicBezTo>
                  <a:pt x="114502" y="306423"/>
                  <a:pt x="125510" y="295353"/>
                  <a:pt x="140253" y="280627"/>
                </a:cubicBezTo>
                <a:cubicBezTo>
                  <a:pt x="143988" y="276867"/>
                  <a:pt x="151360" y="269556"/>
                  <a:pt x="158731" y="262141"/>
                </a:cubicBezTo>
                <a:cubicBezTo>
                  <a:pt x="162466" y="258381"/>
                  <a:pt x="166103" y="254726"/>
                  <a:pt x="169837" y="251071"/>
                </a:cubicBezTo>
                <a:cubicBezTo>
                  <a:pt x="169837" y="251071"/>
                  <a:pt x="173572" y="247311"/>
                  <a:pt x="177209" y="243655"/>
                </a:cubicBezTo>
                <a:cubicBezTo>
                  <a:pt x="180944" y="243655"/>
                  <a:pt x="180944" y="240000"/>
                  <a:pt x="184580" y="240000"/>
                </a:cubicBezTo>
                <a:cubicBezTo>
                  <a:pt x="188315" y="240000"/>
                  <a:pt x="188315" y="236240"/>
                  <a:pt x="191952" y="236240"/>
                </a:cubicBezTo>
                <a:cubicBezTo>
                  <a:pt x="199421" y="232585"/>
                  <a:pt x="203058" y="232585"/>
                  <a:pt x="206793" y="228930"/>
                </a:cubicBezTo>
                <a:cubicBezTo>
                  <a:pt x="206793" y="225170"/>
                  <a:pt x="210429" y="225170"/>
                  <a:pt x="210429" y="225170"/>
                </a:cubicBezTo>
                <a:cubicBezTo>
                  <a:pt x="214164" y="221514"/>
                  <a:pt x="214164" y="221514"/>
                  <a:pt x="217801" y="221514"/>
                </a:cubicBezTo>
                <a:lnTo>
                  <a:pt x="217831" y="221514"/>
                </a:lnTo>
                <a:lnTo>
                  <a:pt x="214164" y="225170"/>
                </a:lnTo>
                <a:cubicBezTo>
                  <a:pt x="206793" y="232585"/>
                  <a:pt x="203058" y="236240"/>
                  <a:pt x="199421" y="240000"/>
                </a:cubicBezTo>
                <a:cubicBezTo>
                  <a:pt x="191952" y="247311"/>
                  <a:pt x="188315" y="254726"/>
                  <a:pt x="180944" y="262141"/>
                </a:cubicBezTo>
                <a:cubicBezTo>
                  <a:pt x="173572" y="265796"/>
                  <a:pt x="169837" y="273212"/>
                  <a:pt x="162466" y="280627"/>
                </a:cubicBezTo>
                <a:cubicBezTo>
                  <a:pt x="151360" y="295353"/>
                  <a:pt x="136616" y="306423"/>
                  <a:pt x="125510" y="321149"/>
                </a:cubicBezTo>
                <a:cubicBezTo>
                  <a:pt x="121874" y="324909"/>
                  <a:pt x="118139" y="332220"/>
                  <a:pt x="114502" y="335979"/>
                </a:cubicBezTo>
                <a:cubicBezTo>
                  <a:pt x="110767" y="343394"/>
                  <a:pt x="107033" y="347050"/>
                  <a:pt x="103396" y="354465"/>
                </a:cubicBezTo>
                <a:cubicBezTo>
                  <a:pt x="96025" y="365535"/>
                  <a:pt x="92290" y="376606"/>
                  <a:pt x="84918" y="387676"/>
                </a:cubicBezTo>
                <a:cubicBezTo>
                  <a:pt x="81183" y="395092"/>
                  <a:pt x="77547" y="406162"/>
                  <a:pt x="73812" y="417233"/>
                </a:cubicBezTo>
                <a:cubicBezTo>
                  <a:pt x="66441" y="435614"/>
                  <a:pt x="62804" y="450444"/>
                  <a:pt x="55334" y="468930"/>
                </a:cubicBezTo>
                <a:cubicBezTo>
                  <a:pt x="47963" y="483656"/>
                  <a:pt x="40592" y="502141"/>
                  <a:pt x="36955" y="520522"/>
                </a:cubicBezTo>
                <a:cubicBezTo>
                  <a:pt x="33220" y="531697"/>
                  <a:pt x="29485" y="546423"/>
                  <a:pt x="29485" y="557494"/>
                </a:cubicBezTo>
                <a:cubicBezTo>
                  <a:pt x="29485" y="561149"/>
                  <a:pt x="29485" y="564909"/>
                  <a:pt x="29485" y="568564"/>
                </a:cubicBezTo>
                <a:cubicBezTo>
                  <a:pt x="29485" y="572220"/>
                  <a:pt x="29485" y="575979"/>
                  <a:pt x="29485" y="579635"/>
                </a:cubicBezTo>
                <a:cubicBezTo>
                  <a:pt x="29485" y="583395"/>
                  <a:pt x="29485" y="587050"/>
                  <a:pt x="29485" y="590705"/>
                </a:cubicBezTo>
                <a:cubicBezTo>
                  <a:pt x="29485" y="594465"/>
                  <a:pt x="29485" y="598121"/>
                  <a:pt x="29485" y="601776"/>
                </a:cubicBezTo>
                <a:lnTo>
                  <a:pt x="29485" y="620262"/>
                </a:lnTo>
                <a:cubicBezTo>
                  <a:pt x="29485" y="620262"/>
                  <a:pt x="29485" y="623917"/>
                  <a:pt x="29485" y="623917"/>
                </a:cubicBezTo>
                <a:lnTo>
                  <a:pt x="29485" y="634987"/>
                </a:lnTo>
                <a:cubicBezTo>
                  <a:pt x="29485" y="638747"/>
                  <a:pt x="29485" y="638747"/>
                  <a:pt x="29485" y="642403"/>
                </a:cubicBezTo>
                <a:cubicBezTo>
                  <a:pt x="29485" y="642403"/>
                  <a:pt x="29485" y="646162"/>
                  <a:pt x="29485" y="646162"/>
                </a:cubicBezTo>
                <a:cubicBezTo>
                  <a:pt x="29485" y="646162"/>
                  <a:pt x="25849" y="649818"/>
                  <a:pt x="25849" y="649818"/>
                </a:cubicBezTo>
                <a:cubicBezTo>
                  <a:pt x="29485" y="657233"/>
                  <a:pt x="29485" y="668303"/>
                  <a:pt x="29485" y="675614"/>
                </a:cubicBezTo>
                <a:cubicBezTo>
                  <a:pt x="29485" y="683029"/>
                  <a:pt x="33220" y="694100"/>
                  <a:pt x="33220" y="705170"/>
                </a:cubicBezTo>
                <a:cubicBezTo>
                  <a:pt x="33220" y="716241"/>
                  <a:pt x="36955" y="723656"/>
                  <a:pt x="36955" y="734726"/>
                </a:cubicBezTo>
                <a:cubicBezTo>
                  <a:pt x="36955" y="742142"/>
                  <a:pt x="40592" y="749452"/>
                  <a:pt x="40592" y="756867"/>
                </a:cubicBezTo>
                <a:cubicBezTo>
                  <a:pt x="40592" y="760523"/>
                  <a:pt x="40592" y="760523"/>
                  <a:pt x="40592" y="764283"/>
                </a:cubicBezTo>
                <a:cubicBezTo>
                  <a:pt x="44326" y="775353"/>
                  <a:pt x="44326" y="790079"/>
                  <a:pt x="47963" y="801149"/>
                </a:cubicBezTo>
                <a:cubicBezTo>
                  <a:pt x="47963" y="804909"/>
                  <a:pt x="51698" y="808565"/>
                  <a:pt x="51698" y="812220"/>
                </a:cubicBezTo>
                <a:cubicBezTo>
                  <a:pt x="51698" y="819635"/>
                  <a:pt x="55334" y="827050"/>
                  <a:pt x="55334" y="834361"/>
                </a:cubicBezTo>
                <a:cubicBezTo>
                  <a:pt x="59069" y="838121"/>
                  <a:pt x="59069" y="841776"/>
                  <a:pt x="59069" y="845536"/>
                </a:cubicBezTo>
                <a:cubicBezTo>
                  <a:pt x="59069" y="852847"/>
                  <a:pt x="62804" y="856606"/>
                  <a:pt x="62804" y="863917"/>
                </a:cubicBezTo>
                <a:cubicBezTo>
                  <a:pt x="62804" y="874988"/>
                  <a:pt x="66441" y="882403"/>
                  <a:pt x="70176" y="893473"/>
                </a:cubicBezTo>
                <a:cubicBezTo>
                  <a:pt x="73812" y="904544"/>
                  <a:pt x="77547" y="915614"/>
                  <a:pt x="81183" y="926685"/>
                </a:cubicBezTo>
                <a:cubicBezTo>
                  <a:pt x="84918" y="941515"/>
                  <a:pt x="88555" y="956241"/>
                  <a:pt x="96025" y="971071"/>
                </a:cubicBezTo>
                <a:cubicBezTo>
                  <a:pt x="99661" y="982142"/>
                  <a:pt x="103396" y="993212"/>
                  <a:pt x="107033" y="1004283"/>
                </a:cubicBezTo>
                <a:cubicBezTo>
                  <a:pt x="107033" y="1011594"/>
                  <a:pt x="110767" y="1019009"/>
                  <a:pt x="114404" y="1026424"/>
                </a:cubicBezTo>
                <a:cubicBezTo>
                  <a:pt x="118139" y="1030079"/>
                  <a:pt x="118139" y="1037494"/>
                  <a:pt x="121874" y="1041150"/>
                </a:cubicBezTo>
                <a:cubicBezTo>
                  <a:pt x="125510" y="1041150"/>
                  <a:pt x="125510" y="1044909"/>
                  <a:pt x="125510" y="1044909"/>
                </a:cubicBezTo>
                <a:cubicBezTo>
                  <a:pt x="129245" y="1055980"/>
                  <a:pt x="136616" y="1063291"/>
                  <a:pt x="140253" y="1074361"/>
                </a:cubicBezTo>
                <a:cubicBezTo>
                  <a:pt x="140253" y="1078121"/>
                  <a:pt x="143988" y="1078121"/>
                  <a:pt x="143988" y="1081776"/>
                </a:cubicBezTo>
                <a:cubicBezTo>
                  <a:pt x="147624" y="1085536"/>
                  <a:pt x="147624" y="1089192"/>
                  <a:pt x="151360" y="1092847"/>
                </a:cubicBezTo>
                <a:cubicBezTo>
                  <a:pt x="155095" y="1100262"/>
                  <a:pt x="162466" y="1107678"/>
                  <a:pt x="166103" y="1114988"/>
                </a:cubicBezTo>
                <a:cubicBezTo>
                  <a:pt x="166103" y="1118748"/>
                  <a:pt x="169837" y="1122403"/>
                  <a:pt x="173474" y="1126059"/>
                </a:cubicBezTo>
                <a:cubicBezTo>
                  <a:pt x="177209" y="1126059"/>
                  <a:pt x="177209" y="1129819"/>
                  <a:pt x="177209" y="1129819"/>
                </a:cubicBezTo>
                <a:cubicBezTo>
                  <a:pt x="184580" y="1137129"/>
                  <a:pt x="188315" y="1140889"/>
                  <a:pt x="191952" y="1148200"/>
                </a:cubicBezTo>
                <a:cubicBezTo>
                  <a:pt x="199323" y="1159375"/>
                  <a:pt x="203058" y="1166685"/>
                  <a:pt x="210429" y="1174101"/>
                </a:cubicBezTo>
                <a:cubicBezTo>
                  <a:pt x="210429" y="1174101"/>
                  <a:pt x="214164" y="1177756"/>
                  <a:pt x="214164" y="1177756"/>
                </a:cubicBezTo>
                <a:cubicBezTo>
                  <a:pt x="217801" y="1181516"/>
                  <a:pt x="221535" y="1185171"/>
                  <a:pt x="225172" y="1188826"/>
                </a:cubicBezTo>
                <a:cubicBezTo>
                  <a:pt x="232642" y="1192586"/>
                  <a:pt x="236278" y="1199897"/>
                  <a:pt x="240013" y="1203657"/>
                </a:cubicBezTo>
                <a:cubicBezTo>
                  <a:pt x="247385" y="1210967"/>
                  <a:pt x="254756" y="1218383"/>
                  <a:pt x="262127" y="1225798"/>
                </a:cubicBezTo>
                <a:cubicBezTo>
                  <a:pt x="265862" y="1233213"/>
                  <a:pt x="273234" y="1236868"/>
                  <a:pt x="276870" y="1240524"/>
                </a:cubicBezTo>
                <a:cubicBezTo>
                  <a:pt x="284242" y="1244283"/>
                  <a:pt x="287976" y="1251594"/>
                  <a:pt x="295348" y="1255354"/>
                </a:cubicBezTo>
                <a:cubicBezTo>
                  <a:pt x="302719" y="1262665"/>
                  <a:pt x="313825" y="1270080"/>
                  <a:pt x="321197" y="1277495"/>
                </a:cubicBezTo>
                <a:cubicBezTo>
                  <a:pt x="321197" y="1281150"/>
                  <a:pt x="324932" y="1281150"/>
                  <a:pt x="328568" y="1284806"/>
                </a:cubicBezTo>
                <a:cubicBezTo>
                  <a:pt x="335940" y="1292221"/>
                  <a:pt x="339674" y="1295981"/>
                  <a:pt x="347046" y="1299636"/>
                </a:cubicBezTo>
                <a:cubicBezTo>
                  <a:pt x="354417" y="1307051"/>
                  <a:pt x="365524" y="1310706"/>
                  <a:pt x="372895" y="1318122"/>
                </a:cubicBezTo>
                <a:cubicBezTo>
                  <a:pt x="384001" y="1321777"/>
                  <a:pt x="391373" y="1329192"/>
                  <a:pt x="398744" y="1332848"/>
                </a:cubicBezTo>
                <a:cubicBezTo>
                  <a:pt x="406115" y="1332848"/>
                  <a:pt x="409850" y="1336503"/>
                  <a:pt x="413487" y="1340263"/>
                </a:cubicBezTo>
                <a:lnTo>
                  <a:pt x="424422" y="1347461"/>
                </a:lnTo>
                <a:lnTo>
                  <a:pt x="424593" y="1347573"/>
                </a:lnTo>
                <a:cubicBezTo>
                  <a:pt x="431964" y="1351333"/>
                  <a:pt x="443071" y="1358748"/>
                  <a:pt x="450442" y="1362404"/>
                </a:cubicBezTo>
                <a:cubicBezTo>
                  <a:pt x="454079" y="1362404"/>
                  <a:pt x="454079" y="1366059"/>
                  <a:pt x="457813" y="1366059"/>
                </a:cubicBezTo>
                <a:cubicBezTo>
                  <a:pt x="457813" y="1366059"/>
                  <a:pt x="461450" y="1362404"/>
                  <a:pt x="461450" y="1362404"/>
                </a:cubicBezTo>
                <a:cubicBezTo>
                  <a:pt x="465185" y="1362404"/>
                  <a:pt x="465185" y="1362404"/>
                  <a:pt x="468920" y="1362404"/>
                </a:cubicBezTo>
                <a:cubicBezTo>
                  <a:pt x="472556" y="1362404"/>
                  <a:pt x="472556" y="1366059"/>
                  <a:pt x="476291" y="1366059"/>
                </a:cubicBezTo>
                <a:cubicBezTo>
                  <a:pt x="476291" y="1366059"/>
                  <a:pt x="479928" y="1366059"/>
                  <a:pt x="479928" y="1369819"/>
                </a:cubicBezTo>
                <a:cubicBezTo>
                  <a:pt x="479928" y="1369819"/>
                  <a:pt x="479928" y="1373474"/>
                  <a:pt x="479928" y="1373474"/>
                </a:cubicBezTo>
                <a:cubicBezTo>
                  <a:pt x="479928" y="1377130"/>
                  <a:pt x="479928" y="1377130"/>
                  <a:pt x="479928" y="1380889"/>
                </a:cubicBezTo>
                <a:cubicBezTo>
                  <a:pt x="491034" y="1384545"/>
                  <a:pt x="498405" y="1391960"/>
                  <a:pt x="509512" y="1395615"/>
                </a:cubicBezTo>
                <a:cubicBezTo>
                  <a:pt x="524254" y="1399271"/>
                  <a:pt x="535361" y="1406686"/>
                  <a:pt x="546369" y="1410341"/>
                </a:cubicBezTo>
                <a:cubicBezTo>
                  <a:pt x="557475" y="1414101"/>
                  <a:pt x="564846" y="1417756"/>
                  <a:pt x="575952" y="1421516"/>
                </a:cubicBezTo>
                <a:cubicBezTo>
                  <a:pt x="587059" y="1425171"/>
                  <a:pt x="594430" y="1428827"/>
                  <a:pt x="605536" y="1432587"/>
                </a:cubicBezTo>
                <a:cubicBezTo>
                  <a:pt x="620279" y="1439897"/>
                  <a:pt x="635022" y="1443657"/>
                  <a:pt x="649765" y="1447312"/>
                </a:cubicBezTo>
                <a:cubicBezTo>
                  <a:pt x="668242" y="1450968"/>
                  <a:pt x="686720" y="1458383"/>
                  <a:pt x="705198" y="1462038"/>
                </a:cubicBezTo>
                <a:cubicBezTo>
                  <a:pt x="723675" y="1465798"/>
                  <a:pt x="738418" y="1469453"/>
                  <a:pt x="756896" y="1473109"/>
                </a:cubicBezTo>
                <a:cubicBezTo>
                  <a:pt x="764267" y="1473109"/>
                  <a:pt x="767904" y="1476869"/>
                  <a:pt x="775374" y="1476869"/>
                </a:cubicBezTo>
                <a:cubicBezTo>
                  <a:pt x="775374" y="1476869"/>
                  <a:pt x="779010" y="1476869"/>
                  <a:pt x="779010" y="1476869"/>
                </a:cubicBezTo>
                <a:cubicBezTo>
                  <a:pt x="779010" y="1476869"/>
                  <a:pt x="782745" y="1476869"/>
                  <a:pt x="786381" y="1476869"/>
                </a:cubicBezTo>
                <a:cubicBezTo>
                  <a:pt x="786381" y="1476869"/>
                  <a:pt x="790116" y="1480524"/>
                  <a:pt x="790116" y="1480524"/>
                </a:cubicBezTo>
                <a:cubicBezTo>
                  <a:pt x="793753" y="1480524"/>
                  <a:pt x="793753" y="1480524"/>
                  <a:pt x="793753" y="1480524"/>
                </a:cubicBezTo>
                <a:cubicBezTo>
                  <a:pt x="804859" y="1480524"/>
                  <a:pt x="812231" y="1484284"/>
                  <a:pt x="819602" y="1484284"/>
                </a:cubicBezTo>
                <a:cubicBezTo>
                  <a:pt x="823337" y="1487939"/>
                  <a:pt x="830708" y="1487939"/>
                  <a:pt x="834443" y="1487939"/>
                </a:cubicBezTo>
                <a:cubicBezTo>
                  <a:pt x="845451" y="1487939"/>
                  <a:pt x="852822" y="1491594"/>
                  <a:pt x="860292" y="1491594"/>
                </a:cubicBezTo>
                <a:cubicBezTo>
                  <a:pt x="863929" y="1491594"/>
                  <a:pt x="871300" y="1491594"/>
                  <a:pt x="875035" y="1491594"/>
                </a:cubicBezTo>
                <a:cubicBezTo>
                  <a:pt x="882406" y="1495354"/>
                  <a:pt x="893513" y="1495354"/>
                  <a:pt x="900884" y="1495354"/>
                </a:cubicBezTo>
                <a:cubicBezTo>
                  <a:pt x="908255" y="1495354"/>
                  <a:pt x="911892" y="1495354"/>
                  <a:pt x="915627" y="1495354"/>
                </a:cubicBezTo>
                <a:cubicBezTo>
                  <a:pt x="930370" y="1499010"/>
                  <a:pt x="941476" y="1499010"/>
                  <a:pt x="956219" y="1499010"/>
                </a:cubicBezTo>
                <a:lnTo>
                  <a:pt x="937741" y="1499010"/>
                </a:lnTo>
                <a:cubicBezTo>
                  <a:pt x="926733" y="1499010"/>
                  <a:pt x="919362" y="1499010"/>
                  <a:pt x="908255" y="1499010"/>
                </a:cubicBezTo>
                <a:cubicBezTo>
                  <a:pt x="900884" y="1495250"/>
                  <a:pt x="893513" y="1495250"/>
                  <a:pt x="886043" y="1495250"/>
                </a:cubicBezTo>
                <a:cubicBezTo>
                  <a:pt x="882406" y="1495250"/>
                  <a:pt x="878671" y="1495250"/>
                  <a:pt x="875035" y="1495250"/>
                </a:cubicBezTo>
                <a:cubicBezTo>
                  <a:pt x="875035" y="1495250"/>
                  <a:pt x="875035" y="1499010"/>
                  <a:pt x="875035" y="1499010"/>
                </a:cubicBezTo>
                <a:cubicBezTo>
                  <a:pt x="875035" y="1502665"/>
                  <a:pt x="875035" y="1502665"/>
                  <a:pt x="875035" y="1506425"/>
                </a:cubicBezTo>
                <a:cubicBezTo>
                  <a:pt x="875035" y="1510080"/>
                  <a:pt x="875035" y="1510080"/>
                  <a:pt x="875035" y="1513735"/>
                </a:cubicBezTo>
                <a:cubicBezTo>
                  <a:pt x="875035" y="1517495"/>
                  <a:pt x="875035" y="1517495"/>
                  <a:pt x="875035" y="1521151"/>
                </a:cubicBezTo>
                <a:cubicBezTo>
                  <a:pt x="875035" y="1524806"/>
                  <a:pt x="875035" y="1528566"/>
                  <a:pt x="875035" y="1532221"/>
                </a:cubicBezTo>
                <a:cubicBezTo>
                  <a:pt x="875035" y="1535876"/>
                  <a:pt x="871300" y="1539636"/>
                  <a:pt x="871300" y="1543292"/>
                </a:cubicBezTo>
                <a:cubicBezTo>
                  <a:pt x="863929" y="1561777"/>
                  <a:pt x="856557" y="1580263"/>
                  <a:pt x="849186" y="1598644"/>
                </a:cubicBezTo>
                <a:cubicBezTo>
                  <a:pt x="849186" y="1609715"/>
                  <a:pt x="845451" y="1617130"/>
                  <a:pt x="841814" y="1624545"/>
                </a:cubicBezTo>
                <a:cubicBezTo>
                  <a:pt x="849186" y="1624545"/>
                  <a:pt x="860292" y="1624545"/>
                  <a:pt x="867663" y="1624545"/>
                </a:cubicBezTo>
                <a:cubicBezTo>
                  <a:pt x="882406" y="1624545"/>
                  <a:pt x="900884" y="1628200"/>
                  <a:pt x="915627" y="1628200"/>
                </a:cubicBezTo>
                <a:cubicBezTo>
                  <a:pt x="919362" y="1628200"/>
                  <a:pt x="919362" y="1624545"/>
                  <a:pt x="919362" y="1624545"/>
                </a:cubicBezTo>
                <a:cubicBezTo>
                  <a:pt x="919362" y="1624545"/>
                  <a:pt x="919362" y="1620785"/>
                  <a:pt x="922998" y="1613474"/>
                </a:cubicBezTo>
                <a:cubicBezTo>
                  <a:pt x="922998" y="1609715"/>
                  <a:pt x="926733" y="1606059"/>
                  <a:pt x="926733" y="1602404"/>
                </a:cubicBezTo>
                <a:cubicBezTo>
                  <a:pt x="930370" y="1594989"/>
                  <a:pt x="930370" y="1587574"/>
                  <a:pt x="934104" y="1580263"/>
                </a:cubicBezTo>
                <a:cubicBezTo>
                  <a:pt x="941476" y="1558017"/>
                  <a:pt x="948847" y="1539636"/>
                  <a:pt x="959953" y="1521151"/>
                </a:cubicBezTo>
                <a:cubicBezTo>
                  <a:pt x="963590" y="1513735"/>
                  <a:pt x="967325" y="1506425"/>
                  <a:pt x="971060" y="1499010"/>
                </a:cubicBezTo>
                <a:lnTo>
                  <a:pt x="985802" y="1499010"/>
                </a:lnTo>
                <a:cubicBezTo>
                  <a:pt x="985802" y="1495354"/>
                  <a:pt x="989439" y="1491594"/>
                  <a:pt x="993174" y="1491594"/>
                </a:cubicBezTo>
                <a:cubicBezTo>
                  <a:pt x="996810" y="1487939"/>
                  <a:pt x="1004280" y="1487939"/>
                  <a:pt x="1007917" y="1491594"/>
                </a:cubicBezTo>
                <a:cubicBezTo>
                  <a:pt x="1011652" y="1491594"/>
                  <a:pt x="1015288" y="1495354"/>
                  <a:pt x="1015288" y="1499010"/>
                </a:cubicBezTo>
                <a:cubicBezTo>
                  <a:pt x="1022659" y="1499010"/>
                  <a:pt x="1033766" y="1499010"/>
                  <a:pt x="1044872" y="1499010"/>
                </a:cubicBezTo>
                <a:cubicBezTo>
                  <a:pt x="1055978" y="1499010"/>
                  <a:pt x="1066986" y="1499010"/>
                  <a:pt x="1078092" y="1499010"/>
                </a:cubicBezTo>
                <a:cubicBezTo>
                  <a:pt x="1092835" y="1499010"/>
                  <a:pt x="1103941" y="1502665"/>
                  <a:pt x="1118684" y="1502665"/>
                </a:cubicBezTo>
                <a:cubicBezTo>
                  <a:pt x="1129791" y="1502665"/>
                  <a:pt x="1140798" y="1506425"/>
                  <a:pt x="1151905" y="1506425"/>
                </a:cubicBezTo>
                <a:cubicBezTo>
                  <a:pt x="1163011" y="1506425"/>
                  <a:pt x="1170382" y="1510080"/>
                  <a:pt x="1181489" y="1510080"/>
                </a:cubicBezTo>
                <a:cubicBezTo>
                  <a:pt x="1203603" y="1510080"/>
                  <a:pt x="1225815" y="1513735"/>
                  <a:pt x="1247930" y="1517495"/>
                </a:cubicBezTo>
                <a:cubicBezTo>
                  <a:pt x="1259036" y="1517495"/>
                  <a:pt x="1270044" y="1521151"/>
                  <a:pt x="1281150" y="1521151"/>
                </a:cubicBezTo>
                <a:cubicBezTo>
                  <a:pt x="1292256" y="1521151"/>
                  <a:pt x="1299628" y="1524806"/>
                  <a:pt x="1310734" y="1524806"/>
                </a:cubicBezTo>
                <a:cubicBezTo>
                  <a:pt x="1321742" y="1524806"/>
                  <a:pt x="1329113" y="1528566"/>
                  <a:pt x="1340219" y="1528566"/>
                </a:cubicBezTo>
                <a:cubicBezTo>
                  <a:pt x="1351326" y="1528566"/>
                  <a:pt x="1358697" y="1532221"/>
                  <a:pt x="1366069" y="1532221"/>
                </a:cubicBezTo>
                <a:cubicBezTo>
                  <a:pt x="1369803" y="1532221"/>
                  <a:pt x="1377175" y="1535876"/>
                  <a:pt x="1380811" y="1535876"/>
                </a:cubicBezTo>
                <a:cubicBezTo>
                  <a:pt x="1391918" y="1535876"/>
                  <a:pt x="1406660" y="1539636"/>
                  <a:pt x="1417767" y="1543292"/>
                </a:cubicBezTo>
                <a:cubicBezTo>
                  <a:pt x="1428873" y="1543292"/>
                  <a:pt x="1436244" y="1546947"/>
                  <a:pt x="1447351" y="1550707"/>
                </a:cubicBezTo>
                <a:cubicBezTo>
                  <a:pt x="1454722" y="1554362"/>
                  <a:pt x="1458359" y="1554362"/>
                  <a:pt x="1465730" y="1558017"/>
                </a:cubicBezTo>
                <a:cubicBezTo>
                  <a:pt x="1469465" y="1558017"/>
                  <a:pt x="1469465" y="1561777"/>
                  <a:pt x="1473101" y="1561777"/>
                </a:cubicBezTo>
                <a:cubicBezTo>
                  <a:pt x="1480571" y="1561777"/>
                  <a:pt x="1487942" y="1565433"/>
                  <a:pt x="1495314" y="1569088"/>
                </a:cubicBezTo>
                <a:cubicBezTo>
                  <a:pt x="1498950" y="1569088"/>
                  <a:pt x="1502685" y="1572848"/>
                  <a:pt x="1506420" y="1572848"/>
                </a:cubicBezTo>
                <a:cubicBezTo>
                  <a:pt x="1517428" y="1576503"/>
                  <a:pt x="1528534" y="1583918"/>
                  <a:pt x="1539641" y="1587574"/>
                </a:cubicBezTo>
                <a:cubicBezTo>
                  <a:pt x="1547012" y="1591333"/>
                  <a:pt x="1558118" y="1594989"/>
                  <a:pt x="1565490" y="1598644"/>
                </a:cubicBezTo>
                <a:cubicBezTo>
                  <a:pt x="1587604" y="1606059"/>
                  <a:pt x="1606081" y="1617130"/>
                  <a:pt x="1628196" y="1628200"/>
                </a:cubicBezTo>
                <a:cubicBezTo>
                  <a:pt x="1639302" y="1631856"/>
                  <a:pt x="1650408" y="1639271"/>
                  <a:pt x="1661416" y="1643031"/>
                </a:cubicBezTo>
                <a:cubicBezTo>
                  <a:pt x="1668787" y="1650341"/>
                  <a:pt x="1679894" y="1654101"/>
                  <a:pt x="1687265" y="1657756"/>
                </a:cubicBezTo>
                <a:cubicBezTo>
                  <a:pt x="1694637" y="1661412"/>
                  <a:pt x="1698371" y="1665172"/>
                  <a:pt x="1705743" y="1668827"/>
                </a:cubicBezTo>
                <a:cubicBezTo>
                  <a:pt x="1709478" y="1668827"/>
                  <a:pt x="1709478" y="1672482"/>
                  <a:pt x="1713114" y="1672482"/>
                </a:cubicBezTo>
                <a:cubicBezTo>
                  <a:pt x="1720486" y="1676242"/>
                  <a:pt x="1727857" y="1679897"/>
                  <a:pt x="1735327" y="1683553"/>
                </a:cubicBezTo>
                <a:cubicBezTo>
                  <a:pt x="1738963" y="1683553"/>
                  <a:pt x="1738963" y="1687313"/>
                  <a:pt x="1742698" y="1687313"/>
                </a:cubicBezTo>
                <a:cubicBezTo>
                  <a:pt x="1753706" y="1694623"/>
                  <a:pt x="1764812" y="1702038"/>
                  <a:pt x="1775919" y="1709454"/>
                </a:cubicBezTo>
                <a:cubicBezTo>
                  <a:pt x="1783290" y="1716869"/>
                  <a:pt x="1790661" y="1720524"/>
                  <a:pt x="1798033" y="1727939"/>
                </a:cubicBezTo>
                <a:cubicBezTo>
                  <a:pt x="1805404" y="1731595"/>
                  <a:pt x="1809139" y="1735250"/>
                  <a:pt x="1812776" y="1739010"/>
                </a:cubicBezTo>
                <a:cubicBezTo>
                  <a:pt x="1812776" y="1742665"/>
                  <a:pt x="1816510" y="1742665"/>
                  <a:pt x="1820245" y="1746321"/>
                </a:cubicBezTo>
                <a:cubicBezTo>
                  <a:pt x="1827617" y="1750080"/>
                  <a:pt x="1831253" y="1757391"/>
                  <a:pt x="1838625" y="1761151"/>
                </a:cubicBezTo>
                <a:cubicBezTo>
                  <a:pt x="1842359" y="1764806"/>
                  <a:pt x="1842359" y="1764806"/>
                  <a:pt x="1846094" y="1768566"/>
                </a:cubicBezTo>
                <a:cubicBezTo>
                  <a:pt x="1857102" y="1775877"/>
                  <a:pt x="1864474" y="1786947"/>
                  <a:pt x="1875580" y="1794362"/>
                </a:cubicBezTo>
                <a:cubicBezTo>
                  <a:pt x="1879315" y="1794362"/>
                  <a:pt x="1879315" y="1798018"/>
                  <a:pt x="1882951" y="1801778"/>
                </a:cubicBezTo>
                <a:cubicBezTo>
                  <a:pt x="1886686" y="1805433"/>
                  <a:pt x="1894057" y="1812848"/>
                  <a:pt x="1897694" y="1816503"/>
                </a:cubicBezTo>
                <a:cubicBezTo>
                  <a:pt x="1905164" y="1827574"/>
                  <a:pt x="1908800" y="1834989"/>
                  <a:pt x="1916172" y="1842404"/>
                </a:cubicBezTo>
                <a:cubicBezTo>
                  <a:pt x="1919906" y="1846060"/>
                  <a:pt x="1919906" y="1849715"/>
                  <a:pt x="1923543" y="1853475"/>
                </a:cubicBezTo>
                <a:cubicBezTo>
                  <a:pt x="1927278" y="1857130"/>
                  <a:pt x="1931013" y="1864545"/>
                  <a:pt x="1934649" y="1868201"/>
                </a:cubicBezTo>
                <a:cubicBezTo>
                  <a:pt x="1938384" y="1871856"/>
                  <a:pt x="1942021" y="1879271"/>
                  <a:pt x="1945756" y="1882926"/>
                </a:cubicBezTo>
                <a:cubicBezTo>
                  <a:pt x="1949392" y="1886686"/>
                  <a:pt x="1949392" y="1890342"/>
                  <a:pt x="1953127" y="1893997"/>
                </a:cubicBezTo>
                <a:cubicBezTo>
                  <a:pt x="1956862" y="1901412"/>
                  <a:pt x="1960498" y="1905172"/>
                  <a:pt x="1964233" y="1912483"/>
                </a:cubicBezTo>
                <a:cubicBezTo>
                  <a:pt x="1964233" y="1912483"/>
                  <a:pt x="1967870" y="1916242"/>
                  <a:pt x="1967870" y="1919898"/>
                </a:cubicBezTo>
                <a:cubicBezTo>
                  <a:pt x="1971604" y="1930968"/>
                  <a:pt x="1978976" y="1938383"/>
                  <a:pt x="1982612" y="1949454"/>
                </a:cubicBezTo>
                <a:cubicBezTo>
                  <a:pt x="1986347" y="1956765"/>
                  <a:pt x="1990082" y="1960524"/>
                  <a:pt x="1993719" y="1967940"/>
                </a:cubicBezTo>
                <a:cubicBezTo>
                  <a:pt x="1997454" y="1971595"/>
                  <a:pt x="1997454" y="1975250"/>
                  <a:pt x="2001090" y="1979010"/>
                </a:cubicBezTo>
                <a:cubicBezTo>
                  <a:pt x="2004825" y="1986321"/>
                  <a:pt x="2008462" y="1993736"/>
                  <a:pt x="2012196" y="2001151"/>
                </a:cubicBezTo>
                <a:cubicBezTo>
                  <a:pt x="2012196" y="1997391"/>
                  <a:pt x="2015931" y="1990081"/>
                  <a:pt x="2015931" y="1986321"/>
                </a:cubicBezTo>
                <a:cubicBezTo>
                  <a:pt x="2019568" y="1975250"/>
                  <a:pt x="2019568" y="1964180"/>
                  <a:pt x="2023303" y="1953109"/>
                </a:cubicBezTo>
                <a:cubicBezTo>
                  <a:pt x="2026939" y="1930968"/>
                  <a:pt x="2030674" y="1905172"/>
                  <a:pt x="2034311" y="1882926"/>
                </a:cubicBezTo>
                <a:cubicBezTo>
                  <a:pt x="2034311" y="1871856"/>
                  <a:pt x="2038046" y="1860785"/>
                  <a:pt x="2038046" y="1849715"/>
                </a:cubicBezTo>
                <a:cubicBezTo>
                  <a:pt x="2038046" y="1838644"/>
                  <a:pt x="2041780" y="1827574"/>
                  <a:pt x="2041780" y="1816503"/>
                </a:cubicBezTo>
                <a:cubicBezTo>
                  <a:pt x="2045417" y="1772221"/>
                  <a:pt x="2052788" y="1724180"/>
                  <a:pt x="2056523" y="1679897"/>
                </a:cubicBezTo>
                <a:cubicBezTo>
                  <a:pt x="2060160" y="1657756"/>
                  <a:pt x="2060160" y="1635615"/>
                  <a:pt x="2067629" y="1635615"/>
                </a:cubicBezTo>
                <a:cubicBezTo>
                  <a:pt x="2067629" y="1609715"/>
                  <a:pt x="2063894" y="1587574"/>
                  <a:pt x="2063894" y="1565433"/>
                </a:cubicBezTo>
                <a:cubicBezTo>
                  <a:pt x="2063894" y="1565433"/>
                  <a:pt x="2063894" y="1561777"/>
                  <a:pt x="2063894" y="1558122"/>
                </a:cubicBezTo>
                <a:cubicBezTo>
                  <a:pt x="2063894" y="1554362"/>
                  <a:pt x="2063894" y="1554362"/>
                  <a:pt x="2063894" y="1554362"/>
                </a:cubicBezTo>
                <a:cubicBezTo>
                  <a:pt x="2063894" y="1554362"/>
                  <a:pt x="2063894" y="1550707"/>
                  <a:pt x="2063894" y="1550707"/>
                </a:cubicBezTo>
                <a:cubicBezTo>
                  <a:pt x="2063894" y="1535876"/>
                  <a:pt x="2060258" y="1524806"/>
                  <a:pt x="2060258" y="1510080"/>
                </a:cubicBezTo>
                <a:cubicBezTo>
                  <a:pt x="2056523" y="1462038"/>
                  <a:pt x="2052886" y="1417756"/>
                  <a:pt x="2045515" y="1369819"/>
                </a:cubicBezTo>
                <a:cubicBezTo>
                  <a:pt x="2038144" y="1321777"/>
                  <a:pt x="2030674" y="1273735"/>
                  <a:pt x="2023303" y="1225798"/>
                </a:cubicBezTo>
                <a:cubicBezTo>
                  <a:pt x="2019666" y="1199897"/>
                  <a:pt x="2015931" y="1177756"/>
                  <a:pt x="2012295" y="1155615"/>
                </a:cubicBezTo>
                <a:cubicBezTo>
                  <a:pt x="2008560" y="1133474"/>
                  <a:pt x="2004825" y="1107678"/>
                  <a:pt x="2001188" y="1085432"/>
                </a:cubicBezTo>
                <a:cubicBezTo>
                  <a:pt x="1997454" y="1063291"/>
                  <a:pt x="1993817" y="1037494"/>
                  <a:pt x="1986446" y="1015353"/>
                </a:cubicBezTo>
                <a:cubicBezTo>
                  <a:pt x="1982711" y="993212"/>
                  <a:pt x="1975339" y="971071"/>
                  <a:pt x="1967968" y="952586"/>
                </a:cubicBezTo>
                <a:cubicBezTo>
                  <a:pt x="1953127" y="911959"/>
                  <a:pt x="1938384" y="874988"/>
                  <a:pt x="1919906" y="834465"/>
                </a:cubicBezTo>
                <a:cubicBezTo>
                  <a:pt x="1912535" y="815980"/>
                  <a:pt x="1901527" y="797494"/>
                  <a:pt x="1890421" y="779008"/>
                </a:cubicBezTo>
                <a:cubicBezTo>
                  <a:pt x="1879315" y="760523"/>
                  <a:pt x="1868209" y="745797"/>
                  <a:pt x="1857201" y="727311"/>
                </a:cubicBezTo>
                <a:cubicBezTo>
                  <a:pt x="1842359" y="705170"/>
                  <a:pt x="1823980" y="683029"/>
                  <a:pt x="1809139" y="660888"/>
                </a:cubicBezTo>
                <a:cubicBezTo>
                  <a:pt x="1798131" y="642403"/>
                  <a:pt x="1783290" y="620262"/>
                  <a:pt x="1768547" y="598121"/>
                </a:cubicBezTo>
                <a:cubicBezTo>
                  <a:pt x="1753804" y="579635"/>
                  <a:pt x="1739062" y="557494"/>
                  <a:pt x="1724220" y="539008"/>
                </a:cubicBezTo>
                <a:cubicBezTo>
                  <a:pt x="1709478" y="524282"/>
                  <a:pt x="1694735" y="505797"/>
                  <a:pt x="1676257" y="491071"/>
                </a:cubicBezTo>
                <a:cubicBezTo>
                  <a:pt x="1665151" y="483656"/>
                  <a:pt x="1657780" y="476240"/>
                  <a:pt x="1650408" y="468930"/>
                </a:cubicBezTo>
                <a:cubicBezTo>
                  <a:pt x="1643037" y="461515"/>
                  <a:pt x="1635665" y="450444"/>
                  <a:pt x="1628294" y="443029"/>
                </a:cubicBezTo>
                <a:cubicBezTo>
                  <a:pt x="1620923" y="431958"/>
                  <a:pt x="1613453" y="424543"/>
                  <a:pt x="1606081" y="417233"/>
                </a:cubicBezTo>
                <a:cubicBezTo>
                  <a:pt x="1598710" y="406162"/>
                  <a:pt x="1591339" y="398747"/>
                  <a:pt x="1583967" y="391332"/>
                </a:cubicBezTo>
                <a:cubicBezTo>
                  <a:pt x="1576596" y="380261"/>
                  <a:pt x="1565490" y="372951"/>
                  <a:pt x="1558118" y="365535"/>
                </a:cubicBezTo>
                <a:cubicBezTo>
                  <a:pt x="1550747" y="358120"/>
                  <a:pt x="1543375" y="350705"/>
                  <a:pt x="1536004" y="343394"/>
                </a:cubicBezTo>
                <a:cubicBezTo>
                  <a:pt x="1528534" y="332324"/>
                  <a:pt x="1517526" y="324909"/>
                  <a:pt x="1506420" y="317494"/>
                </a:cubicBezTo>
                <a:cubicBezTo>
                  <a:pt x="1495314" y="310183"/>
                  <a:pt x="1487942" y="302768"/>
                  <a:pt x="1476836" y="295353"/>
                </a:cubicBezTo>
                <a:cubicBezTo>
                  <a:pt x="1465828" y="287937"/>
                  <a:pt x="1458457" y="280627"/>
                  <a:pt x="1447351" y="273212"/>
                </a:cubicBezTo>
                <a:cubicBezTo>
                  <a:pt x="1428873" y="258486"/>
                  <a:pt x="1410395" y="247415"/>
                  <a:pt x="1391918" y="232585"/>
                </a:cubicBezTo>
                <a:cubicBezTo>
                  <a:pt x="1355061" y="206789"/>
                  <a:pt x="1314469" y="180888"/>
                  <a:pt x="1270142" y="158747"/>
                </a:cubicBezTo>
                <a:cubicBezTo>
                  <a:pt x="1255301" y="151332"/>
                  <a:pt x="1244293" y="147676"/>
                  <a:pt x="1229550" y="140261"/>
                </a:cubicBezTo>
                <a:cubicBezTo>
                  <a:pt x="1214709" y="136606"/>
                  <a:pt x="1199966" y="129191"/>
                  <a:pt x="1185223" y="121880"/>
                </a:cubicBezTo>
                <a:cubicBezTo>
                  <a:pt x="1170481" y="114465"/>
                  <a:pt x="1155640" y="110809"/>
                  <a:pt x="1140897" y="103394"/>
                </a:cubicBezTo>
                <a:cubicBezTo>
                  <a:pt x="1126154" y="99634"/>
                  <a:pt x="1115048" y="95979"/>
                  <a:pt x="1100305" y="92324"/>
                </a:cubicBezTo>
                <a:cubicBezTo>
                  <a:pt x="1070721" y="84909"/>
                  <a:pt x="1041235" y="81253"/>
                  <a:pt x="1011652" y="73838"/>
                </a:cubicBezTo>
                <a:cubicBezTo>
                  <a:pt x="982166" y="66423"/>
                  <a:pt x="956317" y="62768"/>
                  <a:pt x="926733" y="55352"/>
                </a:cubicBezTo>
                <a:cubicBezTo>
                  <a:pt x="911990" y="51697"/>
                  <a:pt x="897247" y="48042"/>
                  <a:pt x="882406" y="48042"/>
                </a:cubicBezTo>
                <a:cubicBezTo>
                  <a:pt x="867663" y="44282"/>
                  <a:pt x="852921" y="44282"/>
                  <a:pt x="838178" y="44282"/>
                </a:cubicBezTo>
                <a:cubicBezTo>
                  <a:pt x="819700" y="44282"/>
                  <a:pt x="804957" y="44282"/>
                  <a:pt x="790116" y="44282"/>
                </a:cubicBezTo>
                <a:cubicBezTo>
                  <a:pt x="779108" y="44282"/>
                  <a:pt x="768002" y="44282"/>
                  <a:pt x="756896" y="44282"/>
                </a:cubicBezTo>
                <a:cubicBezTo>
                  <a:pt x="753259" y="44282"/>
                  <a:pt x="753259" y="44282"/>
                  <a:pt x="753259" y="44282"/>
                </a:cubicBezTo>
                <a:cubicBezTo>
                  <a:pt x="749524" y="48042"/>
                  <a:pt x="745790" y="48042"/>
                  <a:pt x="742153" y="48042"/>
                </a:cubicBezTo>
                <a:cubicBezTo>
                  <a:pt x="742153" y="48042"/>
                  <a:pt x="738418" y="48042"/>
                  <a:pt x="738418" y="48042"/>
                </a:cubicBezTo>
                <a:cubicBezTo>
                  <a:pt x="723675" y="48042"/>
                  <a:pt x="712569" y="51697"/>
                  <a:pt x="697826" y="55352"/>
                </a:cubicBezTo>
                <a:cubicBezTo>
                  <a:pt x="675712" y="59112"/>
                  <a:pt x="649863" y="66423"/>
                  <a:pt x="627651" y="70183"/>
                </a:cubicBezTo>
                <a:cubicBezTo>
                  <a:pt x="616643" y="73838"/>
                  <a:pt x="605536" y="73838"/>
                  <a:pt x="594430" y="77493"/>
                </a:cubicBezTo>
                <a:cubicBezTo>
                  <a:pt x="590794" y="77493"/>
                  <a:pt x="583422" y="81253"/>
                  <a:pt x="575952" y="81253"/>
                </a:cubicBezTo>
                <a:cubicBezTo>
                  <a:pt x="568581" y="84909"/>
                  <a:pt x="561210" y="84909"/>
                  <a:pt x="553838" y="84909"/>
                </a:cubicBezTo>
                <a:cubicBezTo>
                  <a:pt x="550103" y="84909"/>
                  <a:pt x="550103" y="84909"/>
                  <a:pt x="546467" y="84909"/>
                </a:cubicBezTo>
                <a:cubicBezTo>
                  <a:pt x="546467" y="81253"/>
                  <a:pt x="542732" y="81253"/>
                  <a:pt x="542732" y="77493"/>
                </a:cubicBezTo>
                <a:cubicBezTo>
                  <a:pt x="539095" y="73838"/>
                  <a:pt x="542732" y="73838"/>
                  <a:pt x="542732" y="70183"/>
                </a:cubicBezTo>
                <a:cubicBezTo>
                  <a:pt x="542732" y="70183"/>
                  <a:pt x="546467" y="66423"/>
                  <a:pt x="546467" y="66423"/>
                </a:cubicBezTo>
                <a:cubicBezTo>
                  <a:pt x="542732" y="66423"/>
                  <a:pt x="539095" y="70183"/>
                  <a:pt x="535361" y="70183"/>
                </a:cubicBezTo>
                <a:cubicBezTo>
                  <a:pt x="535361" y="73838"/>
                  <a:pt x="539095" y="77493"/>
                  <a:pt x="539095" y="81253"/>
                </a:cubicBezTo>
                <a:cubicBezTo>
                  <a:pt x="542732" y="92324"/>
                  <a:pt x="542732" y="99739"/>
                  <a:pt x="546467" y="107050"/>
                </a:cubicBezTo>
                <a:cubicBezTo>
                  <a:pt x="550103" y="125535"/>
                  <a:pt x="557573" y="147676"/>
                  <a:pt x="561210" y="169817"/>
                </a:cubicBezTo>
                <a:cubicBezTo>
                  <a:pt x="561210" y="180888"/>
                  <a:pt x="564945" y="191958"/>
                  <a:pt x="568581" y="203029"/>
                </a:cubicBezTo>
                <a:cubicBezTo>
                  <a:pt x="568581" y="210444"/>
                  <a:pt x="572316" y="221514"/>
                  <a:pt x="575952" y="228930"/>
                </a:cubicBezTo>
                <a:cubicBezTo>
                  <a:pt x="579687" y="236345"/>
                  <a:pt x="579687" y="240000"/>
                  <a:pt x="583324" y="247415"/>
                </a:cubicBezTo>
                <a:cubicBezTo>
                  <a:pt x="583324" y="254726"/>
                  <a:pt x="587059" y="262141"/>
                  <a:pt x="590794" y="269556"/>
                </a:cubicBezTo>
                <a:cubicBezTo>
                  <a:pt x="598165" y="280627"/>
                  <a:pt x="601802" y="295353"/>
                  <a:pt x="609173" y="306423"/>
                </a:cubicBezTo>
                <a:cubicBezTo>
                  <a:pt x="620279" y="328564"/>
                  <a:pt x="631385" y="347050"/>
                  <a:pt x="642492" y="365535"/>
                </a:cubicBezTo>
                <a:cubicBezTo>
                  <a:pt x="649863" y="372951"/>
                  <a:pt x="653500" y="384021"/>
                  <a:pt x="660871" y="391332"/>
                </a:cubicBezTo>
                <a:cubicBezTo>
                  <a:pt x="664606" y="398747"/>
                  <a:pt x="671977" y="406162"/>
                  <a:pt x="675712" y="413473"/>
                </a:cubicBezTo>
                <a:cubicBezTo>
                  <a:pt x="683084" y="424543"/>
                  <a:pt x="690455" y="435718"/>
                  <a:pt x="697826" y="446789"/>
                </a:cubicBezTo>
                <a:cubicBezTo>
                  <a:pt x="708933" y="461515"/>
                  <a:pt x="716304" y="472585"/>
                  <a:pt x="727410" y="483656"/>
                </a:cubicBezTo>
                <a:cubicBezTo>
                  <a:pt x="738418" y="498486"/>
                  <a:pt x="753259" y="516867"/>
                  <a:pt x="768002" y="531697"/>
                </a:cubicBezTo>
                <a:cubicBezTo>
                  <a:pt x="775374" y="542768"/>
                  <a:pt x="782745" y="550079"/>
                  <a:pt x="790116" y="557494"/>
                </a:cubicBezTo>
                <a:cubicBezTo>
                  <a:pt x="797488" y="561149"/>
                  <a:pt x="804859" y="568564"/>
                  <a:pt x="812329" y="575979"/>
                </a:cubicBezTo>
                <a:cubicBezTo>
                  <a:pt x="819700" y="583395"/>
                  <a:pt x="830708" y="594465"/>
                  <a:pt x="841814" y="601776"/>
                </a:cubicBezTo>
                <a:cubicBezTo>
                  <a:pt x="852921" y="609191"/>
                  <a:pt x="863929" y="620262"/>
                  <a:pt x="875035" y="627677"/>
                </a:cubicBezTo>
                <a:cubicBezTo>
                  <a:pt x="882406" y="634987"/>
                  <a:pt x="893513" y="642403"/>
                  <a:pt x="900884" y="649818"/>
                </a:cubicBezTo>
                <a:cubicBezTo>
                  <a:pt x="908255" y="653473"/>
                  <a:pt x="915627" y="660888"/>
                  <a:pt x="923096" y="668303"/>
                </a:cubicBezTo>
                <a:cubicBezTo>
                  <a:pt x="930468" y="671959"/>
                  <a:pt x="941476" y="679374"/>
                  <a:pt x="948847" y="686685"/>
                </a:cubicBezTo>
                <a:cubicBezTo>
                  <a:pt x="959953" y="690444"/>
                  <a:pt x="967325" y="697860"/>
                  <a:pt x="978431" y="705170"/>
                </a:cubicBezTo>
                <a:cubicBezTo>
                  <a:pt x="996909" y="716241"/>
                  <a:pt x="1011652" y="731071"/>
                  <a:pt x="1030129" y="745797"/>
                </a:cubicBezTo>
                <a:cubicBezTo>
                  <a:pt x="1033864" y="749452"/>
                  <a:pt x="1037501" y="753212"/>
                  <a:pt x="1041235" y="756867"/>
                </a:cubicBezTo>
                <a:cubicBezTo>
                  <a:pt x="1044872" y="760627"/>
                  <a:pt x="1048607" y="764283"/>
                  <a:pt x="1052243" y="767938"/>
                </a:cubicBezTo>
                <a:cubicBezTo>
                  <a:pt x="1059615" y="775353"/>
                  <a:pt x="1067084" y="782768"/>
                  <a:pt x="1074456" y="790079"/>
                </a:cubicBezTo>
                <a:cubicBezTo>
                  <a:pt x="1081827" y="797494"/>
                  <a:pt x="1085464" y="804909"/>
                  <a:pt x="1092934" y="812220"/>
                </a:cubicBezTo>
                <a:cubicBezTo>
                  <a:pt x="1100305" y="819635"/>
                  <a:pt x="1107676" y="830706"/>
                  <a:pt x="1115048" y="838121"/>
                </a:cubicBezTo>
                <a:cubicBezTo>
                  <a:pt x="1118783" y="849191"/>
                  <a:pt x="1126154" y="856606"/>
                  <a:pt x="1133525" y="863917"/>
                </a:cubicBezTo>
                <a:cubicBezTo>
                  <a:pt x="1137162" y="871332"/>
                  <a:pt x="1144632" y="878747"/>
                  <a:pt x="1152003" y="889818"/>
                </a:cubicBezTo>
                <a:cubicBezTo>
                  <a:pt x="1159374" y="897129"/>
                  <a:pt x="1166746" y="908304"/>
                  <a:pt x="1170382" y="915614"/>
                </a:cubicBezTo>
                <a:cubicBezTo>
                  <a:pt x="1174117" y="919374"/>
                  <a:pt x="1174117" y="923029"/>
                  <a:pt x="1177852" y="926685"/>
                </a:cubicBezTo>
                <a:cubicBezTo>
                  <a:pt x="1177852" y="930445"/>
                  <a:pt x="1181489" y="930445"/>
                  <a:pt x="1181489" y="934100"/>
                </a:cubicBezTo>
                <a:cubicBezTo>
                  <a:pt x="1181489" y="934100"/>
                  <a:pt x="1181489" y="937755"/>
                  <a:pt x="1181489" y="937755"/>
                </a:cubicBezTo>
                <a:cubicBezTo>
                  <a:pt x="1181489" y="945170"/>
                  <a:pt x="1181489" y="948826"/>
                  <a:pt x="1181489" y="952586"/>
                </a:cubicBezTo>
                <a:cubicBezTo>
                  <a:pt x="1181489" y="956241"/>
                  <a:pt x="1181489" y="956241"/>
                  <a:pt x="1177852" y="959896"/>
                </a:cubicBezTo>
                <a:cubicBezTo>
                  <a:pt x="1174117" y="959896"/>
                  <a:pt x="1174117" y="963656"/>
                  <a:pt x="1170382" y="963656"/>
                </a:cubicBezTo>
                <a:cubicBezTo>
                  <a:pt x="1170382" y="963656"/>
                  <a:pt x="1166746" y="963656"/>
                  <a:pt x="1163011" y="963656"/>
                </a:cubicBezTo>
                <a:cubicBezTo>
                  <a:pt x="1163011" y="963656"/>
                  <a:pt x="1159374" y="963656"/>
                  <a:pt x="1159374" y="963656"/>
                </a:cubicBezTo>
                <a:cubicBezTo>
                  <a:pt x="1159374" y="963656"/>
                  <a:pt x="1155640" y="959896"/>
                  <a:pt x="1155640" y="959896"/>
                </a:cubicBezTo>
                <a:cubicBezTo>
                  <a:pt x="1148268" y="956241"/>
                  <a:pt x="1144632" y="952586"/>
                  <a:pt x="1137162" y="948826"/>
                </a:cubicBezTo>
                <a:cubicBezTo>
                  <a:pt x="1129791" y="941515"/>
                  <a:pt x="1122419" y="937755"/>
                  <a:pt x="1115048" y="934100"/>
                </a:cubicBezTo>
                <a:cubicBezTo>
                  <a:pt x="1107676" y="926685"/>
                  <a:pt x="1100305" y="923029"/>
                  <a:pt x="1092934" y="919374"/>
                </a:cubicBezTo>
                <a:cubicBezTo>
                  <a:pt x="1089199" y="915614"/>
                  <a:pt x="1085464" y="911959"/>
                  <a:pt x="1081827" y="911959"/>
                </a:cubicBezTo>
                <a:cubicBezTo>
                  <a:pt x="1078092" y="911959"/>
                  <a:pt x="1074456" y="908199"/>
                  <a:pt x="1070721" y="908199"/>
                </a:cubicBezTo>
                <a:cubicBezTo>
                  <a:pt x="1063350" y="904544"/>
                  <a:pt x="1052243" y="900888"/>
                  <a:pt x="1041235" y="897129"/>
                </a:cubicBezTo>
                <a:cubicBezTo>
                  <a:pt x="1030129" y="893473"/>
                  <a:pt x="1019023" y="889818"/>
                  <a:pt x="1008015" y="886058"/>
                </a:cubicBezTo>
                <a:cubicBezTo>
                  <a:pt x="985802" y="878747"/>
                  <a:pt x="967325" y="874988"/>
                  <a:pt x="945211" y="867677"/>
                </a:cubicBezTo>
                <a:cubicBezTo>
                  <a:pt x="923096" y="860262"/>
                  <a:pt x="900884" y="852847"/>
                  <a:pt x="878770" y="849191"/>
                </a:cubicBezTo>
                <a:cubicBezTo>
                  <a:pt x="867663" y="849191"/>
                  <a:pt x="860292" y="845431"/>
                  <a:pt x="849186" y="841776"/>
                </a:cubicBezTo>
                <a:cubicBezTo>
                  <a:pt x="838080" y="838121"/>
                  <a:pt x="830708" y="834361"/>
                  <a:pt x="819700" y="830706"/>
                </a:cubicBezTo>
                <a:cubicBezTo>
                  <a:pt x="808594" y="827050"/>
                  <a:pt x="801223" y="819635"/>
                  <a:pt x="790116" y="815980"/>
                </a:cubicBezTo>
                <a:cubicBezTo>
                  <a:pt x="779010" y="812220"/>
                  <a:pt x="771639" y="808565"/>
                  <a:pt x="760631" y="804909"/>
                </a:cubicBezTo>
                <a:cubicBezTo>
                  <a:pt x="742153" y="797494"/>
                  <a:pt x="719941" y="790079"/>
                  <a:pt x="701561" y="779008"/>
                </a:cubicBezTo>
                <a:cubicBezTo>
                  <a:pt x="690455" y="771593"/>
                  <a:pt x="679349" y="767938"/>
                  <a:pt x="668242" y="760523"/>
                </a:cubicBezTo>
                <a:cubicBezTo>
                  <a:pt x="660871" y="753212"/>
                  <a:pt x="649863" y="749452"/>
                  <a:pt x="642393" y="745797"/>
                </a:cubicBezTo>
                <a:cubicBezTo>
                  <a:pt x="631385" y="738382"/>
                  <a:pt x="624014" y="734726"/>
                  <a:pt x="612908" y="731071"/>
                </a:cubicBezTo>
                <a:cubicBezTo>
                  <a:pt x="601802" y="727311"/>
                  <a:pt x="590794" y="719896"/>
                  <a:pt x="579687" y="716241"/>
                </a:cubicBezTo>
                <a:cubicBezTo>
                  <a:pt x="572316" y="716241"/>
                  <a:pt x="568581" y="712585"/>
                  <a:pt x="561210" y="708826"/>
                </a:cubicBezTo>
                <a:cubicBezTo>
                  <a:pt x="557475" y="705170"/>
                  <a:pt x="553838" y="705170"/>
                  <a:pt x="550103" y="701515"/>
                </a:cubicBezTo>
                <a:cubicBezTo>
                  <a:pt x="546467" y="701515"/>
                  <a:pt x="539095" y="697755"/>
                  <a:pt x="535361" y="694100"/>
                </a:cubicBezTo>
                <a:cubicBezTo>
                  <a:pt x="531626" y="690444"/>
                  <a:pt x="524254" y="686685"/>
                  <a:pt x="520618" y="683029"/>
                </a:cubicBezTo>
                <a:cubicBezTo>
                  <a:pt x="513246" y="675614"/>
                  <a:pt x="502140" y="671959"/>
                  <a:pt x="494769" y="664544"/>
                </a:cubicBezTo>
                <a:cubicBezTo>
                  <a:pt x="483663" y="660888"/>
                  <a:pt x="476291" y="653473"/>
                  <a:pt x="468920" y="646058"/>
                </a:cubicBezTo>
                <a:cubicBezTo>
                  <a:pt x="461548" y="638747"/>
                  <a:pt x="450442" y="631332"/>
                  <a:pt x="443071" y="623917"/>
                </a:cubicBezTo>
                <a:cubicBezTo>
                  <a:pt x="431964" y="612846"/>
                  <a:pt x="420858" y="605536"/>
                  <a:pt x="413487" y="598121"/>
                </a:cubicBezTo>
                <a:cubicBezTo>
                  <a:pt x="406115" y="590705"/>
                  <a:pt x="398744" y="583290"/>
                  <a:pt x="391373" y="575979"/>
                </a:cubicBezTo>
                <a:cubicBezTo>
                  <a:pt x="384001" y="564909"/>
                  <a:pt x="376630" y="557494"/>
                  <a:pt x="369258" y="550079"/>
                </a:cubicBezTo>
                <a:cubicBezTo>
                  <a:pt x="361887" y="539008"/>
                  <a:pt x="354417" y="531697"/>
                  <a:pt x="347046" y="520522"/>
                </a:cubicBezTo>
                <a:cubicBezTo>
                  <a:pt x="339674" y="513212"/>
                  <a:pt x="332303" y="502141"/>
                  <a:pt x="328568" y="494726"/>
                </a:cubicBezTo>
                <a:cubicBezTo>
                  <a:pt x="321197" y="483656"/>
                  <a:pt x="313825" y="476240"/>
                  <a:pt x="310189" y="465170"/>
                </a:cubicBezTo>
                <a:cubicBezTo>
                  <a:pt x="302719" y="454099"/>
                  <a:pt x="299083" y="446684"/>
                  <a:pt x="295348" y="435614"/>
                </a:cubicBezTo>
                <a:cubicBezTo>
                  <a:pt x="291711" y="424543"/>
                  <a:pt x="287976" y="417233"/>
                  <a:pt x="284340" y="406162"/>
                </a:cubicBezTo>
                <a:cubicBezTo>
                  <a:pt x="280605" y="398747"/>
                  <a:pt x="276870" y="387676"/>
                  <a:pt x="273234" y="376606"/>
                </a:cubicBezTo>
                <a:cubicBezTo>
                  <a:pt x="269499" y="365535"/>
                  <a:pt x="265862" y="354465"/>
                  <a:pt x="262127" y="343394"/>
                </a:cubicBezTo>
                <a:cubicBezTo>
                  <a:pt x="258491" y="332220"/>
                  <a:pt x="254756" y="321149"/>
                  <a:pt x="251021" y="310079"/>
                </a:cubicBezTo>
                <a:cubicBezTo>
                  <a:pt x="251021" y="302768"/>
                  <a:pt x="247385" y="291697"/>
                  <a:pt x="243650" y="280627"/>
                </a:cubicBezTo>
                <a:cubicBezTo>
                  <a:pt x="240013" y="273212"/>
                  <a:pt x="240013" y="262141"/>
                  <a:pt x="236278" y="251071"/>
                </a:cubicBezTo>
                <a:cubicBezTo>
                  <a:pt x="236278" y="247311"/>
                  <a:pt x="232642" y="240000"/>
                  <a:pt x="232642" y="236240"/>
                </a:cubicBezTo>
                <a:cubicBezTo>
                  <a:pt x="232642" y="236240"/>
                  <a:pt x="232642" y="232585"/>
                  <a:pt x="232642" y="228930"/>
                </a:cubicBezTo>
                <a:cubicBezTo>
                  <a:pt x="232642" y="228930"/>
                  <a:pt x="232642" y="225170"/>
                  <a:pt x="232642" y="225170"/>
                </a:cubicBezTo>
                <a:lnTo>
                  <a:pt x="232642" y="221514"/>
                </a:lnTo>
                <a:lnTo>
                  <a:pt x="236278" y="221514"/>
                </a:lnTo>
                <a:cubicBezTo>
                  <a:pt x="240013" y="221514"/>
                  <a:pt x="240013" y="221514"/>
                  <a:pt x="243650" y="221514"/>
                </a:cubicBezTo>
                <a:cubicBezTo>
                  <a:pt x="243650" y="221514"/>
                  <a:pt x="247385" y="221514"/>
                  <a:pt x="247385" y="221514"/>
                </a:cubicBezTo>
                <a:cubicBezTo>
                  <a:pt x="247385" y="221514"/>
                  <a:pt x="247385" y="225170"/>
                  <a:pt x="247385" y="225170"/>
                </a:cubicBezTo>
                <a:cubicBezTo>
                  <a:pt x="251021" y="225170"/>
                  <a:pt x="251021" y="228930"/>
                  <a:pt x="254756" y="228930"/>
                </a:cubicBezTo>
                <a:cubicBezTo>
                  <a:pt x="254756" y="228930"/>
                  <a:pt x="258392" y="228930"/>
                  <a:pt x="258392" y="232585"/>
                </a:cubicBezTo>
                <a:cubicBezTo>
                  <a:pt x="262127" y="232585"/>
                  <a:pt x="262127" y="236240"/>
                  <a:pt x="262127" y="236240"/>
                </a:cubicBezTo>
                <a:cubicBezTo>
                  <a:pt x="265862" y="240000"/>
                  <a:pt x="265862" y="240000"/>
                  <a:pt x="265862" y="243655"/>
                </a:cubicBezTo>
                <a:cubicBezTo>
                  <a:pt x="265862" y="243655"/>
                  <a:pt x="265862" y="247311"/>
                  <a:pt x="265862" y="247311"/>
                </a:cubicBezTo>
                <a:cubicBezTo>
                  <a:pt x="265862" y="251071"/>
                  <a:pt x="265862" y="251071"/>
                  <a:pt x="265862" y="254726"/>
                </a:cubicBezTo>
                <a:cubicBezTo>
                  <a:pt x="265862" y="258381"/>
                  <a:pt x="269499" y="265796"/>
                  <a:pt x="269499" y="269556"/>
                </a:cubicBezTo>
                <a:cubicBezTo>
                  <a:pt x="273234" y="280627"/>
                  <a:pt x="273234" y="287937"/>
                  <a:pt x="276870" y="299008"/>
                </a:cubicBezTo>
                <a:cubicBezTo>
                  <a:pt x="276870" y="306423"/>
                  <a:pt x="280605" y="317494"/>
                  <a:pt x="284242" y="328564"/>
                </a:cubicBezTo>
                <a:cubicBezTo>
                  <a:pt x="287976" y="335979"/>
                  <a:pt x="291613" y="347050"/>
                  <a:pt x="295348" y="358120"/>
                </a:cubicBezTo>
                <a:cubicBezTo>
                  <a:pt x="302719" y="376606"/>
                  <a:pt x="310091" y="395092"/>
                  <a:pt x="317462" y="413473"/>
                </a:cubicBezTo>
                <a:cubicBezTo>
                  <a:pt x="321197" y="424543"/>
                  <a:pt x="324932" y="431958"/>
                  <a:pt x="328568" y="443029"/>
                </a:cubicBezTo>
                <a:cubicBezTo>
                  <a:pt x="332303" y="454099"/>
                  <a:pt x="339674" y="461515"/>
                  <a:pt x="343311" y="472585"/>
                </a:cubicBezTo>
                <a:cubicBezTo>
                  <a:pt x="350781" y="483656"/>
                  <a:pt x="354417" y="491071"/>
                  <a:pt x="361789" y="502141"/>
                </a:cubicBezTo>
                <a:cubicBezTo>
                  <a:pt x="365524" y="513212"/>
                  <a:pt x="372895" y="520627"/>
                  <a:pt x="376531" y="527938"/>
                </a:cubicBezTo>
                <a:cubicBezTo>
                  <a:pt x="384001" y="535353"/>
                  <a:pt x="387638" y="542768"/>
                  <a:pt x="395009" y="550079"/>
                </a:cubicBezTo>
                <a:cubicBezTo>
                  <a:pt x="402381" y="557494"/>
                  <a:pt x="409850" y="564909"/>
                  <a:pt x="417222" y="572324"/>
                </a:cubicBezTo>
                <a:cubicBezTo>
                  <a:pt x="424593" y="579635"/>
                  <a:pt x="431964" y="587050"/>
                  <a:pt x="439336" y="594465"/>
                </a:cubicBezTo>
                <a:cubicBezTo>
                  <a:pt x="446707" y="601776"/>
                  <a:pt x="454079" y="605536"/>
                  <a:pt x="461450" y="612846"/>
                </a:cubicBezTo>
                <a:cubicBezTo>
                  <a:pt x="468920" y="616606"/>
                  <a:pt x="476291" y="623917"/>
                  <a:pt x="483663" y="631332"/>
                </a:cubicBezTo>
                <a:cubicBezTo>
                  <a:pt x="491034" y="638747"/>
                  <a:pt x="502140" y="646162"/>
                  <a:pt x="509512" y="653473"/>
                </a:cubicBezTo>
                <a:cubicBezTo>
                  <a:pt x="516883" y="660888"/>
                  <a:pt x="527989" y="664544"/>
                  <a:pt x="535361" y="671959"/>
                </a:cubicBezTo>
                <a:cubicBezTo>
                  <a:pt x="542732" y="679374"/>
                  <a:pt x="553838" y="686685"/>
                  <a:pt x="561210" y="690444"/>
                </a:cubicBezTo>
                <a:cubicBezTo>
                  <a:pt x="568581" y="697860"/>
                  <a:pt x="579687" y="701515"/>
                  <a:pt x="587059" y="705170"/>
                </a:cubicBezTo>
                <a:cubicBezTo>
                  <a:pt x="594430" y="708930"/>
                  <a:pt x="601802" y="712585"/>
                  <a:pt x="612908" y="716241"/>
                </a:cubicBezTo>
                <a:cubicBezTo>
                  <a:pt x="620279" y="720001"/>
                  <a:pt x="631287" y="727311"/>
                  <a:pt x="642393" y="731071"/>
                </a:cubicBezTo>
                <a:cubicBezTo>
                  <a:pt x="653500" y="734726"/>
                  <a:pt x="664606" y="738382"/>
                  <a:pt x="675614" y="745797"/>
                </a:cubicBezTo>
                <a:cubicBezTo>
                  <a:pt x="682985" y="753212"/>
                  <a:pt x="694092" y="756867"/>
                  <a:pt x="701463" y="760627"/>
                </a:cubicBezTo>
                <a:cubicBezTo>
                  <a:pt x="719941" y="771698"/>
                  <a:pt x="734683" y="779008"/>
                  <a:pt x="753161" y="786424"/>
                </a:cubicBezTo>
                <a:cubicBezTo>
                  <a:pt x="760532" y="790079"/>
                  <a:pt x="771639" y="793839"/>
                  <a:pt x="779010" y="797494"/>
                </a:cubicBezTo>
                <a:cubicBezTo>
                  <a:pt x="790116" y="804909"/>
                  <a:pt x="797488" y="808565"/>
                  <a:pt x="808594" y="812220"/>
                </a:cubicBezTo>
                <a:cubicBezTo>
                  <a:pt x="819602" y="815980"/>
                  <a:pt x="826973" y="819635"/>
                  <a:pt x="838080" y="823395"/>
                </a:cubicBezTo>
                <a:cubicBezTo>
                  <a:pt x="845451" y="827050"/>
                  <a:pt x="856557" y="830706"/>
                  <a:pt x="867663" y="834465"/>
                </a:cubicBezTo>
                <a:cubicBezTo>
                  <a:pt x="875035" y="838121"/>
                  <a:pt x="886043" y="838121"/>
                  <a:pt x="897149" y="841776"/>
                </a:cubicBezTo>
                <a:cubicBezTo>
                  <a:pt x="908255" y="845536"/>
                  <a:pt x="919362" y="845536"/>
                  <a:pt x="930370" y="849191"/>
                </a:cubicBezTo>
                <a:cubicBezTo>
                  <a:pt x="948847" y="856606"/>
                  <a:pt x="971060" y="860262"/>
                  <a:pt x="989439" y="867677"/>
                </a:cubicBezTo>
                <a:cubicBezTo>
                  <a:pt x="1011652" y="874988"/>
                  <a:pt x="1030129" y="882403"/>
                  <a:pt x="1052243" y="889818"/>
                </a:cubicBezTo>
                <a:cubicBezTo>
                  <a:pt x="1055978" y="893473"/>
                  <a:pt x="1063350" y="893473"/>
                  <a:pt x="1066986" y="897233"/>
                </a:cubicBezTo>
                <a:cubicBezTo>
                  <a:pt x="1074358" y="897233"/>
                  <a:pt x="1078092" y="900888"/>
                  <a:pt x="1085464" y="904544"/>
                </a:cubicBezTo>
                <a:cubicBezTo>
                  <a:pt x="1089199" y="908304"/>
                  <a:pt x="1092835" y="908304"/>
                  <a:pt x="1096570" y="911959"/>
                </a:cubicBezTo>
                <a:cubicBezTo>
                  <a:pt x="1096570" y="908304"/>
                  <a:pt x="1096570" y="908304"/>
                  <a:pt x="1096570" y="908304"/>
                </a:cubicBezTo>
                <a:cubicBezTo>
                  <a:pt x="1089199" y="897233"/>
                  <a:pt x="1081729" y="889818"/>
                  <a:pt x="1074358" y="878747"/>
                </a:cubicBezTo>
                <a:cubicBezTo>
                  <a:pt x="1059615" y="863917"/>
                  <a:pt x="1048509" y="845536"/>
                  <a:pt x="1033766" y="830706"/>
                </a:cubicBezTo>
                <a:cubicBezTo>
                  <a:pt x="1026394" y="819635"/>
                  <a:pt x="1019023" y="812220"/>
                  <a:pt x="1011652" y="804909"/>
                </a:cubicBezTo>
                <a:cubicBezTo>
                  <a:pt x="1004280" y="797494"/>
                  <a:pt x="996909" y="793839"/>
                  <a:pt x="989439" y="786424"/>
                </a:cubicBezTo>
                <a:cubicBezTo>
                  <a:pt x="985802" y="782768"/>
                  <a:pt x="978431" y="775353"/>
                  <a:pt x="971060" y="771698"/>
                </a:cubicBezTo>
                <a:cubicBezTo>
                  <a:pt x="963590" y="764283"/>
                  <a:pt x="959953" y="760523"/>
                  <a:pt x="952582" y="756867"/>
                </a:cubicBezTo>
                <a:cubicBezTo>
                  <a:pt x="937741" y="745797"/>
                  <a:pt x="926733" y="738382"/>
                  <a:pt x="911990" y="727311"/>
                </a:cubicBezTo>
                <a:cubicBezTo>
                  <a:pt x="897149" y="712585"/>
                  <a:pt x="878671" y="701515"/>
                  <a:pt x="863929" y="686685"/>
                </a:cubicBezTo>
                <a:cubicBezTo>
                  <a:pt x="845451" y="675614"/>
                  <a:pt x="830708" y="660888"/>
                  <a:pt x="812231" y="646162"/>
                </a:cubicBezTo>
                <a:cubicBezTo>
                  <a:pt x="804859" y="638747"/>
                  <a:pt x="793753" y="631332"/>
                  <a:pt x="786381" y="623917"/>
                </a:cubicBezTo>
                <a:cubicBezTo>
                  <a:pt x="782745" y="620262"/>
                  <a:pt x="779010" y="616606"/>
                  <a:pt x="775374" y="612846"/>
                </a:cubicBezTo>
                <a:cubicBezTo>
                  <a:pt x="775374" y="609191"/>
                  <a:pt x="771639" y="609191"/>
                  <a:pt x="767904" y="605536"/>
                </a:cubicBezTo>
                <a:cubicBezTo>
                  <a:pt x="767904" y="605536"/>
                  <a:pt x="764267" y="601776"/>
                  <a:pt x="764267" y="601776"/>
                </a:cubicBezTo>
                <a:cubicBezTo>
                  <a:pt x="756896" y="594465"/>
                  <a:pt x="749524" y="587050"/>
                  <a:pt x="742153" y="579635"/>
                </a:cubicBezTo>
                <a:cubicBezTo>
                  <a:pt x="734683" y="572324"/>
                  <a:pt x="727312" y="561149"/>
                  <a:pt x="719941" y="553838"/>
                </a:cubicBezTo>
                <a:cubicBezTo>
                  <a:pt x="712569" y="546423"/>
                  <a:pt x="705198" y="535353"/>
                  <a:pt x="697826" y="527938"/>
                </a:cubicBezTo>
                <a:cubicBezTo>
                  <a:pt x="690455" y="516867"/>
                  <a:pt x="682985" y="509556"/>
                  <a:pt x="675614" y="502141"/>
                </a:cubicBezTo>
                <a:cubicBezTo>
                  <a:pt x="660871" y="483656"/>
                  <a:pt x="649765" y="465170"/>
                  <a:pt x="635022" y="446789"/>
                </a:cubicBezTo>
                <a:cubicBezTo>
                  <a:pt x="623916" y="428303"/>
                  <a:pt x="609173" y="409817"/>
                  <a:pt x="598067" y="391332"/>
                </a:cubicBezTo>
                <a:cubicBezTo>
                  <a:pt x="583324" y="372951"/>
                  <a:pt x="575952" y="354465"/>
                  <a:pt x="564846" y="335979"/>
                </a:cubicBezTo>
                <a:cubicBezTo>
                  <a:pt x="561210" y="332324"/>
                  <a:pt x="561210" y="324909"/>
                  <a:pt x="557475" y="321253"/>
                </a:cubicBezTo>
                <a:cubicBezTo>
                  <a:pt x="553838" y="317494"/>
                  <a:pt x="553838" y="310183"/>
                  <a:pt x="550103" y="306423"/>
                </a:cubicBezTo>
                <a:cubicBezTo>
                  <a:pt x="546467" y="295353"/>
                  <a:pt x="542732" y="287937"/>
                  <a:pt x="538997" y="276867"/>
                </a:cubicBezTo>
                <a:cubicBezTo>
                  <a:pt x="535361" y="265796"/>
                  <a:pt x="531626" y="254726"/>
                  <a:pt x="527989" y="243655"/>
                </a:cubicBezTo>
                <a:cubicBezTo>
                  <a:pt x="527989" y="240000"/>
                  <a:pt x="524254" y="232585"/>
                  <a:pt x="524254" y="228930"/>
                </a:cubicBezTo>
                <a:cubicBezTo>
                  <a:pt x="524254" y="225170"/>
                  <a:pt x="520618" y="217859"/>
                  <a:pt x="520618" y="214099"/>
                </a:cubicBezTo>
                <a:cubicBezTo>
                  <a:pt x="516883" y="210444"/>
                  <a:pt x="516883" y="203029"/>
                  <a:pt x="516883" y="199373"/>
                </a:cubicBezTo>
                <a:cubicBezTo>
                  <a:pt x="516883" y="191958"/>
                  <a:pt x="513246" y="188303"/>
                  <a:pt x="513246" y="180888"/>
                </a:cubicBezTo>
                <a:cubicBezTo>
                  <a:pt x="513246" y="169817"/>
                  <a:pt x="509512" y="158747"/>
                  <a:pt x="509512" y="147676"/>
                </a:cubicBezTo>
                <a:cubicBezTo>
                  <a:pt x="509512" y="136606"/>
                  <a:pt x="509512" y="125535"/>
                  <a:pt x="509512" y="114465"/>
                </a:cubicBezTo>
                <a:cubicBezTo>
                  <a:pt x="509512" y="107050"/>
                  <a:pt x="509512" y="103394"/>
                  <a:pt x="509512" y="95979"/>
                </a:cubicBezTo>
                <a:cubicBezTo>
                  <a:pt x="509512" y="92324"/>
                  <a:pt x="509512" y="84909"/>
                  <a:pt x="509512" y="81253"/>
                </a:cubicBezTo>
                <a:cubicBezTo>
                  <a:pt x="509512" y="81253"/>
                  <a:pt x="509512" y="77493"/>
                  <a:pt x="509512" y="77493"/>
                </a:cubicBezTo>
                <a:cubicBezTo>
                  <a:pt x="509512" y="77493"/>
                  <a:pt x="513246" y="77493"/>
                  <a:pt x="513246" y="77493"/>
                </a:cubicBezTo>
                <a:cubicBezTo>
                  <a:pt x="513246" y="81253"/>
                  <a:pt x="513246" y="81253"/>
                  <a:pt x="513246" y="81253"/>
                </a:cubicBezTo>
                <a:cubicBezTo>
                  <a:pt x="516883" y="77493"/>
                  <a:pt x="516883" y="77493"/>
                  <a:pt x="520618" y="73838"/>
                </a:cubicBezTo>
                <a:cubicBezTo>
                  <a:pt x="520618" y="70183"/>
                  <a:pt x="524254" y="70183"/>
                  <a:pt x="524254" y="66423"/>
                </a:cubicBezTo>
                <a:cubicBezTo>
                  <a:pt x="524254" y="66423"/>
                  <a:pt x="527989" y="62768"/>
                  <a:pt x="527989" y="62768"/>
                </a:cubicBezTo>
                <a:cubicBezTo>
                  <a:pt x="527989" y="59008"/>
                  <a:pt x="531626" y="55352"/>
                  <a:pt x="535361" y="51697"/>
                </a:cubicBezTo>
                <a:cubicBezTo>
                  <a:pt x="535361" y="51697"/>
                  <a:pt x="538997" y="47937"/>
                  <a:pt x="538997" y="47937"/>
                </a:cubicBezTo>
                <a:cubicBezTo>
                  <a:pt x="542732" y="47937"/>
                  <a:pt x="542732" y="44282"/>
                  <a:pt x="546467" y="44282"/>
                </a:cubicBezTo>
                <a:cubicBezTo>
                  <a:pt x="550103" y="40627"/>
                  <a:pt x="553838" y="36867"/>
                  <a:pt x="557475" y="36867"/>
                </a:cubicBezTo>
                <a:cubicBezTo>
                  <a:pt x="561210" y="33211"/>
                  <a:pt x="564846" y="29556"/>
                  <a:pt x="572218" y="29556"/>
                </a:cubicBezTo>
                <a:cubicBezTo>
                  <a:pt x="575952" y="29556"/>
                  <a:pt x="579687" y="25796"/>
                  <a:pt x="583324" y="25796"/>
                </a:cubicBezTo>
                <a:cubicBezTo>
                  <a:pt x="590695" y="25796"/>
                  <a:pt x="594430" y="22141"/>
                  <a:pt x="598067" y="22141"/>
                </a:cubicBezTo>
                <a:cubicBezTo>
                  <a:pt x="601802" y="18486"/>
                  <a:pt x="609173" y="18486"/>
                  <a:pt x="612908" y="18486"/>
                </a:cubicBezTo>
                <a:cubicBezTo>
                  <a:pt x="627651" y="14726"/>
                  <a:pt x="646128" y="14726"/>
                  <a:pt x="664606" y="11070"/>
                </a:cubicBezTo>
                <a:cubicBezTo>
                  <a:pt x="683084" y="7415"/>
                  <a:pt x="701463" y="3655"/>
                  <a:pt x="719941" y="3655"/>
                </a:cubicBezTo>
                <a:cubicBezTo>
                  <a:pt x="745790" y="3655"/>
                  <a:pt x="768002" y="0"/>
                  <a:pt x="793753" y="0"/>
                </a:cubicBezTo>
                <a:close/>
              </a:path>
            </a:pathLst>
          </a:custGeom>
          <a:solidFill>
            <a:schemeClr val="accent1"/>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25" name="Shape">
            <a:extLst>
              <a:ext uri="{FF2B5EF4-FFF2-40B4-BE49-F238E27FC236}">
                <a16:creationId xmlns:a16="http://schemas.microsoft.com/office/drawing/2014/main" id="{62132E72-6CD4-4231-9C96-54798409171B}"/>
              </a:ext>
            </a:extLst>
          </p:cNvPr>
          <p:cNvSpPr/>
          <p:nvPr/>
        </p:nvSpPr>
        <p:spPr>
          <a:xfrm>
            <a:off x="3996813" y="2480398"/>
            <a:ext cx="1334729" cy="1019045"/>
          </a:xfrm>
          <a:custGeom>
            <a:avLst/>
            <a:gdLst/>
            <a:ahLst/>
            <a:cxnLst>
              <a:cxn ang="0">
                <a:pos x="wd2" y="hd2"/>
              </a:cxn>
              <a:cxn ang="5400000">
                <a:pos x="wd2" y="hd2"/>
              </a:cxn>
              <a:cxn ang="10800000">
                <a:pos x="wd2" y="hd2"/>
              </a:cxn>
              <a:cxn ang="16200000">
                <a:pos x="wd2" y="hd2"/>
              </a:cxn>
            </a:cxnLst>
            <a:rect l="0" t="0" r="r" b="b"/>
            <a:pathLst>
              <a:path w="21587" h="21600" extrusionOk="0">
                <a:moveTo>
                  <a:pt x="12980" y="176"/>
                </a:moveTo>
                <a:cubicBezTo>
                  <a:pt x="11966" y="176"/>
                  <a:pt x="10952" y="235"/>
                  <a:pt x="9938" y="294"/>
                </a:cubicBezTo>
                <a:cubicBezTo>
                  <a:pt x="8975" y="352"/>
                  <a:pt x="7961" y="470"/>
                  <a:pt x="6997" y="587"/>
                </a:cubicBezTo>
                <a:cubicBezTo>
                  <a:pt x="6490" y="646"/>
                  <a:pt x="6034" y="646"/>
                  <a:pt x="5527" y="705"/>
                </a:cubicBezTo>
                <a:cubicBezTo>
                  <a:pt x="4918" y="763"/>
                  <a:pt x="4361" y="822"/>
                  <a:pt x="3803" y="939"/>
                </a:cubicBezTo>
                <a:cubicBezTo>
                  <a:pt x="3549" y="998"/>
                  <a:pt x="3346" y="1057"/>
                  <a:pt x="3093" y="1057"/>
                </a:cubicBezTo>
                <a:cubicBezTo>
                  <a:pt x="2839" y="1115"/>
                  <a:pt x="2586" y="1174"/>
                  <a:pt x="2332" y="1233"/>
                </a:cubicBezTo>
                <a:cubicBezTo>
                  <a:pt x="2231" y="1233"/>
                  <a:pt x="2129" y="1292"/>
                  <a:pt x="2028" y="1292"/>
                </a:cubicBezTo>
                <a:cubicBezTo>
                  <a:pt x="1876" y="1350"/>
                  <a:pt x="1673" y="1409"/>
                  <a:pt x="1521" y="1526"/>
                </a:cubicBezTo>
                <a:cubicBezTo>
                  <a:pt x="1318" y="1644"/>
                  <a:pt x="1115" y="1702"/>
                  <a:pt x="963" y="1879"/>
                </a:cubicBezTo>
                <a:cubicBezTo>
                  <a:pt x="811" y="1996"/>
                  <a:pt x="659" y="2113"/>
                  <a:pt x="507" y="2289"/>
                </a:cubicBezTo>
                <a:cubicBezTo>
                  <a:pt x="456" y="2348"/>
                  <a:pt x="406" y="2465"/>
                  <a:pt x="355" y="2524"/>
                </a:cubicBezTo>
                <a:cubicBezTo>
                  <a:pt x="355" y="2524"/>
                  <a:pt x="355" y="2583"/>
                  <a:pt x="304" y="2583"/>
                </a:cubicBezTo>
                <a:cubicBezTo>
                  <a:pt x="253" y="2700"/>
                  <a:pt x="203" y="2818"/>
                  <a:pt x="203" y="2876"/>
                </a:cubicBezTo>
                <a:cubicBezTo>
                  <a:pt x="203" y="2935"/>
                  <a:pt x="152" y="3052"/>
                  <a:pt x="152" y="3111"/>
                </a:cubicBezTo>
                <a:cubicBezTo>
                  <a:pt x="152" y="3287"/>
                  <a:pt x="101" y="3463"/>
                  <a:pt x="101" y="3639"/>
                </a:cubicBezTo>
                <a:cubicBezTo>
                  <a:pt x="101" y="3698"/>
                  <a:pt x="101" y="3815"/>
                  <a:pt x="101" y="3874"/>
                </a:cubicBezTo>
                <a:cubicBezTo>
                  <a:pt x="101" y="3933"/>
                  <a:pt x="101" y="3992"/>
                  <a:pt x="101" y="4050"/>
                </a:cubicBezTo>
                <a:cubicBezTo>
                  <a:pt x="51" y="4285"/>
                  <a:pt x="51" y="4579"/>
                  <a:pt x="51" y="4813"/>
                </a:cubicBezTo>
                <a:cubicBezTo>
                  <a:pt x="51" y="5400"/>
                  <a:pt x="0" y="5929"/>
                  <a:pt x="0" y="6515"/>
                </a:cubicBezTo>
                <a:cubicBezTo>
                  <a:pt x="0" y="7102"/>
                  <a:pt x="0" y="7631"/>
                  <a:pt x="0" y="8159"/>
                </a:cubicBezTo>
                <a:cubicBezTo>
                  <a:pt x="0" y="8746"/>
                  <a:pt x="0" y="9333"/>
                  <a:pt x="0" y="9920"/>
                </a:cubicBezTo>
                <a:cubicBezTo>
                  <a:pt x="0" y="10448"/>
                  <a:pt x="51" y="11035"/>
                  <a:pt x="101" y="11563"/>
                </a:cubicBezTo>
                <a:cubicBezTo>
                  <a:pt x="152" y="12150"/>
                  <a:pt x="203" y="12737"/>
                  <a:pt x="254" y="13324"/>
                </a:cubicBezTo>
                <a:cubicBezTo>
                  <a:pt x="355" y="14381"/>
                  <a:pt x="406" y="15496"/>
                  <a:pt x="406" y="16552"/>
                </a:cubicBezTo>
                <a:cubicBezTo>
                  <a:pt x="406" y="16846"/>
                  <a:pt x="406" y="17139"/>
                  <a:pt x="456" y="17433"/>
                </a:cubicBezTo>
                <a:cubicBezTo>
                  <a:pt x="507" y="17785"/>
                  <a:pt x="507" y="18078"/>
                  <a:pt x="558" y="18431"/>
                </a:cubicBezTo>
                <a:cubicBezTo>
                  <a:pt x="558" y="18548"/>
                  <a:pt x="608" y="18724"/>
                  <a:pt x="659" y="18841"/>
                </a:cubicBezTo>
                <a:cubicBezTo>
                  <a:pt x="710" y="18959"/>
                  <a:pt x="710" y="19076"/>
                  <a:pt x="761" y="19135"/>
                </a:cubicBezTo>
                <a:cubicBezTo>
                  <a:pt x="811" y="19252"/>
                  <a:pt x="862" y="19370"/>
                  <a:pt x="913" y="19487"/>
                </a:cubicBezTo>
                <a:cubicBezTo>
                  <a:pt x="963" y="19604"/>
                  <a:pt x="1065" y="19722"/>
                  <a:pt x="1166" y="19839"/>
                </a:cubicBezTo>
                <a:cubicBezTo>
                  <a:pt x="1369" y="20133"/>
                  <a:pt x="1673" y="20367"/>
                  <a:pt x="2028" y="20544"/>
                </a:cubicBezTo>
                <a:cubicBezTo>
                  <a:pt x="2282" y="20661"/>
                  <a:pt x="2535" y="20778"/>
                  <a:pt x="2789" y="20896"/>
                </a:cubicBezTo>
                <a:cubicBezTo>
                  <a:pt x="3296" y="21072"/>
                  <a:pt x="3803" y="21189"/>
                  <a:pt x="4310" y="21307"/>
                </a:cubicBezTo>
                <a:cubicBezTo>
                  <a:pt x="4868" y="21424"/>
                  <a:pt x="5425" y="21483"/>
                  <a:pt x="6034" y="21541"/>
                </a:cubicBezTo>
                <a:cubicBezTo>
                  <a:pt x="6541" y="21600"/>
                  <a:pt x="7048" y="21600"/>
                  <a:pt x="7555" y="21600"/>
                </a:cubicBezTo>
                <a:cubicBezTo>
                  <a:pt x="8062" y="21600"/>
                  <a:pt x="8569" y="21600"/>
                  <a:pt x="9076" y="21600"/>
                </a:cubicBezTo>
                <a:cubicBezTo>
                  <a:pt x="10090" y="21600"/>
                  <a:pt x="11104" y="21600"/>
                  <a:pt x="12118" y="21541"/>
                </a:cubicBezTo>
                <a:cubicBezTo>
                  <a:pt x="13132" y="21483"/>
                  <a:pt x="14146" y="21424"/>
                  <a:pt x="15211" y="21365"/>
                </a:cubicBezTo>
                <a:cubicBezTo>
                  <a:pt x="15718" y="21365"/>
                  <a:pt x="16225" y="21307"/>
                  <a:pt x="16732" y="21248"/>
                </a:cubicBezTo>
                <a:cubicBezTo>
                  <a:pt x="17341" y="21189"/>
                  <a:pt x="17899" y="21130"/>
                  <a:pt x="18456" y="21013"/>
                </a:cubicBezTo>
                <a:cubicBezTo>
                  <a:pt x="18862" y="20954"/>
                  <a:pt x="19217" y="20778"/>
                  <a:pt x="19572" y="20602"/>
                </a:cubicBezTo>
                <a:cubicBezTo>
                  <a:pt x="19623" y="20544"/>
                  <a:pt x="19724" y="20485"/>
                  <a:pt x="19775" y="20426"/>
                </a:cubicBezTo>
                <a:cubicBezTo>
                  <a:pt x="19876" y="20309"/>
                  <a:pt x="19977" y="20250"/>
                  <a:pt x="20079" y="20133"/>
                </a:cubicBezTo>
                <a:cubicBezTo>
                  <a:pt x="20231" y="19957"/>
                  <a:pt x="20332" y="19780"/>
                  <a:pt x="20485" y="19604"/>
                </a:cubicBezTo>
                <a:cubicBezTo>
                  <a:pt x="20586" y="19487"/>
                  <a:pt x="20637" y="19311"/>
                  <a:pt x="20738" y="19135"/>
                </a:cubicBezTo>
                <a:cubicBezTo>
                  <a:pt x="20839" y="18900"/>
                  <a:pt x="20941" y="18665"/>
                  <a:pt x="20992" y="18372"/>
                </a:cubicBezTo>
                <a:cubicBezTo>
                  <a:pt x="21093" y="17961"/>
                  <a:pt x="21194" y="17550"/>
                  <a:pt x="21245" y="17139"/>
                </a:cubicBezTo>
                <a:cubicBezTo>
                  <a:pt x="21296" y="16846"/>
                  <a:pt x="21296" y="16552"/>
                  <a:pt x="21346" y="16317"/>
                </a:cubicBezTo>
                <a:cubicBezTo>
                  <a:pt x="21346" y="16317"/>
                  <a:pt x="21346" y="16317"/>
                  <a:pt x="21346" y="16317"/>
                </a:cubicBezTo>
                <a:cubicBezTo>
                  <a:pt x="21397" y="15672"/>
                  <a:pt x="21499" y="15085"/>
                  <a:pt x="21549" y="14439"/>
                </a:cubicBezTo>
                <a:cubicBezTo>
                  <a:pt x="21600" y="13852"/>
                  <a:pt x="21600" y="13265"/>
                  <a:pt x="21549" y="12678"/>
                </a:cubicBezTo>
                <a:cubicBezTo>
                  <a:pt x="21549" y="12150"/>
                  <a:pt x="21499" y="11563"/>
                  <a:pt x="21448" y="11035"/>
                </a:cubicBezTo>
                <a:cubicBezTo>
                  <a:pt x="21397" y="10448"/>
                  <a:pt x="21347" y="9861"/>
                  <a:pt x="21296" y="9274"/>
                </a:cubicBezTo>
                <a:cubicBezTo>
                  <a:pt x="21245" y="8687"/>
                  <a:pt x="21194" y="8159"/>
                  <a:pt x="21144" y="7572"/>
                </a:cubicBezTo>
                <a:cubicBezTo>
                  <a:pt x="21093" y="6926"/>
                  <a:pt x="20992" y="6339"/>
                  <a:pt x="20890" y="5694"/>
                </a:cubicBezTo>
                <a:cubicBezTo>
                  <a:pt x="20789" y="5165"/>
                  <a:pt x="20637" y="4637"/>
                  <a:pt x="20484" y="4109"/>
                </a:cubicBezTo>
                <a:cubicBezTo>
                  <a:pt x="20383" y="3757"/>
                  <a:pt x="20282" y="3463"/>
                  <a:pt x="20130" y="3111"/>
                </a:cubicBezTo>
                <a:cubicBezTo>
                  <a:pt x="20028" y="2876"/>
                  <a:pt x="19927" y="2641"/>
                  <a:pt x="19825" y="2407"/>
                </a:cubicBezTo>
                <a:cubicBezTo>
                  <a:pt x="19673" y="2172"/>
                  <a:pt x="19572" y="1937"/>
                  <a:pt x="19420" y="1702"/>
                </a:cubicBezTo>
                <a:cubicBezTo>
                  <a:pt x="19318" y="1585"/>
                  <a:pt x="19217" y="1409"/>
                  <a:pt x="19115" y="1291"/>
                </a:cubicBezTo>
                <a:cubicBezTo>
                  <a:pt x="18963" y="1115"/>
                  <a:pt x="18811" y="998"/>
                  <a:pt x="18659" y="880"/>
                </a:cubicBezTo>
                <a:cubicBezTo>
                  <a:pt x="18406" y="704"/>
                  <a:pt x="18101" y="587"/>
                  <a:pt x="17848" y="470"/>
                </a:cubicBezTo>
                <a:cubicBezTo>
                  <a:pt x="17594" y="352"/>
                  <a:pt x="17341" y="294"/>
                  <a:pt x="17087" y="235"/>
                </a:cubicBezTo>
                <a:cubicBezTo>
                  <a:pt x="16834" y="176"/>
                  <a:pt x="16580" y="117"/>
                  <a:pt x="16327" y="117"/>
                </a:cubicBezTo>
                <a:cubicBezTo>
                  <a:pt x="16023" y="59"/>
                  <a:pt x="15718" y="0"/>
                  <a:pt x="15363" y="0"/>
                </a:cubicBezTo>
                <a:cubicBezTo>
                  <a:pt x="15110" y="0"/>
                  <a:pt x="14907" y="0"/>
                  <a:pt x="14653" y="0"/>
                </a:cubicBezTo>
                <a:cubicBezTo>
                  <a:pt x="14552" y="0"/>
                  <a:pt x="14451" y="0"/>
                  <a:pt x="14299" y="0"/>
                </a:cubicBezTo>
                <a:cubicBezTo>
                  <a:pt x="13792" y="118"/>
                  <a:pt x="13386" y="118"/>
                  <a:pt x="12980" y="176"/>
                </a:cubicBezTo>
                <a:lnTo>
                  <a:pt x="12980" y="176"/>
                </a:lnTo>
                <a:lnTo>
                  <a:pt x="12980" y="176"/>
                </a:lnTo>
                <a:close/>
                <a:moveTo>
                  <a:pt x="7149" y="1350"/>
                </a:moveTo>
                <a:cubicBezTo>
                  <a:pt x="8163" y="1233"/>
                  <a:pt x="9228" y="1115"/>
                  <a:pt x="10242" y="1057"/>
                </a:cubicBezTo>
                <a:cubicBezTo>
                  <a:pt x="11206" y="939"/>
                  <a:pt x="12220" y="939"/>
                  <a:pt x="13183" y="881"/>
                </a:cubicBezTo>
                <a:cubicBezTo>
                  <a:pt x="14197" y="881"/>
                  <a:pt x="15211" y="822"/>
                  <a:pt x="16225" y="939"/>
                </a:cubicBezTo>
                <a:cubicBezTo>
                  <a:pt x="16479" y="998"/>
                  <a:pt x="16732" y="1057"/>
                  <a:pt x="16935" y="1115"/>
                </a:cubicBezTo>
                <a:cubicBezTo>
                  <a:pt x="17087" y="1174"/>
                  <a:pt x="17290" y="1233"/>
                  <a:pt x="17442" y="1292"/>
                </a:cubicBezTo>
                <a:cubicBezTo>
                  <a:pt x="17544" y="1350"/>
                  <a:pt x="17645" y="1409"/>
                  <a:pt x="17747" y="1409"/>
                </a:cubicBezTo>
                <a:cubicBezTo>
                  <a:pt x="17899" y="1526"/>
                  <a:pt x="18051" y="1585"/>
                  <a:pt x="18203" y="1702"/>
                </a:cubicBezTo>
                <a:cubicBezTo>
                  <a:pt x="18254" y="1761"/>
                  <a:pt x="18355" y="1878"/>
                  <a:pt x="18406" y="1937"/>
                </a:cubicBezTo>
                <a:cubicBezTo>
                  <a:pt x="18507" y="2113"/>
                  <a:pt x="18609" y="2289"/>
                  <a:pt x="18659" y="2465"/>
                </a:cubicBezTo>
                <a:cubicBezTo>
                  <a:pt x="18761" y="2642"/>
                  <a:pt x="18862" y="2876"/>
                  <a:pt x="18913" y="3111"/>
                </a:cubicBezTo>
                <a:cubicBezTo>
                  <a:pt x="19166" y="3815"/>
                  <a:pt x="19318" y="4520"/>
                  <a:pt x="19471" y="5283"/>
                </a:cubicBezTo>
                <a:cubicBezTo>
                  <a:pt x="19623" y="5987"/>
                  <a:pt x="19724" y="6750"/>
                  <a:pt x="19825" y="7455"/>
                </a:cubicBezTo>
                <a:cubicBezTo>
                  <a:pt x="19876" y="8041"/>
                  <a:pt x="19927" y="8628"/>
                  <a:pt x="19978" y="9215"/>
                </a:cubicBezTo>
                <a:cubicBezTo>
                  <a:pt x="20028" y="9861"/>
                  <a:pt x="20079" y="10565"/>
                  <a:pt x="20130" y="11211"/>
                </a:cubicBezTo>
                <a:cubicBezTo>
                  <a:pt x="20231" y="12502"/>
                  <a:pt x="20282" y="13794"/>
                  <a:pt x="20231" y="15026"/>
                </a:cubicBezTo>
                <a:cubicBezTo>
                  <a:pt x="20180" y="15907"/>
                  <a:pt x="20079" y="16787"/>
                  <a:pt x="19978" y="17668"/>
                </a:cubicBezTo>
                <a:cubicBezTo>
                  <a:pt x="19927" y="18196"/>
                  <a:pt x="19825" y="18724"/>
                  <a:pt x="19673" y="19194"/>
                </a:cubicBezTo>
                <a:cubicBezTo>
                  <a:pt x="19572" y="19370"/>
                  <a:pt x="19521" y="19604"/>
                  <a:pt x="19420" y="19781"/>
                </a:cubicBezTo>
                <a:cubicBezTo>
                  <a:pt x="19369" y="19839"/>
                  <a:pt x="19318" y="19898"/>
                  <a:pt x="19268" y="19957"/>
                </a:cubicBezTo>
                <a:cubicBezTo>
                  <a:pt x="19217" y="20015"/>
                  <a:pt x="19116" y="20074"/>
                  <a:pt x="19065" y="20133"/>
                </a:cubicBezTo>
                <a:cubicBezTo>
                  <a:pt x="18862" y="20191"/>
                  <a:pt x="18659" y="20250"/>
                  <a:pt x="18456" y="20309"/>
                </a:cubicBezTo>
                <a:cubicBezTo>
                  <a:pt x="18304" y="20368"/>
                  <a:pt x="18102" y="20368"/>
                  <a:pt x="17949" y="20426"/>
                </a:cubicBezTo>
                <a:cubicBezTo>
                  <a:pt x="16935" y="20544"/>
                  <a:pt x="15921" y="20602"/>
                  <a:pt x="14958" y="20661"/>
                </a:cubicBezTo>
                <a:cubicBezTo>
                  <a:pt x="13893" y="20720"/>
                  <a:pt x="12777" y="20837"/>
                  <a:pt x="11713" y="20896"/>
                </a:cubicBezTo>
                <a:cubicBezTo>
                  <a:pt x="11206" y="20955"/>
                  <a:pt x="10648" y="20955"/>
                  <a:pt x="10141" y="20955"/>
                </a:cubicBezTo>
                <a:cubicBezTo>
                  <a:pt x="9583" y="20955"/>
                  <a:pt x="9076" y="20955"/>
                  <a:pt x="8518" y="20955"/>
                </a:cubicBezTo>
                <a:cubicBezTo>
                  <a:pt x="8011" y="20955"/>
                  <a:pt x="7454" y="20955"/>
                  <a:pt x="6947" y="20955"/>
                </a:cubicBezTo>
                <a:cubicBezTo>
                  <a:pt x="6439" y="20955"/>
                  <a:pt x="5932" y="20896"/>
                  <a:pt x="5375" y="20837"/>
                </a:cubicBezTo>
                <a:cubicBezTo>
                  <a:pt x="5223" y="20837"/>
                  <a:pt x="5121" y="20778"/>
                  <a:pt x="4969" y="20778"/>
                </a:cubicBezTo>
                <a:cubicBezTo>
                  <a:pt x="4817" y="20720"/>
                  <a:pt x="4665" y="20720"/>
                  <a:pt x="4513" y="20661"/>
                </a:cubicBezTo>
                <a:cubicBezTo>
                  <a:pt x="4361" y="20602"/>
                  <a:pt x="4158" y="20602"/>
                  <a:pt x="4006" y="20544"/>
                </a:cubicBezTo>
                <a:cubicBezTo>
                  <a:pt x="3854" y="20485"/>
                  <a:pt x="3701" y="20426"/>
                  <a:pt x="3549" y="20368"/>
                </a:cubicBezTo>
                <a:cubicBezTo>
                  <a:pt x="3499" y="20368"/>
                  <a:pt x="3397" y="20309"/>
                  <a:pt x="3346" y="20250"/>
                </a:cubicBezTo>
                <a:cubicBezTo>
                  <a:pt x="3245" y="20192"/>
                  <a:pt x="3194" y="20192"/>
                  <a:pt x="3093" y="20133"/>
                </a:cubicBezTo>
                <a:cubicBezTo>
                  <a:pt x="2941" y="20074"/>
                  <a:pt x="2789" y="19957"/>
                  <a:pt x="2637" y="19839"/>
                </a:cubicBezTo>
                <a:cubicBezTo>
                  <a:pt x="2586" y="19781"/>
                  <a:pt x="2535" y="19722"/>
                  <a:pt x="2484" y="19663"/>
                </a:cubicBezTo>
                <a:cubicBezTo>
                  <a:pt x="2434" y="19605"/>
                  <a:pt x="2434" y="19546"/>
                  <a:pt x="2383" y="19487"/>
                </a:cubicBezTo>
                <a:cubicBezTo>
                  <a:pt x="2231" y="19018"/>
                  <a:pt x="2180" y="18489"/>
                  <a:pt x="2130" y="17961"/>
                </a:cubicBezTo>
                <a:cubicBezTo>
                  <a:pt x="2079" y="17374"/>
                  <a:pt x="2028" y="16787"/>
                  <a:pt x="1977" y="16200"/>
                </a:cubicBezTo>
                <a:cubicBezTo>
                  <a:pt x="1927" y="15496"/>
                  <a:pt x="1876" y="14850"/>
                  <a:pt x="1775" y="14146"/>
                </a:cubicBezTo>
                <a:cubicBezTo>
                  <a:pt x="1724" y="13794"/>
                  <a:pt x="1673" y="13500"/>
                  <a:pt x="1622" y="13148"/>
                </a:cubicBezTo>
                <a:cubicBezTo>
                  <a:pt x="1572" y="12855"/>
                  <a:pt x="1521" y="12561"/>
                  <a:pt x="1470" y="12268"/>
                </a:cubicBezTo>
                <a:cubicBezTo>
                  <a:pt x="1369" y="11622"/>
                  <a:pt x="1267" y="10918"/>
                  <a:pt x="1217" y="10272"/>
                </a:cubicBezTo>
                <a:cubicBezTo>
                  <a:pt x="1217" y="10096"/>
                  <a:pt x="1166" y="9920"/>
                  <a:pt x="1166" y="9744"/>
                </a:cubicBezTo>
                <a:cubicBezTo>
                  <a:pt x="1115" y="9098"/>
                  <a:pt x="1065" y="8453"/>
                  <a:pt x="1014" y="7807"/>
                </a:cubicBezTo>
                <a:cubicBezTo>
                  <a:pt x="963" y="7161"/>
                  <a:pt x="913" y="6574"/>
                  <a:pt x="862" y="5929"/>
                </a:cubicBezTo>
                <a:cubicBezTo>
                  <a:pt x="811" y="5283"/>
                  <a:pt x="710" y="4637"/>
                  <a:pt x="659" y="3992"/>
                </a:cubicBezTo>
                <a:cubicBezTo>
                  <a:pt x="659" y="3992"/>
                  <a:pt x="659" y="3992"/>
                  <a:pt x="659" y="3992"/>
                </a:cubicBezTo>
                <a:cubicBezTo>
                  <a:pt x="760" y="4050"/>
                  <a:pt x="913" y="4109"/>
                  <a:pt x="1014" y="4109"/>
                </a:cubicBezTo>
                <a:cubicBezTo>
                  <a:pt x="1369" y="4109"/>
                  <a:pt x="1622" y="3816"/>
                  <a:pt x="1724" y="3463"/>
                </a:cubicBezTo>
                <a:cubicBezTo>
                  <a:pt x="1774" y="3346"/>
                  <a:pt x="1774" y="3229"/>
                  <a:pt x="1825" y="3111"/>
                </a:cubicBezTo>
                <a:cubicBezTo>
                  <a:pt x="1825" y="2994"/>
                  <a:pt x="1876" y="2818"/>
                  <a:pt x="1876" y="2700"/>
                </a:cubicBezTo>
                <a:cubicBezTo>
                  <a:pt x="1876" y="2642"/>
                  <a:pt x="1876" y="2583"/>
                  <a:pt x="1876" y="2524"/>
                </a:cubicBezTo>
                <a:cubicBezTo>
                  <a:pt x="1876" y="2524"/>
                  <a:pt x="1876" y="2524"/>
                  <a:pt x="1876" y="2466"/>
                </a:cubicBezTo>
                <a:cubicBezTo>
                  <a:pt x="1876" y="2466"/>
                  <a:pt x="1876" y="2466"/>
                  <a:pt x="1876" y="2466"/>
                </a:cubicBezTo>
                <a:cubicBezTo>
                  <a:pt x="2028" y="2348"/>
                  <a:pt x="2129" y="2290"/>
                  <a:pt x="2282" y="2172"/>
                </a:cubicBezTo>
                <a:cubicBezTo>
                  <a:pt x="2586" y="2055"/>
                  <a:pt x="2941" y="1937"/>
                  <a:pt x="3245" y="1879"/>
                </a:cubicBezTo>
                <a:cubicBezTo>
                  <a:pt x="3600" y="1820"/>
                  <a:pt x="3904" y="1761"/>
                  <a:pt x="4259" y="1644"/>
                </a:cubicBezTo>
                <a:cubicBezTo>
                  <a:pt x="5223" y="1526"/>
                  <a:pt x="6186" y="1409"/>
                  <a:pt x="7149" y="1350"/>
                </a:cubicBezTo>
                <a:lnTo>
                  <a:pt x="7149" y="1350"/>
                </a:lnTo>
                <a:lnTo>
                  <a:pt x="7149" y="1350"/>
                </a:lnTo>
                <a:close/>
                <a:moveTo>
                  <a:pt x="1775" y="3228"/>
                </a:moveTo>
                <a:cubicBezTo>
                  <a:pt x="1775" y="3228"/>
                  <a:pt x="1775" y="3287"/>
                  <a:pt x="1724" y="3287"/>
                </a:cubicBezTo>
                <a:cubicBezTo>
                  <a:pt x="1775" y="3228"/>
                  <a:pt x="1775" y="3228"/>
                  <a:pt x="1775" y="3228"/>
                </a:cubicBezTo>
                <a:lnTo>
                  <a:pt x="1775" y="3228"/>
                </a:lnTo>
                <a:lnTo>
                  <a:pt x="1775" y="3228"/>
                </a:lnTo>
                <a:close/>
                <a:moveTo>
                  <a:pt x="1166" y="9744"/>
                </a:moveTo>
                <a:cubicBezTo>
                  <a:pt x="1166" y="9744"/>
                  <a:pt x="1166" y="9802"/>
                  <a:pt x="1166" y="9802"/>
                </a:cubicBezTo>
                <a:cubicBezTo>
                  <a:pt x="1166" y="9802"/>
                  <a:pt x="1166" y="9802"/>
                  <a:pt x="1166" y="9744"/>
                </a:cubicBezTo>
                <a:lnTo>
                  <a:pt x="1166" y="9744"/>
                </a:lnTo>
                <a:lnTo>
                  <a:pt x="1166" y="9744"/>
                </a:lnTo>
                <a:close/>
              </a:path>
            </a:pathLst>
          </a:custGeom>
          <a:solidFill>
            <a:schemeClr val="tx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pic>
        <p:nvPicPr>
          <p:cNvPr id="27" name="Graphic 26" descr="Stopwatch">
            <a:extLst>
              <a:ext uri="{FF2B5EF4-FFF2-40B4-BE49-F238E27FC236}">
                <a16:creationId xmlns:a16="http://schemas.microsoft.com/office/drawing/2014/main" id="{34DF95E5-B46C-4AE4-B3B0-239624D8DE7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2707923" y="4077489"/>
            <a:ext cx="382826" cy="382826"/>
          </a:xfrm>
          <a:prstGeom prst="rect">
            <a:avLst/>
          </a:prstGeom>
        </p:spPr>
      </p:pic>
      <p:pic>
        <p:nvPicPr>
          <p:cNvPr id="29" name="Graphic 28" descr="Bullseye">
            <a:extLst>
              <a:ext uri="{FF2B5EF4-FFF2-40B4-BE49-F238E27FC236}">
                <a16:creationId xmlns:a16="http://schemas.microsoft.com/office/drawing/2014/main" id="{0ADFB8AE-2A19-470E-B4FD-8CCB5D9D5B8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5887391" y="4029108"/>
            <a:ext cx="382826" cy="382826"/>
          </a:xfrm>
          <a:prstGeom prst="rect">
            <a:avLst/>
          </a:prstGeom>
        </p:spPr>
      </p:pic>
      <p:pic>
        <p:nvPicPr>
          <p:cNvPr id="31" name="Graphic 30" descr="Single gear">
            <a:extLst>
              <a:ext uri="{FF2B5EF4-FFF2-40B4-BE49-F238E27FC236}">
                <a16:creationId xmlns:a16="http://schemas.microsoft.com/office/drawing/2014/main" id="{0666441D-3EAA-477D-B547-2CE8DD77705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6078804" y="1591864"/>
            <a:ext cx="382826" cy="382826"/>
          </a:xfrm>
          <a:prstGeom prst="rect">
            <a:avLst/>
          </a:prstGeom>
        </p:spPr>
      </p:pic>
      <p:pic>
        <p:nvPicPr>
          <p:cNvPr id="33" name="Graphic 32" descr="Research">
            <a:extLst>
              <a:ext uri="{FF2B5EF4-FFF2-40B4-BE49-F238E27FC236}">
                <a16:creationId xmlns:a16="http://schemas.microsoft.com/office/drawing/2014/main" id="{40628B0F-37C6-4866-AB00-2244DC3ED8D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2844454" y="1783278"/>
            <a:ext cx="382826" cy="382826"/>
          </a:xfrm>
          <a:prstGeom prst="rect">
            <a:avLst/>
          </a:prstGeom>
        </p:spPr>
      </p:pic>
      <p:sp>
        <p:nvSpPr>
          <p:cNvPr id="3" name="TextBox 2">
            <a:extLst>
              <a:ext uri="{FF2B5EF4-FFF2-40B4-BE49-F238E27FC236}">
                <a16:creationId xmlns:a16="http://schemas.microsoft.com/office/drawing/2014/main" id="{AD57DCBC-A3C9-419B-99B2-234FCDC361D9}"/>
              </a:ext>
            </a:extLst>
          </p:cNvPr>
          <p:cNvSpPr txBox="1"/>
          <p:nvPr/>
        </p:nvSpPr>
        <p:spPr>
          <a:xfrm>
            <a:off x="4087838" y="2768675"/>
            <a:ext cx="1158859" cy="461665"/>
          </a:xfrm>
          <a:prstGeom prst="rect">
            <a:avLst/>
          </a:prstGeom>
          <a:noFill/>
        </p:spPr>
        <p:txBody>
          <a:bodyPr wrap="square" lIns="0" rIns="0" rtlCol="0" anchor="ctr">
            <a:spAutoFit/>
          </a:bodyPr>
          <a:lstStyle/>
          <a:p>
            <a:pPr algn="ctr"/>
            <a:r>
              <a:rPr lang="tr-TR" sz="1200" b="1" noProof="1" smtClean="0">
                <a:solidFill>
                  <a:prstClr val="white"/>
                </a:solidFill>
                <a:effectLst>
                  <a:outerShdw blurRad="38100" dist="38100" dir="2700000" algn="tl">
                    <a:srgbClr val="000000">
                      <a:alpha val="43137"/>
                    </a:srgbClr>
                  </a:outerShdw>
                </a:effectLst>
                <a:latin typeface="Mansalva" pitchFamily="2" charset="0"/>
              </a:rPr>
              <a:t>PSİKOSOMATİK</a:t>
            </a:r>
          </a:p>
          <a:p>
            <a:pPr algn="ctr"/>
            <a:r>
              <a:rPr lang="tr-TR" sz="1200" b="1" noProof="1" smtClean="0">
                <a:solidFill>
                  <a:prstClr val="white"/>
                </a:solidFill>
                <a:effectLst>
                  <a:outerShdw blurRad="38100" dist="38100" dir="2700000" algn="tl">
                    <a:srgbClr val="000000">
                      <a:alpha val="43137"/>
                    </a:srgbClr>
                  </a:outerShdw>
                </a:effectLst>
                <a:latin typeface="Mansalva" pitchFamily="2" charset="0"/>
              </a:rPr>
              <a:t>BOZUKLUKLAR</a:t>
            </a:r>
            <a:endParaRPr lang="en-US" sz="1200" b="1" noProof="1">
              <a:solidFill>
                <a:prstClr val="white"/>
              </a:solidFill>
              <a:effectLst>
                <a:outerShdw blurRad="38100" dist="38100" dir="2700000" algn="tl">
                  <a:srgbClr val="000000">
                    <a:alpha val="43137"/>
                  </a:srgbClr>
                </a:outerShdw>
              </a:effectLst>
              <a:latin typeface="Mansalva" pitchFamily="2" charset="0"/>
            </a:endParaRPr>
          </a:p>
        </p:txBody>
      </p:sp>
      <p:grpSp>
        <p:nvGrpSpPr>
          <p:cNvPr id="61" name="Group 60">
            <a:extLst>
              <a:ext uri="{FF2B5EF4-FFF2-40B4-BE49-F238E27FC236}">
                <a16:creationId xmlns:a16="http://schemas.microsoft.com/office/drawing/2014/main" id="{0CDA297D-5EE7-4CFD-9D1D-E67E1F02DAFB}"/>
              </a:ext>
            </a:extLst>
          </p:cNvPr>
          <p:cNvGrpSpPr/>
          <p:nvPr/>
        </p:nvGrpSpPr>
        <p:grpSpPr>
          <a:xfrm>
            <a:off x="6519061" y="3499443"/>
            <a:ext cx="2571136" cy="1531999"/>
            <a:chOff x="8600991" y="3779046"/>
            <a:chExt cx="3465329" cy="2042665"/>
          </a:xfrm>
        </p:grpSpPr>
        <p:sp>
          <p:nvSpPr>
            <p:cNvPr id="62" name="TextBox 61">
              <a:extLst>
                <a:ext uri="{FF2B5EF4-FFF2-40B4-BE49-F238E27FC236}">
                  <a16:creationId xmlns:a16="http://schemas.microsoft.com/office/drawing/2014/main" id="{0CE94EEC-AAE2-4DD3-8AE9-F3E72F6C7B6E}"/>
                </a:ext>
              </a:extLst>
            </p:cNvPr>
            <p:cNvSpPr txBox="1"/>
            <p:nvPr/>
          </p:nvSpPr>
          <p:spPr>
            <a:xfrm>
              <a:off x="8600991" y="3779046"/>
              <a:ext cx="2926080" cy="553997"/>
            </a:xfrm>
            <a:prstGeom prst="rect">
              <a:avLst/>
            </a:prstGeom>
            <a:noFill/>
          </p:spPr>
          <p:txBody>
            <a:bodyPr wrap="square" lIns="0" rIns="0" rtlCol="0" anchor="b">
              <a:spAutoFit/>
            </a:bodyPr>
            <a:lstStyle/>
            <a:p>
              <a:pPr algn="ctr"/>
              <a:r>
                <a:rPr lang="tr-TR" sz="2100" b="1" noProof="1" smtClean="0">
                  <a:solidFill>
                    <a:srgbClr val="3A5C84"/>
                  </a:solidFill>
                  <a:latin typeface="Mansalva" pitchFamily="2" charset="0"/>
                </a:rPr>
                <a:t>HİSTERİ</a:t>
              </a:r>
              <a:endParaRPr lang="en-US" sz="2100" b="1" noProof="1">
                <a:solidFill>
                  <a:srgbClr val="3A5C84"/>
                </a:solidFill>
                <a:latin typeface="Mansalva" pitchFamily="2" charset="0"/>
              </a:endParaRPr>
            </a:p>
          </p:txBody>
        </p:sp>
        <p:sp>
          <p:nvSpPr>
            <p:cNvPr id="63" name="TextBox 62">
              <a:extLst>
                <a:ext uri="{FF2B5EF4-FFF2-40B4-BE49-F238E27FC236}">
                  <a16:creationId xmlns:a16="http://schemas.microsoft.com/office/drawing/2014/main" id="{D6A0274C-BDC5-4623-9D00-EE749740260C}"/>
                </a:ext>
              </a:extLst>
            </p:cNvPr>
            <p:cNvSpPr txBox="1"/>
            <p:nvPr/>
          </p:nvSpPr>
          <p:spPr>
            <a:xfrm>
              <a:off x="9140240" y="4405939"/>
              <a:ext cx="2926080" cy="1415772"/>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1050" b="1" noProof="1" smtClean="0">
                  <a:latin typeface="Calibri" panose="020F0502020204030204"/>
                </a:rPr>
                <a:t>Çatışma ve bastırma sonucu duyguların mide ağrısı, baş ağrısı ve bayılma gibi fizyolojik belirtiler şeklinde ortaya çıkmasıyla kendisini gösteren bir bozukluktur.</a:t>
              </a:r>
            </a:p>
            <a:p>
              <a:pPr marL="171450" indent="-171450">
                <a:buFont typeface="Arial" panose="020B0604020202020204" pitchFamily="34" charset="0"/>
                <a:buChar char="•"/>
              </a:pPr>
              <a:r>
                <a:rPr lang="tr-TR" sz="1050" b="1" noProof="1" smtClean="0">
                  <a:latin typeface="Calibri" panose="020F0502020204030204"/>
                </a:rPr>
                <a:t>Daha çok kadınlarda görülür.</a:t>
              </a:r>
              <a:endParaRPr lang="en-US" sz="1050" b="1" noProof="1">
                <a:latin typeface="Calibri" panose="020F0502020204030204"/>
              </a:endParaRPr>
            </a:p>
          </p:txBody>
        </p:sp>
      </p:grpSp>
      <p:grpSp>
        <p:nvGrpSpPr>
          <p:cNvPr id="64" name="Group 63">
            <a:extLst>
              <a:ext uri="{FF2B5EF4-FFF2-40B4-BE49-F238E27FC236}">
                <a16:creationId xmlns:a16="http://schemas.microsoft.com/office/drawing/2014/main" id="{C4EE678E-A99D-4BF9-9E92-725CF8A95655}"/>
              </a:ext>
            </a:extLst>
          </p:cNvPr>
          <p:cNvGrpSpPr/>
          <p:nvPr/>
        </p:nvGrpSpPr>
        <p:grpSpPr>
          <a:xfrm>
            <a:off x="305449" y="3529960"/>
            <a:ext cx="1935725" cy="1583166"/>
            <a:chOff x="332936" y="4416379"/>
            <a:chExt cx="3191043" cy="2110888"/>
          </a:xfrm>
        </p:grpSpPr>
        <p:sp>
          <p:nvSpPr>
            <p:cNvPr id="65" name="TextBox 64">
              <a:extLst>
                <a:ext uri="{FF2B5EF4-FFF2-40B4-BE49-F238E27FC236}">
                  <a16:creationId xmlns:a16="http://schemas.microsoft.com/office/drawing/2014/main" id="{B1A1BF76-7F4B-47C3-95FB-250C8A4C9956}"/>
                </a:ext>
              </a:extLst>
            </p:cNvPr>
            <p:cNvSpPr txBox="1"/>
            <p:nvPr/>
          </p:nvSpPr>
          <p:spPr>
            <a:xfrm>
              <a:off x="332936" y="4416379"/>
              <a:ext cx="2926080" cy="697626"/>
            </a:xfrm>
            <a:prstGeom prst="rect">
              <a:avLst/>
            </a:prstGeom>
            <a:noFill/>
          </p:spPr>
          <p:txBody>
            <a:bodyPr wrap="square" lIns="0" rIns="0" rtlCol="0" anchor="b">
              <a:spAutoFit/>
            </a:bodyPr>
            <a:lstStyle/>
            <a:p>
              <a:pPr algn="ctr"/>
              <a:r>
                <a:rPr lang="tr-TR" sz="1600" b="1" noProof="1" smtClean="0">
                  <a:solidFill>
                    <a:srgbClr val="4CC1EF"/>
                  </a:solidFill>
                  <a:latin typeface="Mansalva" pitchFamily="2" charset="0"/>
                </a:rPr>
                <a:t>HİPKONDRİAZİS</a:t>
              </a:r>
            </a:p>
            <a:p>
              <a:pPr algn="ctr"/>
              <a:r>
                <a:rPr lang="tr-TR" sz="1200" b="1" noProof="1" smtClean="0">
                  <a:solidFill>
                    <a:srgbClr val="4CC1EF"/>
                  </a:solidFill>
                  <a:latin typeface="Mansalva" pitchFamily="2" charset="0"/>
                </a:rPr>
                <a:t>(HASTALIK HASTALIĞI)</a:t>
              </a:r>
              <a:endParaRPr lang="en-US" sz="1200" b="1" noProof="1">
                <a:solidFill>
                  <a:srgbClr val="4CC1EF"/>
                </a:solidFill>
                <a:latin typeface="Mansalva" pitchFamily="2" charset="0"/>
              </a:endParaRPr>
            </a:p>
          </p:txBody>
        </p:sp>
        <p:sp>
          <p:nvSpPr>
            <p:cNvPr id="66" name="TextBox 65">
              <a:extLst>
                <a:ext uri="{FF2B5EF4-FFF2-40B4-BE49-F238E27FC236}">
                  <a16:creationId xmlns:a16="http://schemas.microsoft.com/office/drawing/2014/main" id="{A8750D59-3B80-456D-8F4C-C8DEBB3387E0}"/>
                </a:ext>
              </a:extLst>
            </p:cNvPr>
            <p:cNvSpPr txBox="1"/>
            <p:nvPr/>
          </p:nvSpPr>
          <p:spPr>
            <a:xfrm>
              <a:off x="332936" y="5111495"/>
              <a:ext cx="3191043" cy="1415772"/>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1050" b="1" noProof="1" smtClean="0">
                  <a:latin typeface="Calibri" panose="020F0502020204030204"/>
                </a:rPr>
                <a:t>Organik bir neden yokken abartılmış fiziki yakınmalardır.</a:t>
              </a:r>
            </a:p>
            <a:p>
              <a:pPr marL="171450" indent="-171450">
                <a:buFont typeface="Arial" panose="020B0604020202020204" pitchFamily="34" charset="0"/>
                <a:buChar char="•"/>
              </a:pPr>
              <a:r>
                <a:rPr lang="tr-TR" sz="1050" b="1" noProof="1" smtClean="0">
                  <a:latin typeface="Calibri" panose="020F0502020204030204"/>
                </a:rPr>
                <a:t>Hasta tüm vaktini gerçek olmayan hastalıklarına çare aramakla geçiririr, onunla meşgul olur.</a:t>
              </a:r>
              <a:endParaRPr lang="en-US" sz="1050" b="1" noProof="1">
                <a:latin typeface="Calibri" panose="020F0502020204030204"/>
              </a:endParaRPr>
            </a:p>
          </p:txBody>
        </p:sp>
      </p:grpSp>
      <p:grpSp>
        <p:nvGrpSpPr>
          <p:cNvPr id="67" name="Group 66">
            <a:extLst>
              <a:ext uri="{FF2B5EF4-FFF2-40B4-BE49-F238E27FC236}">
                <a16:creationId xmlns:a16="http://schemas.microsoft.com/office/drawing/2014/main" id="{773AE202-7DAB-4027-9D3A-A6E1FC192096}"/>
              </a:ext>
            </a:extLst>
          </p:cNvPr>
          <p:cNvGrpSpPr/>
          <p:nvPr/>
        </p:nvGrpSpPr>
        <p:grpSpPr>
          <a:xfrm>
            <a:off x="6919162" y="1461472"/>
            <a:ext cx="2079437" cy="1629334"/>
            <a:chOff x="8921977" y="1353874"/>
            <a:chExt cx="2926080" cy="2172447"/>
          </a:xfrm>
        </p:grpSpPr>
        <p:sp>
          <p:nvSpPr>
            <p:cNvPr id="68" name="TextBox 67">
              <a:extLst>
                <a:ext uri="{FF2B5EF4-FFF2-40B4-BE49-F238E27FC236}">
                  <a16:creationId xmlns:a16="http://schemas.microsoft.com/office/drawing/2014/main" id="{FFED47B9-3BE5-4E28-9AC2-6DCF670F7697}"/>
                </a:ext>
              </a:extLst>
            </p:cNvPr>
            <p:cNvSpPr txBox="1"/>
            <p:nvPr/>
          </p:nvSpPr>
          <p:spPr>
            <a:xfrm>
              <a:off x="8921977" y="1353874"/>
              <a:ext cx="2926080" cy="574517"/>
            </a:xfrm>
            <a:prstGeom prst="rect">
              <a:avLst/>
            </a:prstGeom>
            <a:noFill/>
          </p:spPr>
          <p:txBody>
            <a:bodyPr wrap="square" lIns="0" rIns="0" rtlCol="0" anchor="b">
              <a:spAutoFit/>
            </a:bodyPr>
            <a:lstStyle/>
            <a:p>
              <a:r>
                <a:rPr lang="tr-TR" sz="1400" b="1" noProof="1" smtClean="0">
                  <a:solidFill>
                    <a:srgbClr val="A2B969"/>
                  </a:solidFill>
                  <a:latin typeface="Mansalva" pitchFamily="2" charset="0"/>
                </a:rPr>
                <a:t>DİSMORFİK BOZUKLUK</a:t>
              </a:r>
            </a:p>
            <a:p>
              <a:r>
                <a:rPr lang="tr-TR" sz="800" b="1" noProof="1" smtClean="0">
                  <a:solidFill>
                    <a:srgbClr val="A2B969"/>
                  </a:solidFill>
                  <a:latin typeface="Mansalva" pitchFamily="2" charset="0"/>
                </a:rPr>
                <a:t>(BEDEN BİÇİMİNE TAKINTILI BOZUKLUK)</a:t>
              </a:r>
              <a:endParaRPr lang="en-US" sz="800" b="1" noProof="1">
                <a:solidFill>
                  <a:srgbClr val="A2B969"/>
                </a:solidFill>
                <a:latin typeface="Mansalva" pitchFamily="2" charset="0"/>
              </a:endParaRPr>
            </a:p>
          </p:txBody>
        </p:sp>
        <p:sp>
          <p:nvSpPr>
            <p:cNvPr id="69" name="TextBox 68">
              <a:extLst>
                <a:ext uri="{FF2B5EF4-FFF2-40B4-BE49-F238E27FC236}">
                  <a16:creationId xmlns:a16="http://schemas.microsoft.com/office/drawing/2014/main" id="{C1405C7E-E252-4A58-A38C-CF8959BBC03A}"/>
                </a:ext>
              </a:extLst>
            </p:cNvPr>
            <p:cNvSpPr txBox="1"/>
            <p:nvPr/>
          </p:nvSpPr>
          <p:spPr>
            <a:xfrm>
              <a:off x="8921977" y="1925881"/>
              <a:ext cx="2926080" cy="1600440"/>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1200" b="1" noProof="1" smtClean="0">
                  <a:latin typeface="Calibri" panose="020F0502020204030204"/>
                </a:rPr>
                <a:t>Kişinin görünüşü konusunda yüksek kaygı duymasıdır.</a:t>
              </a:r>
              <a:r>
                <a:rPr lang="tr-TR" sz="1200" b="1" noProof="1">
                  <a:latin typeface="Calibri" panose="020F0502020204030204"/>
                </a:rPr>
                <a:t> </a:t>
              </a:r>
              <a:r>
                <a:rPr lang="tr-TR" sz="1200" b="1" noProof="1" smtClean="0">
                  <a:latin typeface="Calibri" panose="020F0502020204030204"/>
                </a:rPr>
                <a:t>Ancak görünüşle ilgili kusur tümüyle hayalidir yada küçük kusur orantısız olarak büyütülmektedir.</a:t>
              </a:r>
            </a:p>
          </p:txBody>
        </p:sp>
      </p:grpSp>
      <p:grpSp>
        <p:nvGrpSpPr>
          <p:cNvPr id="70" name="Group 69">
            <a:extLst>
              <a:ext uri="{FF2B5EF4-FFF2-40B4-BE49-F238E27FC236}">
                <a16:creationId xmlns:a16="http://schemas.microsoft.com/office/drawing/2014/main" id="{70BA96D8-0DE2-4849-9EEB-B3A93944CB0E}"/>
              </a:ext>
            </a:extLst>
          </p:cNvPr>
          <p:cNvGrpSpPr/>
          <p:nvPr/>
        </p:nvGrpSpPr>
        <p:grpSpPr>
          <a:xfrm>
            <a:off x="229874" y="1382214"/>
            <a:ext cx="2166739" cy="1964029"/>
            <a:chOff x="133312" y="2227656"/>
            <a:chExt cx="3571871" cy="2457384"/>
          </a:xfrm>
        </p:grpSpPr>
        <p:sp>
          <p:nvSpPr>
            <p:cNvPr id="71" name="TextBox 70">
              <a:extLst>
                <a:ext uri="{FF2B5EF4-FFF2-40B4-BE49-F238E27FC236}">
                  <a16:creationId xmlns:a16="http://schemas.microsoft.com/office/drawing/2014/main" id="{464641AB-DE3C-4418-A672-BFE006AF154F}"/>
                </a:ext>
              </a:extLst>
            </p:cNvPr>
            <p:cNvSpPr txBox="1"/>
            <p:nvPr/>
          </p:nvSpPr>
          <p:spPr>
            <a:xfrm>
              <a:off x="332936" y="2227656"/>
              <a:ext cx="2926080" cy="861775"/>
            </a:xfrm>
            <a:prstGeom prst="rect">
              <a:avLst/>
            </a:prstGeom>
            <a:noFill/>
          </p:spPr>
          <p:txBody>
            <a:bodyPr wrap="square" lIns="0" rIns="0" rtlCol="0" anchor="b">
              <a:spAutoFit/>
            </a:bodyPr>
            <a:lstStyle/>
            <a:p>
              <a:pPr algn="ctr"/>
              <a:r>
                <a:rPr lang="tr-TR" sz="1800" b="1" noProof="1" smtClean="0">
                  <a:solidFill>
                    <a:srgbClr val="F7931F"/>
                  </a:solidFill>
                  <a:latin typeface="Mansalva" pitchFamily="2" charset="0"/>
                </a:rPr>
                <a:t>KONVERSİYON HİSTERİSİ</a:t>
              </a:r>
              <a:endParaRPr lang="en-US" sz="1800" b="1" noProof="1">
                <a:solidFill>
                  <a:srgbClr val="F7931F"/>
                </a:solidFill>
                <a:latin typeface="Mansalva" pitchFamily="2" charset="0"/>
              </a:endParaRPr>
            </a:p>
          </p:txBody>
        </p:sp>
        <p:sp>
          <p:nvSpPr>
            <p:cNvPr id="72" name="TextBox 71">
              <a:extLst>
                <a:ext uri="{FF2B5EF4-FFF2-40B4-BE49-F238E27FC236}">
                  <a16:creationId xmlns:a16="http://schemas.microsoft.com/office/drawing/2014/main" id="{560BC8CF-8141-431A-83D2-42A8E30CC4C1}"/>
                </a:ext>
              </a:extLst>
            </p:cNvPr>
            <p:cNvSpPr txBox="1"/>
            <p:nvPr/>
          </p:nvSpPr>
          <p:spPr>
            <a:xfrm>
              <a:off x="133312" y="3086922"/>
              <a:ext cx="3571871" cy="1598118"/>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1100" b="1" noProof="1" smtClean="0">
                  <a:latin typeface="Calibri" panose="020F0502020204030204"/>
                </a:rPr>
                <a:t>Konversiyonun kelime anlamı döndürmedir.</a:t>
              </a:r>
            </a:p>
            <a:p>
              <a:pPr marL="171450" indent="-171450">
                <a:buFont typeface="Arial" panose="020B0604020202020204" pitchFamily="34" charset="0"/>
                <a:buChar char="•"/>
              </a:pPr>
              <a:r>
                <a:rPr lang="tr-TR" sz="1100" b="1" noProof="1" smtClean="0">
                  <a:latin typeface="Calibri" panose="020F0502020204030204"/>
                </a:rPr>
                <a:t>Organik bir neden olmaksızın körlük, sağırlık, konuşamama gibi beden duyumları ile ilgili kayıplar şeklinde görüler rahatsızlık halidir.</a:t>
              </a:r>
              <a:endParaRPr lang="en-US" sz="1100" b="1" noProof="1">
                <a:latin typeface="Calibri" panose="020F0502020204030204"/>
              </a:endParaRPr>
            </a:p>
          </p:txBody>
        </p:sp>
      </p:grpSp>
      <p:graphicFrame>
        <p:nvGraphicFramePr>
          <p:cNvPr id="4" name="Diyagram 3"/>
          <p:cNvGraphicFramePr/>
          <p:nvPr>
            <p:extLst>
              <p:ext uri="{D42A27DB-BD31-4B8C-83A1-F6EECF244321}">
                <p14:modId xmlns:p14="http://schemas.microsoft.com/office/powerpoint/2010/main" val="3543906408"/>
              </p:ext>
            </p:extLst>
          </p:nvPr>
        </p:nvGraphicFramePr>
        <p:xfrm>
          <a:off x="427703" y="424310"/>
          <a:ext cx="8214851" cy="769441"/>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179900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par>
                                <p:cTn id="16" presetID="10" presetClass="entr" presetSubtype="0" fill="hold" nodeType="withEffect">
                                  <p:stCondLst>
                                    <p:cond delay="0"/>
                                  </p:stCondLst>
                                  <p:childTnLst>
                                    <p:set>
                                      <p:cBhvr>
                                        <p:cTn id="17" dur="1" fill="hold">
                                          <p:stCondLst>
                                            <p:cond delay="0"/>
                                          </p:stCondLst>
                                        </p:cTn>
                                        <p:tgtEl>
                                          <p:spTgt spid="70"/>
                                        </p:tgtEl>
                                        <p:attrNameLst>
                                          <p:attrName>style.visibility</p:attrName>
                                        </p:attrNameLst>
                                      </p:cBhvr>
                                      <p:to>
                                        <p:strVal val="visible"/>
                                      </p:to>
                                    </p:set>
                                    <p:animEffect transition="in" filter="fade">
                                      <p:cBhvr>
                                        <p:cTn id="18" dur="500"/>
                                        <p:tgtEl>
                                          <p:spTgt spid="70"/>
                                        </p:tgtEl>
                                      </p:cBhvr>
                                    </p:animEffect>
                                  </p:childTnLst>
                                </p:cTn>
                              </p:par>
                              <p:par>
                                <p:cTn id="19" presetID="10"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10"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par>
                                <p:cTn id="52" presetID="10" presetClass="entr" presetSubtype="0" fill="hold" nodeType="with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9" grpId="0" animBg="1"/>
      <p:bldP spid="38" grpId="0" animBg="1"/>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829709" y="-38270"/>
            <a:ext cx="7886700" cy="554292"/>
          </a:xfrm>
        </p:spPr>
        <p:txBody>
          <a:bodyPr>
            <a:normAutofit/>
          </a:bodyPr>
          <a:lstStyle/>
          <a:p>
            <a:pPr algn="ctr"/>
            <a:r>
              <a:rPr lang="tr-TR" sz="3200" dirty="0" smtClean="0">
                <a:solidFill>
                  <a:srgbClr val="DB4F4F"/>
                </a:solidFill>
                <a:latin typeface="Hollywood Hills" panose="00000400000000000000" pitchFamily="2" charset="0"/>
              </a:rPr>
              <a:t>3-ANKSİYETE-KAYGI KAYNAKLI BOZUKLUKLAR</a:t>
            </a:r>
            <a:endParaRPr lang="en-US" sz="3200" dirty="0">
              <a:solidFill>
                <a:srgbClr val="DB4F4F"/>
              </a:solidFill>
              <a:latin typeface="Hollywood Hills" panose="00000400000000000000" pitchFamily="2" charset="0"/>
            </a:endParaRPr>
          </a:p>
        </p:txBody>
      </p:sp>
      <p:sp>
        <p:nvSpPr>
          <p:cNvPr id="3" name="Speech Bubble: Rectangle 2">
            <a:extLst>
              <a:ext uri="{FF2B5EF4-FFF2-40B4-BE49-F238E27FC236}">
                <a16:creationId xmlns:a16="http://schemas.microsoft.com/office/drawing/2014/main" id="{0826D52C-42D6-4A6C-A240-7425BEF96D91}"/>
              </a:ext>
            </a:extLst>
          </p:cNvPr>
          <p:cNvSpPr/>
          <p:nvPr/>
        </p:nvSpPr>
        <p:spPr>
          <a:xfrm>
            <a:off x="549791" y="1419741"/>
            <a:ext cx="2262673" cy="1459661"/>
          </a:xfrm>
          <a:prstGeom prst="wedgeRectCallout">
            <a:avLst>
              <a:gd name="adj1" fmla="val -6895"/>
              <a:gd name="adj2" fmla="val 7198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80" name="Group 79">
            <a:extLst>
              <a:ext uri="{FF2B5EF4-FFF2-40B4-BE49-F238E27FC236}">
                <a16:creationId xmlns:a16="http://schemas.microsoft.com/office/drawing/2014/main" id="{434B45A0-603E-49AE-9BD8-829668C708D9}"/>
              </a:ext>
            </a:extLst>
          </p:cNvPr>
          <p:cNvGrpSpPr/>
          <p:nvPr/>
        </p:nvGrpSpPr>
        <p:grpSpPr>
          <a:xfrm>
            <a:off x="677690" y="1410639"/>
            <a:ext cx="2036534" cy="1398736"/>
            <a:chOff x="8891965" y="1168898"/>
            <a:chExt cx="3098142" cy="1864976"/>
          </a:xfrm>
        </p:grpSpPr>
        <p:sp>
          <p:nvSpPr>
            <p:cNvPr id="81" name="TextBox 80">
              <a:extLst>
                <a:ext uri="{FF2B5EF4-FFF2-40B4-BE49-F238E27FC236}">
                  <a16:creationId xmlns:a16="http://schemas.microsoft.com/office/drawing/2014/main" id="{6A8C0F94-0CB9-4B54-A023-BBDAB1126A67}"/>
                </a:ext>
              </a:extLst>
            </p:cNvPr>
            <p:cNvSpPr txBox="1"/>
            <p:nvPr/>
          </p:nvSpPr>
          <p:spPr>
            <a:xfrm>
              <a:off x="8913012" y="1168898"/>
              <a:ext cx="3077095" cy="1231104"/>
            </a:xfrm>
            <a:prstGeom prst="rect">
              <a:avLst/>
            </a:prstGeom>
            <a:noFill/>
          </p:spPr>
          <p:txBody>
            <a:bodyPr wrap="square" lIns="0" rIns="0" rtlCol="0" anchor="b">
              <a:spAutoFit/>
            </a:bodyPr>
            <a:lstStyle/>
            <a:p>
              <a:pPr algn="ctr"/>
              <a:r>
                <a:rPr lang="tr-TR" sz="1800" b="1" noProof="1" smtClean="0">
                  <a:solidFill>
                    <a:schemeClr val="bg1"/>
                  </a:solidFill>
                  <a:latin typeface="Calibri" panose="020F0502020204030204"/>
                </a:rPr>
                <a:t>YAYGIN KAYGI BOZUKLUĞU</a:t>
              </a:r>
            </a:p>
            <a:p>
              <a:pPr algn="ctr"/>
              <a:endParaRPr lang="en-US" sz="1800" b="1" noProof="1">
                <a:solidFill>
                  <a:schemeClr val="bg1"/>
                </a:solidFill>
                <a:latin typeface="Calibri" panose="020F0502020204030204"/>
              </a:endParaRPr>
            </a:p>
          </p:txBody>
        </p:sp>
        <p:sp>
          <p:nvSpPr>
            <p:cNvPr id="82" name="TextBox 81">
              <a:extLst>
                <a:ext uri="{FF2B5EF4-FFF2-40B4-BE49-F238E27FC236}">
                  <a16:creationId xmlns:a16="http://schemas.microsoft.com/office/drawing/2014/main" id="{0545CDF3-5C74-4346-AF1F-8A61FD984A13}"/>
                </a:ext>
              </a:extLst>
            </p:cNvPr>
            <p:cNvSpPr txBox="1"/>
            <p:nvPr/>
          </p:nvSpPr>
          <p:spPr>
            <a:xfrm>
              <a:off x="8891965" y="1925881"/>
              <a:ext cx="3034269" cy="1107993"/>
            </a:xfrm>
            <a:prstGeom prst="rect">
              <a:avLst/>
            </a:prstGeom>
            <a:noFill/>
          </p:spPr>
          <p:txBody>
            <a:bodyPr wrap="square" lIns="0" rIns="0" rtlCol="0" anchor="t">
              <a:spAutoFit/>
            </a:bodyPr>
            <a:lstStyle/>
            <a:p>
              <a:pPr algn="ctr"/>
              <a:r>
                <a:rPr lang="tr-TR" sz="1600" b="1" noProof="1" smtClean="0">
                  <a:latin typeface="Calibri" panose="020F0502020204030204"/>
                </a:rPr>
                <a:t>Her gün birçok olay ve etkinlik hakkında yüksek kaygı duymadır</a:t>
              </a:r>
              <a:r>
                <a:rPr lang="tr-TR" sz="1600" b="1" noProof="1" smtClean="0">
                  <a:solidFill>
                    <a:schemeClr val="bg1"/>
                  </a:solidFill>
                  <a:latin typeface="Calibri" panose="020F0502020204030204"/>
                </a:rPr>
                <a:t>.</a:t>
              </a:r>
              <a:endParaRPr lang="en-US" sz="1600" b="1" noProof="1">
                <a:solidFill>
                  <a:schemeClr val="bg1"/>
                </a:solidFill>
                <a:latin typeface="Calibri" panose="020F0502020204030204"/>
              </a:endParaRPr>
            </a:p>
          </p:txBody>
        </p:sp>
      </p:grpSp>
      <p:sp>
        <p:nvSpPr>
          <p:cNvPr id="79" name="Freeform: Shape 78">
            <a:extLst>
              <a:ext uri="{FF2B5EF4-FFF2-40B4-BE49-F238E27FC236}">
                <a16:creationId xmlns:a16="http://schemas.microsoft.com/office/drawing/2014/main" id="{733E4AD0-1E44-4448-9F71-EA1F1D280313}"/>
              </a:ext>
            </a:extLst>
          </p:cNvPr>
          <p:cNvSpPr/>
          <p:nvPr/>
        </p:nvSpPr>
        <p:spPr>
          <a:xfrm>
            <a:off x="549791" y="1419743"/>
            <a:ext cx="279918" cy="275920"/>
          </a:xfrm>
          <a:custGeom>
            <a:avLst/>
            <a:gdLst>
              <a:gd name="connsiteX0" fmla="*/ 0 w 373224"/>
              <a:gd name="connsiteY0" fmla="*/ 0 h 367893"/>
              <a:gd name="connsiteX1" fmla="*/ 373224 w 373224"/>
              <a:gd name="connsiteY1" fmla="*/ 0 h 367893"/>
              <a:gd name="connsiteX2" fmla="*/ 373224 w 373224"/>
              <a:gd name="connsiteY2" fmla="*/ 367893 h 367893"/>
              <a:gd name="connsiteX3" fmla="*/ 0 w 373224"/>
              <a:gd name="connsiteY3" fmla="*/ 367893 h 367893"/>
            </a:gdLst>
            <a:ahLst/>
            <a:cxnLst>
              <a:cxn ang="0">
                <a:pos x="connsiteX0" y="connsiteY0"/>
              </a:cxn>
              <a:cxn ang="0">
                <a:pos x="connsiteX1" y="connsiteY1"/>
              </a:cxn>
              <a:cxn ang="0">
                <a:pos x="connsiteX2" y="connsiteY2"/>
              </a:cxn>
              <a:cxn ang="0">
                <a:pos x="connsiteX3" y="connsiteY3"/>
              </a:cxn>
            </a:cxnLst>
            <a:rect l="l" t="t" r="r" b="b"/>
            <a:pathLst>
              <a:path w="373224" h="367893">
                <a:moveTo>
                  <a:pt x="0" y="0"/>
                </a:moveTo>
                <a:lnTo>
                  <a:pt x="373224" y="0"/>
                </a:lnTo>
                <a:lnTo>
                  <a:pt x="373224" y="367893"/>
                </a:lnTo>
                <a:lnTo>
                  <a:pt x="0" y="367893"/>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B7CA8287-C0A8-4CC6-A68B-9D3FABDF6A59}"/>
              </a:ext>
            </a:extLst>
          </p:cNvPr>
          <p:cNvSpPr/>
          <p:nvPr/>
        </p:nvSpPr>
        <p:spPr>
          <a:xfrm>
            <a:off x="344518" y="1214002"/>
            <a:ext cx="410546" cy="41148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smtClean="0">
                <a:solidFill>
                  <a:prstClr val="white"/>
                </a:solidFill>
                <a:latin typeface="Calibri" panose="020F0502020204030204"/>
              </a:rPr>
              <a:t>1</a:t>
            </a:r>
            <a:endParaRPr lang="en-US" sz="1800" b="1" dirty="0">
              <a:solidFill>
                <a:prstClr val="white"/>
              </a:solidFill>
              <a:latin typeface="Calibri" panose="020F0502020204030204"/>
            </a:endParaRPr>
          </a:p>
        </p:txBody>
      </p:sp>
      <p:sp>
        <p:nvSpPr>
          <p:cNvPr id="85" name="Speech Bubble: Rectangle 84">
            <a:extLst>
              <a:ext uri="{FF2B5EF4-FFF2-40B4-BE49-F238E27FC236}">
                <a16:creationId xmlns:a16="http://schemas.microsoft.com/office/drawing/2014/main" id="{95C78690-72F8-45AB-A8B1-71FDD0D9B7DF}"/>
              </a:ext>
            </a:extLst>
          </p:cNvPr>
          <p:cNvSpPr/>
          <p:nvPr/>
        </p:nvSpPr>
        <p:spPr>
          <a:xfrm>
            <a:off x="3361805" y="1419742"/>
            <a:ext cx="2262673" cy="1459660"/>
          </a:xfrm>
          <a:prstGeom prst="wedgeRectCallout">
            <a:avLst>
              <a:gd name="adj1" fmla="val -6895"/>
              <a:gd name="adj2" fmla="val 719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86" name="Group 85">
            <a:extLst>
              <a:ext uri="{FF2B5EF4-FFF2-40B4-BE49-F238E27FC236}">
                <a16:creationId xmlns:a16="http://schemas.microsoft.com/office/drawing/2014/main" id="{37ACB9C2-ACC3-463F-B52C-CE34ED326C32}"/>
              </a:ext>
            </a:extLst>
          </p:cNvPr>
          <p:cNvGrpSpPr/>
          <p:nvPr/>
        </p:nvGrpSpPr>
        <p:grpSpPr>
          <a:xfrm>
            <a:off x="3432236" y="1340513"/>
            <a:ext cx="2165980" cy="1489426"/>
            <a:chOff x="8688057" y="1255959"/>
            <a:chExt cx="3378287" cy="1985896"/>
          </a:xfrm>
        </p:grpSpPr>
        <p:sp>
          <p:nvSpPr>
            <p:cNvPr id="92" name="TextBox 91">
              <a:extLst>
                <a:ext uri="{FF2B5EF4-FFF2-40B4-BE49-F238E27FC236}">
                  <a16:creationId xmlns:a16="http://schemas.microsoft.com/office/drawing/2014/main" id="{38C8CCE0-0300-48F9-868B-4F6BC7C55C72}"/>
                </a:ext>
              </a:extLst>
            </p:cNvPr>
            <p:cNvSpPr txBox="1"/>
            <p:nvPr/>
          </p:nvSpPr>
          <p:spPr>
            <a:xfrm>
              <a:off x="8919408" y="1255959"/>
              <a:ext cx="2937087" cy="615552"/>
            </a:xfrm>
            <a:prstGeom prst="rect">
              <a:avLst/>
            </a:prstGeom>
            <a:noFill/>
          </p:spPr>
          <p:txBody>
            <a:bodyPr wrap="square" lIns="0" rIns="0" rtlCol="0" anchor="b">
              <a:spAutoFit/>
            </a:bodyPr>
            <a:lstStyle/>
            <a:p>
              <a:pPr algn="ctr"/>
              <a:r>
                <a:rPr lang="tr-TR" sz="2400" b="1" noProof="1" smtClean="0">
                  <a:solidFill>
                    <a:schemeClr val="bg1"/>
                  </a:solidFill>
                  <a:latin typeface="Calibri" panose="020F0502020204030204"/>
                </a:rPr>
                <a:t>PANİK ATAK</a:t>
              </a:r>
              <a:endParaRPr lang="en-US" sz="2400" b="1" noProof="1">
                <a:solidFill>
                  <a:schemeClr val="bg1"/>
                </a:solidFill>
                <a:latin typeface="Calibri" panose="020F0502020204030204"/>
              </a:endParaRPr>
            </a:p>
          </p:txBody>
        </p:sp>
        <p:sp>
          <p:nvSpPr>
            <p:cNvPr id="93" name="TextBox 92">
              <a:extLst>
                <a:ext uri="{FF2B5EF4-FFF2-40B4-BE49-F238E27FC236}">
                  <a16:creationId xmlns:a16="http://schemas.microsoft.com/office/drawing/2014/main" id="{BC84C886-284D-48CD-B0A2-C0557F5DE927}"/>
                </a:ext>
              </a:extLst>
            </p:cNvPr>
            <p:cNvSpPr txBox="1"/>
            <p:nvPr/>
          </p:nvSpPr>
          <p:spPr>
            <a:xfrm>
              <a:off x="8688057" y="1641420"/>
              <a:ext cx="3378287" cy="1600435"/>
            </a:xfrm>
            <a:prstGeom prst="rect">
              <a:avLst/>
            </a:prstGeom>
            <a:noFill/>
          </p:spPr>
          <p:txBody>
            <a:bodyPr wrap="square" lIns="0" rIns="0" rtlCol="0" anchor="t">
              <a:spAutoFit/>
            </a:bodyPr>
            <a:lstStyle/>
            <a:p>
              <a:r>
                <a:rPr lang="tr-TR" sz="1200" b="1" dirty="0"/>
                <a:t>Panik atak aniden bastıran kaygı atağı ve nöbetidir. </a:t>
              </a:r>
              <a:endParaRPr lang="tr-TR" sz="1200" b="1" dirty="0" smtClean="0"/>
            </a:p>
            <a:p>
              <a:r>
                <a:rPr lang="tr-TR" sz="1200" b="1" noProof="1" smtClean="0">
                  <a:latin typeface="Calibri" panose="020F0502020204030204"/>
                </a:rPr>
                <a:t>Çok kötü bir şeyin olacağı beklentisini fizyolojik etkilerle birlikte yaşamadır.</a:t>
              </a:r>
            </a:p>
            <a:p>
              <a:r>
                <a:rPr lang="tr-TR" sz="1200" b="1" noProof="1" smtClean="0">
                  <a:latin typeface="Calibri" panose="020F0502020204030204"/>
                </a:rPr>
                <a:t>Çarpıntı,nefes daralması vb.</a:t>
              </a:r>
            </a:p>
          </p:txBody>
        </p:sp>
      </p:grpSp>
      <p:sp>
        <p:nvSpPr>
          <p:cNvPr id="87" name="Freeform: Shape 86">
            <a:extLst>
              <a:ext uri="{FF2B5EF4-FFF2-40B4-BE49-F238E27FC236}">
                <a16:creationId xmlns:a16="http://schemas.microsoft.com/office/drawing/2014/main" id="{7B0DB011-0BBB-4177-BAD3-DF3A10668CD5}"/>
              </a:ext>
            </a:extLst>
          </p:cNvPr>
          <p:cNvSpPr/>
          <p:nvPr/>
        </p:nvSpPr>
        <p:spPr>
          <a:xfrm>
            <a:off x="3361805" y="1419743"/>
            <a:ext cx="279918" cy="275920"/>
          </a:xfrm>
          <a:custGeom>
            <a:avLst/>
            <a:gdLst>
              <a:gd name="connsiteX0" fmla="*/ 0 w 373224"/>
              <a:gd name="connsiteY0" fmla="*/ 0 h 367893"/>
              <a:gd name="connsiteX1" fmla="*/ 373224 w 373224"/>
              <a:gd name="connsiteY1" fmla="*/ 0 h 367893"/>
              <a:gd name="connsiteX2" fmla="*/ 373224 w 373224"/>
              <a:gd name="connsiteY2" fmla="*/ 367893 h 367893"/>
              <a:gd name="connsiteX3" fmla="*/ 0 w 373224"/>
              <a:gd name="connsiteY3" fmla="*/ 367893 h 367893"/>
            </a:gdLst>
            <a:ahLst/>
            <a:cxnLst>
              <a:cxn ang="0">
                <a:pos x="connsiteX0" y="connsiteY0"/>
              </a:cxn>
              <a:cxn ang="0">
                <a:pos x="connsiteX1" y="connsiteY1"/>
              </a:cxn>
              <a:cxn ang="0">
                <a:pos x="connsiteX2" y="connsiteY2"/>
              </a:cxn>
              <a:cxn ang="0">
                <a:pos x="connsiteX3" y="connsiteY3"/>
              </a:cxn>
            </a:cxnLst>
            <a:rect l="l" t="t" r="r" b="b"/>
            <a:pathLst>
              <a:path w="373224" h="367893">
                <a:moveTo>
                  <a:pt x="0" y="0"/>
                </a:moveTo>
                <a:lnTo>
                  <a:pt x="373224" y="0"/>
                </a:lnTo>
                <a:lnTo>
                  <a:pt x="373224" y="367893"/>
                </a:lnTo>
                <a:lnTo>
                  <a:pt x="0" y="367893"/>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8" name="Rectangle 87">
            <a:extLst>
              <a:ext uri="{FF2B5EF4-FFF2-40B4-BE49-F238E27FC236}">
                <a16:creationId xmlns:a16="http://schemas.microsoft.com/office/drawing/2014/main" id="{E1D12D45-A2FA-4B9A-A152-241FA14BC767}"/>
              </a:ext>
            </a:extLst>
          </p:cNvPr>
          <p:cNvSpPr/>
          <p:nvPr/>
        </p:nvSpPr>
        <p:spPr>
          <a:xfrm>
            <a:off x="3156532" y="1214002"/>
            <a:ext cx="410546" cy="41148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smtClean="0">
                <a:solidFill>
                  <a:prstClr val="white"/>
                </a:solidFill>
                <a:latin typeface="Calibri" panose="020F0502020204030204"/>
              </a:rPr>
              <a:t>2</a:t>
            </a:r>
            <a:endParaRPr lang="en-US" sz="1800" b="1" dirty="0">
              <a:solidFill>
                <a:prstClr val="white"/>
              </a:solidFill>
              <a:latin typeface="Calibri" panose="020F0502020204030204"/>
            </a:endParaRPr>
          </a:p>
        </p:txBody>
      </p:sp>
      <p:sp>
        <p:nvSpPr>
          <p:cNvPr id="95" name="Speech Bubble: Rectangle 94">
            <a:extLst>
              <a:ext uri="{FF2B5EF4-FFF2-40B4-BE49-F238E27FC236}">
                <a16:creationId xmlns:a16="http://schemas.microsoft.com/office/drawing/2014/main" id="{34001202-954E-4672-A352-AD654E9918FB}"/>
              </a:ext>
            </a:extLst>
          </p:cNvPr>
          <p:cNvSpPr/>
          <p:nvPr/>
        </p:nvSpPr>
        <p:spPr>
          <a:xfrm>
            <a:off x="6147555" y="1424769"/>
            <a:ext cx="2900579" cy="1528279"/>
          </a:xfrm>
          <a:prstGeom prst="wedgeRectCallout">
            <a:avLst>
              <a:gd name="adj1" fmla="val -6895"/>
              <a:gd name="adj2" fmla="val 719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96" name="Group 95">
            <a:extLst>
              <a:ext uri="{FF2B5EF4-FFF2-40B4-BE49-F238E27FC236}">
                <a16:creationId xmlns:a16="http://schemas.microsoft.com/office/drawing/2014/main" id="{85F7FDA1-77EB-4082-80E5-A388B0F4F560}"/>
              </a:ext>
            </a:extLst>
          </p:cNvPr>
          <p:cNvGrpSpPr/>
          <p:nvPr/>
        </p:nvGrpSpPr>
        <p:grpSpPr>
          <a:xfrm>
            <a:off x="6191186" y="1340512"/>
            <a:ext cx="2839580" cy="1633556"/>
            <a:chOff x="8626075" y="1118932"/>
            <a:chExt cx="4319800" cy="2178069"/>
          </a:xfrm>
        </p:grpSpPr>
        <p:sp>
          <p:nvSpPr>
            <p:cNvPr id="102" name="TextBox 101">
              <a:extLst>
                <a:ext uri="{FF2B5EF4-FFF2-40B4-BE49-F238E27FC236}">
                  <a16:creationId xmlns:a16="http://schemas.microsoft.com/office/drawing/2014/main" id="{6D39C4A6-EEF2-435E-8CEF-FAF69C52D344}"/>
                </a:ext>
              </a:extLst>
            </p:cNvPr>
            <p:cNvSpPr txBox="1"/>
            <p:nvPr/>
          </p:nvSpPr>
          <p:spPr>
            <a:xfrm>
              <a:off x="9337765" y="1118932"/>
              <a:ext cx="2937088" cy="615552"/>
            </a:xfrm>
            <a:prstGeom prst="rect">
              <a:avLst/>
            </a:prstGeom>
            <a:noFill/>
          </p:spPr>
          <p:txBody>
            <a:bodyPr wrap="square" lIns="0" rIns="0" rtlCol="0" anchor="b">
              <a:spAutoFit/>
            </a:bodyPr>
            <a:lstStyle/>
            <a:p>
              <a:pPr algn="ctr"/>
              <a:r>
                <a:rPr lang="tr-TR" sz="2400" b="1" noProof="1" smtClean="0">
                  <a:solidFill>
                    <a:schemeClr val="bg1"/>
                  </a:solidFill>
                  <a:latin typeface="Calibri" panose="020F0502020204030204"/>
                </a:rPr>
                <a:t>FOBİ</a:t>
              </a:r>
              <a:endParaRPr lang="en-US" sz="2400" b="1" noProof="1">
                <a:solidFill>
                  <a:schemeClr val="bg1"/>
                </a:solidFill>
                <a:latin typeface="Calibri" panose="020F0502020204030204"/>
              </a:endParaRPr>
            </a:p>
          </p:txBody>
        </p:sp>
        <p:sp>
          <p:nvSpPr>
            <p:cNvPr id="103" name="TextBox 102">
              <a:extLst>
                <a:ext uri="{FF2B5EF4-FFF2-40B4-BE49-F238E27FC236}">
                  <a16:creationId xmlns:a16="http://schemas.microsoft.com/office/drawing/2014/main" id="{35C2EB51-5062-4FE6-92F7-8A395FADFAF8}"/>
                </a:ext>
              </a:extLst>
            </p:cNvPr>
            <p:cNvSpPr txBox="1"/>
            <p:nvPr/>
          </p:nvSpPr>
          <p:spPr>
            <a:xfrm>
              <a:off x="8626075" y="1532419"/>
              <a:ext cx="4319800" cy="1764582"/>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1000" b="1" noProof="1" smtClean="0">
                  <a:latin typeface="Calibri" panose="020F0502020204030204"/>
                </a:rPr>
                <a:t>Belirli bir nesne ve olay için duyulan, mantıksal olmayan aşırı korkudur.</a:t>
              </a:r>
            </a:p>
            <a:p>
              <a:pPr marL="171450" indent="-171450">
                <a:buFont typeface="Arial" panose="020B0604020202020204" pitchFamily="34" charset="0"/>
                <a:buChar char="•"/>
              </a:pPr>
              <a:r>
                <a:rPr lang="tr-TR" sz="1000" b="1" dirty="0"/>
                <a:t>İnsanlar fobilerinin başlama nedenlerini çoğu zaman hatırlayamazlar. En sık karşılaşılan fobiler kapalı yer, yükseklik, karanlık, evcil hayvan, açık alan, örümcek, yılan, uçak </a:t>
              </a:r>
              <a:r>
                <a:rPr lang="tr-TR" sz="1000" b="1" dirty="0" smtClean="0"/>
                <a:t>korkusudur. Hafif </a:t>
              </a:r>
              <a:r>
                <a:rPr lang="tr-TR" sz="1000" b="1" dirty="0"/>
                <a:t>şiddette oldukları ve günlük yaşamı etkilemedikleri sürece fobilerin zararı yoktur. </a:t>
              </a:r>
              <a:endParaRPr lang="tr-TR" sz="1000" b="1" dirty="0" smtClean="0"/>
            </a:p>
          </p:txBody>
        </p:sp>
      </p:grpSp>
      <p:sp>
        <p:nvSpPr>
          <p:cNvPr id="97" name="Freeform: Shape 96">
            <a:extLst>
              <a:ext uri="{FF2B5EF4-FFF2-40B4-BE49-F238E27FC236}">
                <a16:creationId xmlns:a16="http://schemas.microsoft.com/office/drawing/2014/main" id="{20CCCA06-0D8F-45EC-BFA1-81D4EA364825}"/>
              </a:ext>
            </a:extLst>
          </p:cNvPr>
          <p:cNvSpPr/>
          <p:nvPr/>
        </p:nvSpPr>
        <p:spPr>
          <a:xfrm>
            <a:off x="6173818" y="1419743"/>
            <a:ext cx="279918" cy="275920"/>
          </a:xfrm>
          <a:custGeom>
            <a:avLst/>
            <a:gdLst>
              <a:gd name="connsiteX0" fmla="*/ 0 w 373224"/>
              <a:gd name="connsiteY0" fmla="*/ 0 h 367893"/>
              <a:gd name="connsiteX1" fmla="*/ 373224 w 373224"/>
              <a:gd name="connsiteY1" fmla="*/ 0 h 367893"/>
              <a:gd name="connsiteX2" fmla="*/ 373224 w 373224"/>
              <a:gd name="connsiteY2" fmla="*/ 367893 h 367893"/>
              <a:gd name="connsiteX3" fmla="*/ 0 w 373224"/>
              <a:gd name="connsiteY3" fmla="*/ 367893 h 367893"/>
            </a:gdLst>
            <a:ahLst/>
            <a:cxnLst>
              <a:cxn ang="0">
                <a:pos x="connsiteX0" y="connsiteY0"/>
              </a:cxn>
              <a:cxn ang="0">
                <a:pos x="connsiteX1" y="connsiteY1"/>
              </a:cxn>
              <a:cxn ang="0">
                <a:pos x="connsiteX2" y="connsiteY2"/>
              </a:cxn>
              <a:cxn ang="0">
                <a:pos x="connsiteX3" y="connsiteY3"/>
              </a:cxn>
            </a:cxnLst>
            <a:rect l="l" t="t" r="r" b="b"/>
            <a:pathLst>
              <a:path w="373224" h="367893">
                <a:moveTo>
                  <a:pt x="0" y="0"/>
                </a:moveTo>
                <a:lnTo>
                  <a:pt x="373224" y="0"/>
                </a:lnTo>
                <a:lnTo>
                  <a:pt x="373224" y="367893"/>
                </a:lnTo>
                <a:lnTo>
                  <a:pt x="0" y="367893"/>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8" name="Rectangle 97">
            <a:extLst>
              <a:ext uri="{FF2B5EF4-FFF2-40B4-BE49-F238E27FC236}">
                <a16:creationId xmlns:a16="http://schemas.microsoft.com/office/drawing/2014/main" id="{04749806-587D-4A1E-B5AB-CB7A17E23CCE}"/>
              </a:ext>
            </a:extLst>
          </p:cNvPr>
          <p:cNvSpPr/>
          <p:nvPr/>
        </p:nvSpPr>
        <p:spPr>
          <a:xfrm>
            <a:off x="5968545" y="1214002"/>
            <a:ext cx="410546" cy="41148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smtClean="0">
                <a:solidFill>
                  <a:prstClr val="white"/>
                </a:solidFill>
                <a:latin typeface="Calibri" panose="020F0502020204030204"/>
              </a:rPr>
              <a:t>3</a:t>
            </a:r>
            <a:endParaRPr lang="en-US" sz="1800" b="1" dirty="0">
              <a:solidFill>
                <a:prstClr val="white"/>
              </a:solidFill>
              <a:latin typeface="Calibri" panose="020F0502020204030204"/>
            </a:endParaRPr>
          </a:p>
        </p:txBody>
      </p:sp>
      <p:sp>
        <p:nvSpPr>
          <p:cNvPr id="127" name="Speech Bubble: Rectangle 126">
            <a:extLst>
              <a:ext uri="{FF2B5EF4-FFF2-40B4-BE49-F238E27FC236}">
                <a16:creationId xmlns:a16="http://schemas.microsoft.com/office/drawing/2014/main" id="{CCE3A7BB-D4AB-4528-AC0C-3E010FFFABCA}"/>
              </a:ext>
            </a:extLst>
          </p:cNvPr>
          <p:cNvSpPr/>
          <p:nvPr/>
        </p:nvSpPr>
        <p:spPr>
          <a:xfrm>
            <a:off x="549791" y="3422821"/>
            <a:ext cx="2262673" cy="1422023"/>
          </a:xfrm>
          <a:prstGeom prst="wedgeRectCallout">
            <a:avLst>
              <a:gd name="adj1" fmla="val -6895"/>
              <a:gd name="adj2" fmla="val 7198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28" name="Group 127">
            <a:extLst>
              <a:ext uri="{FF2B5EF4-FFF2-40B4-BE49-F238E27FC236}">
                <a16:creationId xmlns:a16="http://schemas.microsoft.com/office/drawing/2014/main" id="{46EF31A0-98E4-4632-B2DD-48E8E221F55B}"/>
              </a:ext>
            </a:extLst>
          </p:cNvPr>
          <p:cNvGrpSpPr/>
          <p:nvPr/>
        </p:nvGrpSpPr>
        <p:grpSpPr>
          <a:xfrm>
            <a:off x="690303" y="3386250"/>
            <a:ext cx="2023921" cy="1329873"/>
            <a:chOff x="8877285" y="1312837"/>
            <a:chExt cx="3078953" cy="1773162"/>
          </a:xfrm>
        </p:grpSpPr>
        <p:sp>
          <p:nvSpPr>
            <p:cNvPr id="134" name="TextBox 133">
              <a:extLst>
                <a:ext uri="{FF2B5EF4-FFF2-40B4-BE49-F238E27FC236}">
                  <a16:creationId xmlns:a16="http://schemas.microsoft.com/office/drawing/2014/main" id="{15C36F26-64EE-44EA-8276-29A1181258D5}"/>
                </a:ext>
              </a:extLst>
            </p:cNvPr>
            <p:cNvSpPr txBox="1"/>
            <p:nvPr/>
          </p:nvSpPr>
          <p:spPr>
            <a:xfrm>
              <a:off x="8921977" y="1312837"/>
              <a:ext cx="2937087" cy="615553"/>
            </a:xfrm>
            <a:prstGeom prst="rect">
              <a:avLst/>
            </a:prstGeom>
            <a:noFill/>
          </p:spPr>
          <p:txBody>
            <a:bodyPr wrap="square" lIns="0" rIns="0" rtlCol="0" anchor="b">
              <a:spAutoFit/>
            </a:bodyPr>
            <a:lstStyle/>
            <a:p>
              <a:pPr algn="ctr"/>
              <a:r>
                <a:rPr lang="tr-TR" sz="2400" b="1" noProof="1" smtClean="0">
                  <a:solidFill>
                    <a:prstClr val="white"/>
                  </a:solidFill>
                  <a:latin typeface="Calibri" panose="020F0502020204030204"/>
                </a:rPr>
                <a:t>OBSESYON</a:t>
              </a:r>
              <a:endParaRPr lang="en-US" sz="2400" b="1" noProof="1">
                <a:solidFill>
                  <a:prstClr val="white"/>
                </a:solidFill>
                <a:latin typeface="Calibri" panose="020F0502020204030204"/>
              </a:endParaRPr>
            </a:p>
          </p:txBody>
        </p:sp>
        <p:sp>
          <p:nvSpPr>
            <p:cNvPr id="135" name="TextBox 134">
              <a:extLst>
                <a:ext uri="{FF2B5EF4-FFF2-40B4-BE49-F238E27FC236}">
                  <a16:creationId xmlns:a16="http://schemas.microsoft.com/office/drawing/2014/main" id="{0D2C1E7E-59F9-4EAB-AF2B-212EE438B278}"/>
                </a:ext>
              </a:extLst>
            </p:cNvPr>
            <p:cNvSpPr txBox="1"/>
            <p:nvPr/>
          </p:nvSpPr>
          <p:spPr>
            <a:xfrm>
              <a:off x="8877285" y="1895931"/>
              <a:ext cx="3078953" cy="1190068"/>
            </a:xfrm>
            <a:prstGeom prst="rect">
              <a:avLst/>
            </a:prstGeom>
            <a:noFill/>
          </p:spPr>
          <p:txBody>
            <a:bodyPr wrap="square" lIns="0" rIns="0" rtlCol="0" anchor="t">
              <a:spAutoFit/>
            </a:bodyPr>
            <a:lstStyle/>
            <a:p>
              <a:r>
                <a:rPr lang="tr-TR" sz="1300" b="1" noProof="1">
                  <a:solidFill>
                    <a:schemeClr val="bg1"/>
                  </a:solidFill>
                </a:rPr>
                <a:t>Zihindeki takıntı ve saplantıdır</a:t>
              </a:r>
              <a:r>
                <a:rPr lang="tr-TR" sz="1300" b="1" noProof="1" smtClean="0">
                  <a:solidFill>
                    <a:schemeClr val="bg1"/>
                  </a:solidFill>
                </a:rPr>
                <a:t>.</a:t>
              </a:r>
              <a:r>
                <a:rPr lang="en-US" sz="1300" b="1" noProof="1" smtClean="0">
                  <a:solidFill>
                    <a:schemeClr val="bg1"/>
                  </a:solidFill>
                </a:rPr>
                <a:t> </a:t>
              </a:r>
              <a:r>
                <a:rPr lang="tr-TR" sz="1300" b="1" noProof="1" smtClean="0">
                  <a:solidFill>
                    <a:schemeClr val="bg1"/>
                  </a:solidFill>
                  <a:latin typeface="Calibri" panose="020F0502020204030204"/>
                </a:rPr>
                <a:t>İstenmeyen, yineleyici ve sürekli düşünce, dürtü ve hayallerdir. </a:t>
              </a:r>
              <a:endParaRPr lang="en-US" sz="1300" b="1" noProof="1">
                <a:solidFill>
                  <a:schemeClr val="bg1"/>
                </a:solidFill>
                <a:latin typeface="Calibri" panose="020F0502020204030204"/>
              </a:endParaRPr>
            </a:p>
          </p:txBody>
        </p:sp>
      </p:grpSp>
      <p:sp>
        <p:nvSpPr>
          <p:cNvPr id="129" name="Freeform: Shape 128">
            <a:extLst>
              <a:ext uri="{FF2B5EF4-FFF2-40B4-BE49-F238E27FC236}">
                <a16:creationId xmlns:a16="http://schemas.microsoft.com/office/drawing/2014/main" id="{A7D577E4-D83F-4314-BD51-7CCAA6FB47EF}"/>
              </a:ext>
            </a:extLst>
          </p:cNvPr>
          <p:cNvSpPr/>
          <p:nvPr/>
        </p:nvSpPr>
        <p:spPr>
          <a:xfrm>
            <a:off x="549791" y="3422823"/>
            <a:ext cx="279918" cy="275920"/>
          </a:xfrm>
          <a:custGeom>
            <a:avLst/>
            <a:gdLst>
              <a:gd name="connsiteX0" fmla="*/ 0 w 373224"/>
              <a:gd name="connsiteY0" fmla="*/ 0 h 367893"/>
              <a:gd name="connsiteX1" fmla="*/ 373224 w 373224"/>
              <a:gd name="connsiteY1" fmla="*/ 0 h 367893"/>
              <a:gd name="connsiteX2" fmla="*/ 373224 w 373224"/>
              <a:gd name="connsiteY2" fmla="*/ 367893 h 367893"/>
              <a:gd name="connsiteX3" fmla="*/ 0 w 373224"/>
              <a:gd name="connsiteY3" fmla="*/ 367893 h 367893"/>
            </a:gdLst>
            <a:ahLst/>
            <a:cxnLst>
              <a:cxn ang="0">
                <a:pos x="connsiteX0" y="connsiteY0"/>
              </a:cxn>
              <a:cxn ang="0">
                <a:pos x="connsiteX1" y="connsiteY1"/>
              </a:cxn>
              <a:cxn ang="0">
                <a:pos x="connsiteX2" y="connsiteY2"/>
              </a:cxn>
              <a:cxn ang="0">
                <a:pos x="connsiteX3" y="connsiteY3"/>
              </a:cxn>
            </a:cxnLst>
            <a:rect l="l" t="t" r="r" b="b"/>
            <a:pathLst>
              <a:path w="373224" h="367893">
                <a:moveTo>
                  <a:pt x="0" y="0"/>
                </a:moveTo>
                <a:lnTo>
                  <a:pt x="373224" y="0"/>
                </a:lnTo>
                <a:lnTo>
                  <a:pt x="373224" y="367893"/>
                </a:lnTo>
                <a:lnTo>
                  <a:pt x="0" y="367893"/>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0" name="Rectangle 129">
            <a:extLst>
              <a:ext uri="{FF2B5EF4-FFF2-40B4-BE49-F238E27FC236}">
                <a16:creationId xmlns:a16="http://schemas.microsoft.com/office/drawing/2014/main" id="{7BD321E3-C565-4ACA-8EAF-241F01AADFEB}"/>
              </a:ext>
            </a:extLst>
          </p:cNvPr>
          <p:cNvSpPr/>
          <p:nvPr/>
        </p:nvSpPr>
        <p:spPr>
          <a:xfrm>
            <a:off x="344518" y="3217082"/>
            <a:ext cx="410546" cy="41148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smtClean="0">
                <a:solidFill>
                  <a:prstClr val="white"/>
                </a:solidFill>
                <a:latin typeface="Calibri" panose="020F0502020204030204"/>
              </a:rPr>
              <a:t>4</a:t>
            </a:r>
            <a:endParaRPr lang="en-US" sz="1800" b="1" dirty="0">
              <a:solidFill>
                <a:prstClr val="white"/>
              </a:solidFill>
              <a:latin typeface="Calibri" panose="020F0502020204030204"/>
            </a:endParaRPr>
          </a:p>
        </p:txBody>
      </p:sp>
      <p:sp>
        <p:nvSpPr>
          <p:cNvPr id="118" name="Speech Bubble: Rectangle 117">
            <a:extLst>
              <a:ext uri="{FF2B5EF4-FFF2-40B4-BE49-F238E27FC236}">
                <a16:creationId xmlns:a16="http://schemas.microsoft.com/office/drawing/2014/main" id="{A7BB1CC5-99C4-4422-A34B-450DB923AADE}"/>
              </a:ext>
            </a:extLst>
          </p:cNvPr>
          <p:cNvSpPr/>
          <p:nvPr/>
        </p:nvSpPr>
        <p:spPr>
          <a:xfrm>
            <a:off x="3361805" y="3422822"/>
            <a:ext cx="2262673" cy="1422022"/>
          </a:xfrm>
          <a:prstGeom prst="wedgeRectCallout">
            <a:avLst>
              <a:gd name="adj1" fmla="val -6895"/>
              <a:gd name="adj2" fmla="val 7198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9" name="Group 118">
            <a:extLst>
              <a:ext uri="{FF2B5EF4-FFF2-40B4-BE49-F238E27FC236}">
                <a16:creationId xmlns:a16="http://schemas.microsoft.com/office/drawing/2014/main" id="{52496454-45A9-45FF-9103-942C2CB7F5E9}"/>
              </a:ext>
            </a:extLst>
          </p:cNvPr>
          <p:cNvGrpSpPr/>
          <p:nvPr/>
        </p:nvGrpSpPr>
        <p:grpSpPr>
          <a:xfrm>
            <a:off x="3432235" y="3411112"/>
            <a:ext cx="2165981" cy="1219754"/>
            <a:chOff x="8770673" y="1345984"/>
            <a:chExt cx="3295067" cy="1626334"/>
          </a:xfrm>
        </p:grpSpPr>
        <p:sp>
          <p:nvSpPr>
            <p:cNvPr id="125" name="TextBox 124">
              <a:extLst>
                <a:ext uri="{FF2B5EF4-FFF2-40B4-BE49-F238E27FC236}">
                  <a16:creationId xmlns:a16="http://schemas.microsoft.com/office/drawing/2014/main" id="{1F4219BA-5507-4530-9B46-376694E0E871}"/>
                </a:ext>
              </a:extLst>
            </p:cNvPr>
            <p:cNvSpPr txBox="1"/>
            <p:nvPr/>
          </p:nvSpPr>
          <p:spPr>
            <a:xfrm>
              <a:off x="9026799" y="1345984"/>
              <a:ext cx="2937087" cy="615552"/>
            </a:xfrm>
            <a:prstGeom prst="rect">
              <a:avLst/>
            </a:prstGeom>
            <a:noFill/>
          </p:spPr>
          <p:txBody>
            <a:bodyPr wrap="square" lIns="0" rIns="0" rtlCol="0" anchor="b">
              <a:spAutoFit/>
            </a:bodyPr>
            <a:lstStyle/>
            <a:p>
              <a:pPr algn="ctr"/>
              <a:r>
                <a:rPr lang="tr-TR" sz="2400" b="1" noProof="1" smtClean="0">
                  <a:solidFill>
                    <a:schemeClr val="bg1"/>
                  </a:solidFill>
                  <a:latin typeface="Calibri" panose="020F0502020204030204"/>
                </a:rPr>
                <a:t>KOMPÜLSİYON</a:t>
              </a:r>
              <a:endParaRPr lang="en-US" sz="2400" b="1" noProof="1">
                <a:solidFill>
                  <a:schemeClr val="bg1"/>
                </a:solidFill>
                <a:latin typeface="Calibri" panose="020F0502020204030204"/>
              </a:endParaRPr>
            </a:p>
          </p:txBody>
        </p:sp>
        <p:sp>
          <p:nvSpPr>
            <p:cNvPr id="126" name="TextBox 125">
              <a:extLst>
                <a:ext uri="{FF2B5EF4-FFF2-40B4-BE49-F238E27FC236}">
                  <a16:creationId xmlns:a16="http://schemas.microsoft.com/office/drawing/2014/main" id="{23A77311-E439-444C-9EFB-A3C69896D47A}"/>
                </a:ext>
              </a:extLst>
            </p:cNvPr>
            <p:cNvSpPr txBox="1"/>
            <p:nvPr/>
          </p:nvSpPr>
          <p:spPr>
            <a:xfrm>
              <a:off x="8770673" y="1925881"/>
              <a:ext cx="3295067" cy="1046437"/>
            </a:xfrm>
            <a:prstGeom prst="rect">
              <a:avLst/>
            </a:prstGeom>
            <a:noFill/>
          </p:spPr>
          <p:txBody>
            <a:bodyPr wrap="square" lIns="0" rIns="0" rtlCol="0" anchor="t">
              <a:spAutoFit/>
            </a:bodyPr>
            <a:lstStyle/>
            <a:p>
              <a:r>
                <a:rPr lang="tr-TR" sz="1500" b="1" noProof="1" smtClean="0">
                  <a:latin typeface="Calibri" panose="020F0502020204030204"/>
                </a:rPr>
                <a:t>Kişinin kendini yapmaktan alıkoyamadığı, yineleyici davranışlardır.</a:t>
              </a:r>
              <a:endParaRPr lang="en-US" sz="1500" b="1" noProof="1">
                <a:latin typeface="Calibri" panose="020F0502020204030204"/>
              </a:endParaRPr>
            </a:p>
          </p:txBody>
        </p:sp>
      </p:grpSp>
      <p:sp>
        <p:nvSpPr>
          <p:cNvPr id="120" name="Freeform: Shape 119">
            <a:extLst>
              <a:ext uri="{FF2B5EF4-FFF2-40B4-BE49-F238E27FC236}">
                <a16:creationId xmlns:a16="http://schemas.microsoft.com/office/drawing/2014/main" id="{362B6B6C-1690-413D-95E9-0200A8ECE874}"/>
              </a:ext>
            </a:extLst>
          </p:cNvPr>
          <p:cNvSpPr/>
          <p:nvPr/>
        </p:nvSpPr>
        <p:spPr>
          <a:xfrm>
            <a:off x="3361805" y="3422823"/>
            <a:ext cx="279918" cy="275920"/>
          </a:xfrm>
          <a:custGeom>
            <a:avLst/>
            <a:gdLst>
              <a:gd name="connsiteX0" fmla="*/ 0 w 373224"/>
              <a:gd name="connsiteY0" fmla="*/ 0 h 367893"/>
              <a:gd name="connsiteX1" fmla="*/ 373224 w 373224"/>
              <a:gd name="connsiteY1" fmla="*/ 0 h 367893"/>
              <a:gd name="connsiteX2" fmla="*/ 373224 w 373224"/>
              <a:gd name="connsiteY2" fmla="*/ 367893 h 367893"/>
              <a:gd name="connsiteX3" fmla="*/ 0 w 373224"/>
              <a:gd name="connsiteY3" fmla="*/ 367893 h 367893"/>
            </a:gdLst>
            <a:ahLst/>
            <a:cxnLst>
              <a:cxn ang="0">
                <a:pos x="connsiteX0" y="connsiteY0"/>
              </a:cxn>
              <a:cxn ang="0">
                <a:pos x="connsiteX1" y="connsiteY1"/>
              </a:cxn>
              <a:cxn ang="0">
                <a:pos x="connsiteX2" y="connsiteY2"/>
              </a:cxn>
              <a:cxn ang="0">
                <a:pos x="connsiteX3" y="connsiteY3"/>
              </a:cxn>
            </a:cxnLst>
            <a:rect l="l" t="t" r="r" b="b"/>
            <a:pathLst>
              <a:path w="373224" h="367893">
                <a:moveTo>
                  <a:pt x="0" y="0"/>
                </a:moveTo>
                <a:lnTo>
                  <a:pt x="373224" y="0"/>
                </a:lnTo>
                <a:lnTo>
                  <a:pt x="373224" y="367893"/>
                </a:lnTo>
                <a:lnTo>
                  <a:pt x="0" y="367893"/>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1" name="Rectangle 120">
            <a:extLst>
              <a:ext uri="{FF2B5EF4-FFF2-40B4-BE49-F238E27FC236}">
                <a16:creationId xmlns:a16="http://schemas.microsoft.com/office/drawing/2014/main" id="{133A48F3-8FD6-465A-824F-A036A710CE23}"/>
              </a:ext>
            </a:extLst>
          </p:cNvPr>
          <p:cNvSpPr/>
          <p:nvPr/>
        </p:nvSpPr>
        <p:spPr>
          <a:xfrm>
            <a:off x="3156532" y="3217082"/>
            <a:ext cx="410546" cy="41148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smtClean="0">
                <a:solidFill>
                  <a:prstClr val="white"/>
                </a:solidFill>
                <a:latin typeface="Calibri" panose="020F0502020204030204"/>
              </a:rPr>
              <a:t>5</a:t>
            </a:r>
            <a:endParaRPr lang="en-US" sz="1800" b="1" dirty="0">
              <a:solidFill>
                <a:prstClr val="white"/>
              </a:solidFill>
              <a:latin typeface="Calibri" panose="020F0502020204030204"/>
            </a:endParaRPr>
          </a:p>
        </p:txBody>
      </p:sp>
      <p:sp>
        <p:nvSpPr>
          <p:cNvPr id="109" name="Speech Bubble: Rectangle 108">
            <a:extLst>
              <a:ext uri="{FF2B5EF4-FFF2-40B4-BE49-F238E27FC236}">
                <a16:creationId xmlns:a16="http://schemas.microsoft.com/office/drawing/2014/main" id="{F4FF5C33-0F8E-4711-8053-BC3A2D661E6B}"/>
              </a:ext>
            </a:extLst>
          </p:cNvPr>
          <p:cNvSpPr/>
          <p:nvPr/>
        </p:nvSpPr>
        <p:spPr>
          <a:xfrm>
            <a:off x="6173819" y="3422821"/>
            <a:ext cx="2874315" cy="1420287"/>
          </a:xfrm>
          <a:prstGeom prst="wedgeRectCallout">
            <a:avLst>
              <a:gd name="adj1" fmla="val -6895"/>
              <a:gd name="adj2" fmla="val 7198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0" name="Group 109">
            <a:extLst>
              <a:ext uri="{FF2B5EF4-FFF2-40B4-BE49-F238E27FC236}">
                <a16:creationId xmlns:a16="http://schemas.microsoft.com/office/drawing/2014/main" id="{C3D12760-1BDF-4B92-A618-741EBB2D3EE6}"/>
              </a:ext>
            </a:extLst>
          </p:cNvPr>
          <p:cNvGrpSpPr/>
          <p:nvPr/>
        </p:nvGrpSpPr>
        <p:grpSpPr>
          <a:xfrm>
            <a:off x="6295002" y="3470289"/>
            <a:ext cx="2733832" cy="1595219"/>
            <a:chOff x="8810108" y="1430736"/>
            <a:chExt cx="4158928" cy="2776419"/>
          </a:xfrm>
        </p:grpSpPr>
        <p:sp>
          <p:nvSpPr>
            <p:cNvPr id="116" name="TextBox 115">
              <a:extLst>
                <a:ext uri="{FF2B5EF4-FFF2-40B4-BE49-F238E27FC236}">
                  <a16:creationId xmlns:a16="http://schemas.microsoft.com/office/drawing/2014/main" id="{354F2B68-80C9-4A73-8B5F-A078702F68CC}"/>
                </a:ext>
              </a:extLst>
            </p:cNvPr>
            <p:cNvSpPr txBox="1"/>
            <p:nvPr/>
          </p:nvSpPr>
          <p:spPr>
            <a:xfrm>
              <a:off x="9158533" y="1430736"/>
              <a:ext cx="3732916" cy="410370"/>
            </a:xfrm>
            <a:prstGeom prst="rect">
              <a:avLst/>
            </a:prstGeom>
            <a:noFill/>
          </p:spPr>
          <p:txBody>
            <a:bodyPr wrap="square" lIns="0" rIns="0" rtlCol="0" anchor="b">
              <a:spAutoFit/>
            </a:bodyPr>
            <a:lstStyle/>
            <a:p>
              <a:pPr algn="ctr"/>
              <a:r>
                <a:rPr lang="tr-TR" sz="1400" b="1" noProof="1" smtClean="0">
                  <a:solidFill>
                    <a:prstClr val="white"/>
                  </a:solidFill>
                  <a:latin typeface="Calibri" panose="020F0502020204030204"/>
                </a:rPr>
                <a:t>OBSESİF-KOMPULSİF BOZUKLUK</a:t>
              </a:r>
              <a:endParaRPr lang="en-US" sz="1400" b="1" noProof="1">
                <a:solidFill>
                  <a:prstClr val="white"/>
                </a:solidFill>
                <a:latin typeface="Calibri" panose="020F0502020204030204"/>
              </a:endParaRPr>
            </a:p>
          </p:txBody>
        </p:sp>
        <p:sp>
          <p:nvSpPr>
            <p:cNvPr id="117" name="TextBox 116">
              <a:extLst>
                <a:ext uri="{FF2B5EF4-FFF2-40B4-BE49-F238E27FC236}">
                  <a16:creationId xmlns:a16="http://schemas.microsoft.com/office/drawing/2014/main" id="{2BA41E12-D56B-464D-BF97-AB5725A1D03C}"/>
                </a:ext>
              </a:extLst>
            </p:cNvPr>
            <p:cNvSpPr txBox="1"/>
            <p:nvPr/>
          </p:nvSpPr>
          <p:spPr>
            <a:xfrm>
              <a:off x="8810108" y="1635921"/>
              <a:ext cx="4158928" cy="2571234"/>
            </a:xfrm>
            <a:prstGeom prst="rect">
              <a:avLst/>
            </a:prstGeom>
            <a:noFill/>
          </p:spPr>
          <p:txBody>
            <a:bodyPr wrap="square" lIns="0" rIns="0" rtlCol="0" anchor="t">
              <a:spAutoFit/>
            </a:bodyPr>
            <a:lstStyle/>
            <a:p>
              <a:pPr algn="just"/>
              <a:r>
                <a:rPr lang="tr-TR" sz="900" b="1" noProof="1" smtClean="0">
                  <a:solidFill>
                    <a:schemeClr val="bg1"/>
                  </a:solidFill>
                  <a:latin typeface="Calibri" panose="020F0502020204030204"/>
                </a:rPr>
                <a:t>Takıntının hem düşüncede hem davranışta birlikte yaşanması halidir.</a:t>
              </a:r>
            </a:p>
            <a:p>
              <a:pPr algn="just"/>
              <a:r>
                <a:rPr lang="tr-TR" sz="900" b="1" dirty="0">
                  <a:solidFill>
                    <a:schemeClr val="bg1"/>
                  </a:solidFill>
                </a:rPr>
                <a:t>Obsesif-</a:t>
              </a:r>
              <a:r>
                <a:rPr lang="tr-TR" sz="900" b="1" dirty="0" err="1">
                  <a:solidFill>
                    <a:schemeClr val="bg1"/>
                  </a:solidFill>
                </a:rPr>
                <a:t>kompulsif</a:t>
              </a:r>
              <a:r>
                <a:rPr lang="tr-TR" sz="900" b="1" dirty="0">
                  <a:solidFill>
                    <a:schemeClr val="bg1"/>
                  </a:solidFill>
                </a:rPr>
                <a:t> kişilik bozukluğu olanlar, yapılan iş veya etkinliğin geneline ve asıl amacına değil ayrıntılarına takılırlar. Aşırı derecede katı, sabit, kuralcı, değişmez, düzenli ve rahatsız edecek derecede </a:t>
              </a:r>
              <a:r>
                <a:rPr lang="tr-TR" sz="900" b="1" dirty="0" smtClean="0">
                  <a:solidFill>
                    <a:schemeClr val="bg1"/>
                  </a:solidFill>
                </a:rPr>
                <a:t>titizdirler</a:t>
              </a:r>
            </a:p>
            <a:p>
              <a:pPr algn="just"/>
              <a:r>
                <a:rPr lang="tr-TR" sz="900" b="1" dirty="0" smtClean="0">
                  <a:solidFill>
                    <a:schemeClr val="bg1"/>
                  </a:solidFill>
                </a:rPr>
                <a:t>elleri </a:t>
              </a:r>
              <a:r>
                <a:rPr lang="tr-TR" sz="900" b="1" dirty="0">
                  <a:solidFill>
                    <a:schemeClr val="bg1"/>
                  </a:solidFill>
                </a:rPr>
                <a:t>defalarca yıkama, kapı tokmağına dokunmayı reddetme, kilit, ocak gibi şeyleri sürekli kontrol etme gibi davranışta takıntılara yani </a:t>
              </a:r>
              <a:r>
                <a:rPr lang="tr-TR" sz="900" b="1" dirty="0" err="1">
                  <a:solidFill>
                    <a:schemeClr val="bg1"/>
                  </a:solidFill>
                </a:rPr>
                <a:t>kompulsiyonlara</a:t>
              </a:r>
              <a:r>
                <a:rPr lang="tr-TR" sz="900" b="1" dirty="0">
                  <a:solidFill>
                    <a:schemeClr val="bg1"/>
                  </a:solidFill>
                </a:rPr>
                <a:t> dönüşebilir</a:t>
              </a:r>
            </a:p>
            <a:p>
              <a:pPr algn="just"/>
              <a:endParaRPr lang="en-US" sz="900" noProof="1">
                <a:solidFill>
                  <a:schemeClr val="bg1"/>
                </a:solidFill>
                <a:latin typeface="Calibri" panose="020F0502020204030204"/>
              </a:endParaRPr>
            </a:p>
          </p:txBody>
        </p:sp>
      </p:grpSp>
      <p:sp>
        <p:nvSpPr>
          <p:cNvPr id="111" name="Freeform: Shape 110">
            <a:extLst>
              <a:ext uri="{FF2B5EF4-FFF2-40B4-BE49-F238E27FC236}">
                <a16:creationId xmlns:a16="http://schemas.microsoft.com/office/drawing/2014/main" id="{E703AB51-5F84-4D8D-84D4-8F48E69AB7E6}"/>
              </a:ext>
            </a:extLst>
          </p:cNvPr>
          <p:cNvSpPr/>
          <p:nvPr/>
        </p:nvSpPr>
        <p:spPr>
          <a:xfrm>
            <a:off x="6173818" y="3422823"/>
            <a:ext cx="279918" cy="275920"/>
          </a:xfrm>
          <a:custGeom>
            <a:avLst/>
            <a:gdLst>
              <a:gd name="connsiteX0" fmla="*/ 0 w 373224"/>
              <a:gd name="connsiteY0" fmla="*/ 0 h 367893"/>
              <a:gd name="connsiteX1" fmla="*/ 373224 w 373224"/>
              <a:gd name="connsiteY1" fmla="*/ 0 h 367893"/>
              <a:gd name="connsiteX2" fmla="*/ 373224 w 373224"/>
              <a:gd name="connsiteY2" fmla="*/ 367893 h 367893"/>
              <a:gd name="connsiteX3" fmla="*/ 0 w 373224"/>
              <a:gd name="connsiteY3" fmla="*/ 367893 h 367893"/>
            </a:gdLst>
            <a:ahLst/>
            <a:cxnLst>
              <a:cxn ang="0">
                <a:pos x="connsiteX0" y="connsiteY0"/>
              </a:cxn>
              <a:cxn ang="0">
                <a:pos x="connsiteX1" y="connsiteY1"/>
              </a:cxn>
              <a:cxn ang="0">
                <a:pos x="connsiteX2" y="connsiteY2"/>
              </a:cxn>
              <a:cxn ang="0">
                <a:pos x="connsiteX3" y="connsiteY3"/>
              </a:cxn>
            </a:cxnLst>
            <a:rect l="l" t="t" r="r" b="b"/>
            <a:pathLst>
              <a:path w="373224" h="367893">
                <a:moveTo>
                  <a:pt x="0" y="0"/>
                </a:moveTo>
                <a:lnTo>
                  <a:pt x="373224" y="0"/>
                </a:lnTo>
                <a:lnTo>
                  <a:pt x="373224" y="367893"/>
                </a:lnTo>
                <a:lnTo>
                  <a:pt x="0" y="367893"/>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2" name="Rectangle 111">
            <a:extLst>
              <a:ext uri="{FF2B5EF4-FFF2-40B4-BE49-F238E27FC236}">
                <a16:creationId xmlns:a16="http://schemas.microsoft.com/office/drawing/2014/main" id="{FC1C34A7-E292-4B41-9788-68017877CA53}"/>
              </a:ext>
            </a:extLst>
          </p:cNvPr>
          <p:cNvSpPr/>
          <p:nvPr/>
        </p:nvSpPr>
        <p:spPr>
          <a:xfrm>
            <a:off x="5968545" y="3217082"/>
            <a:ext cx="410546" cy="4114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smtClean="0">
                <a:solidFill>
                  <a:prstClr val="white"/>
                </a:solidFill>
                <a:latin typeface="Calibri" panose="020F0502020204030204"/>
              </a:rPr>
              <a:t>6</a:t>
            </a:r>
            <a:endParaRPr lang="en-US" sz="1800" b="1" dirty="0">
              <a:solidFill>
                <a:prstClr val="white"/>
              </a:solidFill>
              <a:latin typeface="Calibri" panose="020F0502020204030204"/>
            </a:endParaRPr>
          </a:p>
        </p:txBody>
      </p:sp>
      <p:graphicFrame>
        <p:nvGraphicFramePr>
          <p:cNvPr id="4" name="Diyagram 3"/>
          <p:cNvGraphicFramePr/>
          <p:nvPr>
            <p:extLst>
              <p:ext uri="{D42A27DB-BD31-4B8C-83A1-F6EECF244321}">
                <p14:modId xmlns:p14="http://schemas.microsoft.com/office/powerpoint/2010/main" val="3546497093"/>
              </p:ext>
            </p:extLst>
          </p:nvPr>
        </p:nvGraphicFramePr>
        <p:xfrm>
          <a:off x="420442" y="374242"/>
          <a:ext cx="8583560" cy="86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7314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1000" fill="hold"/>
                                        <p:tgtEl>
                                          <p:spTgt spid="8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1000"/>
                                        <p:tgtEl>
                                          <p:spTgt spid="79"/>
                                        </p:tgtEl>
                                      </p:cBhvr>
                                    </p:animEffect>
                                    <p:anim calcmode="lin" valueType="num">
                                      <p:cBhvr>
                                        <p:cTn id="23" dur="1000" fill="hold"/>
                                        <p:tgtEl>
                                          <p:spTgt spid="79"/>
                                        </p:tgtEl>
                                        <p:attrNameLst>
                                          <p:attrName>ppt_x</p:attrName>
                                        </p:attrNameLst>
                                      </p:cBhvr>
                                      <p:tavLst>
                                        <p:tav tm="0">
                                          <p:val>
                                            <p:strVal val="#ppt_x"/>
                                          </p:val>
                                        </p:tav>
                                        <p:tav tm="100000">
                                          <p:val>
                                            <p:strVal val="#ppt_x"/>
                                          </p:val>
                                        </p:tav>
                                      </p:tavLst>
                                    </p:anim>
                                    <p:anim calcmode="lin" valueType="num">
                                      <p:cBhvr>
                                        <p:cTn id="24"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000"/>
                                        <p:tgtEl>
                                          <p:spTgt spid="88"/>
                                        </p:tgtEl>
                                      </p:cBhvr>
                                    </p:animEffect>
                                    <p:anim calcmode="lin" valueType="num">
                                      <p:cBhvr>
                                        <p:cTn id="30" dur="1000" fill="hold"/>
                                        <p:tgtEl>
                                          <p:spTgt spid="88"/>
                                        </p:tgtEl>
                                        <p:attrNameLst>
                                          <p:attrName>ppt_x</p:attrName>
                                        </p:attrNameLst>
                                      </p:cBhvr>
                                      <p:tavLst>
                                        <p:tav tm="0">
                                          <p:val>
                                            <p:strVal val="#ppt_x"/>
                                          </p:val>
                                        </p:tav>
                                        <p:tav tm="100000">
                                          <p:val>
                                            <p:strVal val="#ppt_x"/>
                                          </p:val>
                                        </p:tav>
                                      </p:tavLst>
                                    </p:anim>
                                    <p:anim calcmode="lin" valueType="num">
                                      <p:cBhvr>
                                        <p:cTn id="31" dur="1000" fill="hold"/>
                                        <p:tgtEl>
                                          <p:spTgt spid="8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fade">
                                      <p:cBhvr>
                                        <p:cTn id="34" dur="1000"/>
                                        <p:tgtEl>
                                          <p:spTgt spid="87"/>
                                        </p:tgtEl>
                                      </p:cBhvr>
                                    </p:animEffect>
                                    <p:anim calcmode="lin" valueType="num">
                                      <p:cBhvr>
                                        <p:cTn id="35" dur="1000" fill="hold"/>
                                        <p:tgtEl>
                                          <p:spTgt spid="87"/>
                                        </p:tgtEl>
                                        <p:attrNameLst>
                                          <p:attrName>ppt_x</p:attrName>
                                        </p:attrNameLst>
                                      </p:cBhvr>
                                      <p:tavLst>
                                        <p:tav tm="0">
                                          <p:val>
                                            <p:strVal val="#ppt_x"/>
                                          </p:val>
                                        </p:tav>
                                        <p:tav tm="100000">
                                          <p:val>
                                            <p:strVal val="#ppt_x"/>
                                          </p:val>
                                        </p:tav>
                                      </p:tavLst>
                                    </p:anim>
                                    <p:anim calcmode="lin" valueType="num">
                                      <p:cBhvr>
                                        <p:cTn id="36" dur="1000" fill="hold"/>
                                        <p:tgtEl>
                                          <p:spTgt spid="8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1000"/>
                                        <p:tgtEl>
                                          <p:spTgt spid="86"/>
                                        </p:tgtEl>
                                      </p:cBhvr>
                                    </p:animEffect>
                                    <p:anim calcmode="lin" valueType="num">
                                      <p:cBhvr>
                                        <p:cTn id="40" dur="1000" fill="hold"/>
                                        <p:tgtEl>
                                          <p:spTgt spid="86"/>
                                        </p:tgtEl>
                                        <p:attrNameLst>
                                          <p:attrName>ppt_x</p:attrName>
                                        </p:attrNameLst>
                                      </p:cBhvr>
                                      <p:tavLst>
                                        <p:tav tm="0">
                                          <p:val>
                                            <p:strVal val="#ppt_x"/>
                                          </p:val>
                                        </p:tav>
                                        <p:tav tm="100000">
                                          <p:val>
                                            <p:strVal val="#ppt_x"/>
                                          </p:val>
                                        </p:tav>
                                      </p:tavLst>
                                    </p:anim>
                                    <p:anim calcmode="lin" valueType="num">
                                      <p:cBhvr>
                                        <p:cTn id="41" dur="1000" fill="hold"/>
                                        <p:tgtEl>
                                          <p:spTgt spid="8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fade">
                                      <p:cBhvr>
                                        <p:cTn id="44" dur="1000"/>
                                        <p:tgtEl>
                                          <p:spTgt spid="85"/>
                                        </p:tgtEl>
                                      </p:cBhvr>
                                    </p:animEffect>
                                    <p:anim calcmode="lin" valueType="num">
                                      <p:cBhvr>
                                        <p:cTn id="45" dur="1000" fill="hold"/>
                                        <p:tgtEl>
                                          <p:spTgt spid="85"/>
                                        </p:tgtEl>
                                        <p:attrNameLst>
                                          <p:attrName>ppt_x</p:attrName>
                                        </p:attrNameLst>
                                      </p:cBhvr>
                                      <p:tavLst>
                                        <p:tav tm="0">
                                          <p:val>
                                            <p:strVal val="#ppt_x"/>
                                          </p:val>
                                        </p:tav>
                                        <p:tav tm="100000">
                                          <p:val>
                                            <p:strVal val="#ppt_x"/>
                                          </p:val>
                                        </p:tav>
                                      </p:tavLst>
                                    </p:anim>
                                    <p:anim calcmode="lin" valueType="num">
                                      <p:cBhvr>
                                        <p:cTn id="46"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fade">
                                      <p:cBhvr>
                                        <p:cTn id="51" dur="1000"/>
                                        <p:tgtEl>
                                          <p:spTgt spid="95"/>
                                        </p:tgtEl>
                                      </p:cBhvr>
                                    </p:animEffect>
                                    <p:anim calcmode="lin" valueType="num">
                                      <p:cBhvr>
                                        <p:cTn id="52" dur="1000" fill="hold"/>
                                        <p:tgtEl>
                                          <p:spTgt spid="95"/>
                                        </p:tgtEl>
                                        <p:attrNameLst>
                                          <p:attrName>ppt_x</p:attrName>
                                        </p:attrNameLst>
                                      </p:cBhvr>
                                      <p:tavLst>
                                        <p:tav tm="0">
                                          <p:val>
                                            <p:strVal val="#ppt_x"/>
                                          </p:val>
                                        </p:tav>
                                        <p:tav tm="100000">
                                          <p:val>
                                            <p:strVal val="#ppt_x"/>
                                          </p:val>
                                        </p:tav>
                                      </p:tavLst>
                                    </p:anim>
                                    <p:anim calcmode="lin" valueType="num">
                                      <p:cBhvr>
                                        <p:cTn id="53" dur="1000" fill="hold"/>
                                        <p:tgtEl>
                                          <p:spTgt spid="9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96"/>
                                        </p:tgtEl>
                                        <p:attrNameLst>
                                          <p:attrName>style.visibility</p:attrName>
                                        </p:attrNameLst>
                                      </p:cBhvr>
                                      <p:to>
                                        <p:strVal val="visible"/>
                                      </p:to>
                                    </p:set>
                                    <p:animEffect transition="in" filter="fade">
                                      <p:cBhvr>
                                        <p:cTn id="56" dur="1000"/>
                                        <p:tgtEl>
                                          <p:spTgt spid="96"/>
                                        </p:tgtEl>
                                      </p:cBhvr>
                                    </p:animEffect>
                                    <p:anim calcmode="lin" valueType="num">
                                      <p:cBhvr>
                                        <p:cTn id="57" dur="1000" fill="hold"/>
                                        <p:tgtEl>
                                          <p:spTgt spid="96"/>
                                        </p:tgtEl>
                                        <p:attrNameLst>
                                          <p:attrName>ppt_x</p:attrName>
                                        </p:attrNameLst>
                                      </p:cBhvr>
                                      <p:tavLst>
                                        <p:tav tm="0">
                                          <p:val>
                                            <p:strVal val="#ppt_x"/>
                                          </p:val>
                                        </p:tav>
                                        <p:tav tm="100000">
                                          <p:val>
                                            <p:strVal val="#ppt_x"/>
                                          </p:val>
                                        </p:tav>
                                      </p:tavLst>
                                    </p:anim>
                                    <p:anim calcmode="lin" valueType="num">
                                      <p:cBhvr>
                                        <p:cTn id="58" dur="1000" fill="hold"/>
                                        <p:tgtEl>
                                          <p:spTgt spid="9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97"/>
                                        </p:tgtEl>
                                        <p:attrNameLst>
                                          <p:attrName>style.visibility</p:attrName>
                                        </p:attrNameLst>
                                      </p:cBhvr>
                                      <p:to>
                                        <p:strVal val="visible"/>
                                      </p:to>
                                    </p:set>
                                    <p:animEffect transition="in" filter="fade">
                                      <p:cBhvr>
                                        <p:cTn id="61" dur="1000"/>
                                        <p:tgtEl>
                                          <p:spTgt spid="97"/>
                                        </p:tgtEl>
                                      </p:cBhvr>
                                    </p:animEffect>
                                    <p:anim calcmode="lin" valueType="num">
                                      <p:cBhvr>
                                        <p:cTn id="62" dur="1000" fill="hold"/>
                                        <p:tgtEl>
                                          <p:spTgt spid="97"/>
                                        </p:tgtEl>
                                        <p:attrNameLst>
                                          <p:attrName>ppt_x</p:attrName>
                                        </p:attrNameLst>
                                      </p:cBhvr>
                                      <p:tavLst>
                                        <p:tav tm="0">
                                          <p:val>
                                            <p:strVal val="#ppt_x"/>
                                          </p:val>
                                        </p:tav>
                                        <p:tav tm="100000">
                                          <p:val>
                                            <p:strVal val="#ppt_x"/>
                                          </p:val>
                                        </p:tav>
                                      </p:tavLst>
                                    </p:anim>
                                    <p:anim calcmode="lin" valueType="num">
                                      <p:cBhvr>
                                        <p:cTn id="63" dur="1000" fill="hold"/>
                                        <p:tgtEl>
                                          <p:spTgt spid="9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98"/>
                                        </p:tgtEl>
                                        <p:attrNameLst>
                                          <p:attrName>style.visibility</p:attrName>
                                        </p:attrNameLst>
                                      </p:cBhvr>
                                      <p:to>
                                        <p:strVal val="visible"/>
                                      </p:to>
                                    </p:set>
                                    <p:animEffect transition="in" filter="fade">
                                      <p:cBhvr>
                                        <p:cTn id="66" dur="1000"/>
                                        <p:tgtEl>
                                          <p:spTgt spid="98"/>
                                        </p:tgtEl>
                                      </p:cBhvr>
                                    </p:animEffect>
                                    <p:anim calcmode="lin" valueType="num">
                                      <p:cBhvr>
                                        <p:cTn id="67" dur="1000" fill="hold"/>
                                        <p:tgtEl>
                                          <p:spTgt spid="98"/>
                                        </p:tgtEl>
                                        <p:attrNameLst>
                                          <p:attrName>ppt_x</p:attrName>
                                        </p:attrNameLst>
                                      </p:cBhvr>
                                      <p:tavLst>
                                        <p:tav tm="0">
                                          <p:val>
                                            <p:strVal val="#ppt_x"/>
                                          </p:val>
                                        </p:tav>
                                        <p:tav tm="100000">
                                          <p:val>
                                            <p:strVal val="#ppt_x"/>
                                          </p:val>
                                        </p:tav>
                                      </p:tavLst>
                                    </p:anim>
                                    <p:anim calcmode="lin" valueType="num">
                                      <p:cBhvr>
                                        <p:cTn id="68"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27"/>
                                        </p:tgtEl>
                                        <p:attrNameLst>
                                          <p:attrName>style.visibility</p:attrName>
                                        </p:attrNameLst>
                                      </p:cBhvr>
                                      <p:to>
                                        <p:strVal val="visible"/>
                                      </p:to>
                                    </p:set>
                                    <p:animEffect transition="in" filter="fade">
                                      <p:cBhvr>
                                        <p:cTn id="73" dur="1000"/>
                                        <p:tgtEl>
                                          <p:spTgt spid="127"/>
                                        </p:tgtEl>
                                      </p:cBhvr>
                                    </p:animEffect>
                                    <p:anim calcmode="lin" valueType="num">
                                      <p:cBhvr>
                                        <p:cTn id="74" dur="1000" fill="hold"/>
                                        <p:tgtEl>
                                          <p:spTgt spid="127"/>
                                        </p:tgtEl>
                                        <p:attrNameLst>
                                          <p:attrName>ppt_x</p:attrName>
                                        </p:attrNameLst>
                                      </p:cBhvr>
                                      <p:tavLst>
                                        <p:tav tm="0">
                                          <p:val>
                                            <p:strVal val="#ppt_x"/>
                                          </p:val>
                                        </p:tav>
                                        <p:tav tm="100000">
                                          <p:val>
                                            <p:strVal val="#ppt_x"/>
                                          </p:val>
                                        </p:tav>
                                      </p:tavLst>
                                    </p:anim>
                                    <p:anim calcmode="lin" valueType="num">
                                      <p:cBhvr>
                                        <p:cTn id="75" dur="1000" fill="hold"/>
                                        <p:tgtEl>
                                          <p:spTgt spid="127"/>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28"/>
                                        </p:tgtEl>
                                        <p:attrNameLst>
                                          <p:attrName>style.visibility</p:attrName>
                                        </p:attrNameLst>
                                      </p:cBhvr>
                                      <p:to>
                                        <p:strVal val="visible"/>
                                      </p:to>
                                    </p:set>
                                    <p:animEffect transition="in" filter="fade">
                                      <p:cBhvr>
                                        <p:cTn id="78" dur="1000"/>
                                        <p:tgtEl>
                                          <p:spTgt spid="128"/>
                                        </p:tgtEl>
                                      </p:cBhvr>
                                    </p:animEffect>
                                    <p:anim calcmode="lin" valueType="num">
                                      <p:cBhvr>
                                        <p:cTn id="79" dur="1000" fill="hold"/>
                                        <p:tgtEl>
                                          <p:spTgt spid="128"/>
                                        </p:tgtEl>
                                        <p:attrNameLst>
                                          <p:attrName>ppt_x</p:attrName>
                                        </p:attrNameLst>
                                      </p:cBhvr>
                                      <p:tavLst>
                                        <p:tav tm="0">
                                          <p:val>
                                            <p:strVal val="#ppt_x"/>
                                          </p:val>
                                        </p:tav>
                                        <p:tav tm="100000">
                                          <p:val>
                                            <p:strVal val="#ppt_x"/>
                                          </p:val>
                                        </p:tav>
                                      </p:tavLst>
                                    </p:anim>
                                    <p:anim calcmode="lin" valueType="num">
                                      <p:cBhvr>
                                        <p:cTn id="80" dur="1000" fill="hold"/>
                                        <p:tgtEl>
                                          <p:spTgt spid="12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29"/>
                                        </p:tgtEl>
                                        <p:attrNameLst>
                                          <p:attrName>style.visibility</p:attrName>
                                        </p:attrNameLst>
                                      </p:cBhvr>
                                      <p:to>
                                        <p:strVal val="visible"/>
                                      </p:to>
                                    </p:set>
                                    <p:animEffect transition="in" filter="fade">
                                      <p:cBhvr>
                                        <p:cTn id="83" dur="1000"/>
                                        <p:tgtEl>
                                          <p:spTgt spid="129"/>
                                        </p:tgtEl>
                                      </p:cBhvr>
                                    </p:animEffect>
                                    <p:anim calcmode="lin" valueType="num">
                                      <p:cBhvr>
                                        <p:cTn id="84" dur="1000" fill="hold"/>
                                        <p:tgtEl>
                                          <p:spTgt spid="129"/>
                                        </p:tgtEl>
                                        <p:attrNameLst>
                                          <p:attrName>ppt_x</p:attrName>
                                        </p:attrNameLst>
                                      </p:cBhvr>
                                      <p:tavLst>
                                        <p:tav tm="0">
                                          <p:val>
                                            <p:strVal val="#ppt_x"/>
                                          </p:val>
                                        </p:tav>
                                        <p:tav tm="100000">
                                          <p:val>
                                            <p:strVal val="#ppt_x"/>
                                          </p:val>
                                        </p:tav>
                                      </p:tavLst>
                                    </p:anim>
                                    <p:anim calcmode="lin" valueType="num">
                                      <p:cBhvr>
                                        <p:cTn id="85" dur="1000" fill="hold"/>
                                        <p:tgtEl>
                                          <p:spTgt spid="12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30"/>
                                        </p:tgtEl>
                                        <p:attrNameLst>
                                          <p:attrName>style.visibility</p:attrName>
                                        </p:attrNameLst>
                                      </p:cBhvr>
                                      <p:to>
                                        <p:strVal val="visible"/>
                                      </p:to>
                                    </p:set>
                                    <p:animEffect transition="in" filter="fade">
                                      <p:cBhvr>
                                        <p:cTn id="88" dur="1000"/>
                                        <p:tgtEl>
                                          <p:spTgt spid="130"/>
                                        </p:tgtEl>
                                      </p:cBhvr>
                                    </p:animEffect>
                                    <p:anim calcmode="lin" valueType="num">
                                      <p:cBhvr>
                                        <p:cTn id="89" dur="1000" fill="hold"/>
                                        <p:tgtEl>
                                          <p:spTgt spid="130"/>
                                        </p:tgtEl>
                                        <p:attrNameLst>
                                          <p:attrName>ppt_x</p:attrName>
                                        </p:attrNameLst>
                                      </p:cBhvr>
                                      <p:tavLst>
                                        <p:tav tm="0">
                                          <p:val>
                                            <p:strVal val="#ppt_x"/>
                                          </p:val>
                                        </p:tav>
                                        <p:tav tm="100000">
                                          <p:val>
                                            <p:strVal val="#ppt_x"/>
                                          </p:val>
                                        </p:tav>
                                      </p:tavLst>
                                    </p:anim>
                                    <p:anim calcmode="lin" valueType="num">
                                      <p:cBhvr>
                                        <p:cTn id="90"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118"/>
                                        </p:tgtEl>
                                        <p:attrNameLst>
                                          <p:attrName>style.visibility</p:attrName>
                                        </p:attrNameLst>
                                      </p:cBhvr>
                                      <p:to>
                                        <p:strVal val="visible"/>
                                      </p:to>
                                    </p:set>
                                    <p:animEffect transition="in" filter="fade">
                                      <p:cBhvr>
                                        <p:cTn id="95" dur="1000"/>
                                        <p:tgtEl>
                                          <p:spTgt spid="118"/>
                                        </p:tgtEl>
                                      </p:cBhvr>
                                    </p:animEffect>
                                    <p:anim calcmode="lin" valueType="num">
                                      <p:cBhvr>
                                        <p:cTn id="96" dur="1000" fill="hold"/>
                                        <p:tgtEl>
                                          <p:spTgt spid="118"/>
                                        </p:tgtEl>
                                        <p:attrNameLst>
                                          <p:attrName>ppt_x</p:attrName>
                                        </p:attrNameLst>
                                      </p:cBhvr>
                                      <p:tavLst>
                                        <p:tav tm="0">
                                          <p:val>
                                            <p:strVal val="#ppt_x"/>
                                          </p:val>
                                        </p:tav>
                                        <p:tav tm="100000">
                                          <p:val>
                                            <p:strVal val="#ppt_x"/>
                                          </p:val>
                                        </p:tav>
                                      </p:tavLst>
                                    </p:anim>
                                    <p:anim calcmode="lin" valueType="num">
                                      <p:cBhvr>
                                        <p:cTn id="97" dur="1000" fill="hold"/>
                                        <p:tgtEl>
                                          <p:spTgt spid="11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19"/>
                                        </p:tgtEl>
                                        <p:attrNameLst>
                                          <p:attrName>style.visibility</p:attrName>
                                        </p:attrNameLst>
                                      </p:cBhvr>
                                      <p:to>
                                        <p:strVal val="visible"/>
                                      </p:to>
                                    </p:set>
                                    <p:animEffect transition="in" filter="fade">
                                      <p:cBhvr>
                                        <p:cTn id="100" dur="1000"/>
                                        <p:tgtEl>
                                          <p:spTgt spid="119"/>
                                        </p:tgtEl>
                                      </p:cBhvr>
                                    </p:animEffect>
                                    <p:anim calcmode="lin" valueType="num">
                                      <p:cBhvr>
                                        <p:cTn id="101" dur="1000" fill="hold"/>
                                        <p:tgtEl>
                                          <p:spTgt spid="119"/>
                                        </p:tgtEl>
                                        <p:attrNameLst>
                                          <p:attrName>ppt_x</p:attrName>
                                        </p:attrNameLst>
                                      </p:cBhvr>
                                      <p:tavLst>
                                        <p:tav tm="0">
                                          <p:val>
                                            <p:strVal val="#ppt_x"/>
                                          </p:val>
                                        </p:tav>
                                        <p:tav tm="100000">
                                          <p:val>
                                            <p:strVal val="#ppt_x"/>
                                          </p:val>
                                        </p:tav>
                                      </p:tavLst>
                                    </p:anim>
                                    <p:anim calcmode="lin" valueType="num">
                                      <p:cBhvr>
                                        <p:cTn id="102" dur="1000" fill="hold"/>
                                        <p:tgtEl>
                                          <p:spTgt spid="119"/>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20"/>
                                        </p:tgtEl>
                                        <p:attrNameLst>
                                          <p:attrName>style.visibility</p:attrName>
                                        </p:attrNameLst>
                                      </p:cBhvr>
                                      <p:to>
                                        <p:strVal val="visible"/>
                                      </p:to>
                                    </p:set>
                                    <p:animEffect transition="in" filter="fade">
                                      <p:cBhvr>
                                        <p:cTn id="105" dur="1000"/>
                                        <p:tgtEl>
                                          <p:spTgt spid="120"/>
                                        </p:tgtEl>
                                      </p:cBhvr>
                                    </p:animEffect>
                                    <p:anim calcmode="lin" valueType="num">
                                      <p:cBhvr>
                                        <p:cTn id="106" dur="1000" fill="hold"/>
                                        <p:tgtEl>
                                          <p:spTgt spid="120"/>
                                        </p:tgtEl>
                                        <p:attrNameLst>
                                          <p:attrName>ppt_x</p:attrName>
                                        </p:attrNameLst>
                                      </p:cBhvr>
                                      <p:tavLst>
                                        <p:tav tm="0">
                                          <p:val>
                                            <p:strVal val="#ppt_x"/>
                                          </p:val>
                                        </p:tav>
                                        <p:tav tm="100000">
                                          <p:val>
                                            <p:strVal val="#ppt_x"/>
                                          </p:val>
                                        </p:tav>
                                      </p:tavLst>
                                    </p:anim>
                                    <p:anim calcmode="lin" valueType="num">
                                      <p:cBhvr>
                                        <p:cTn id="107" dur="1000" fill="hold"/>
                                        <p:tgtEl>
                                          <p:spTgt spid="120"/>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121"/>
                                        </p:tgtEl>
                                        <p:attrNameLst>
                                          <p:attrName>style.visibility</p:attrName>
                                        </p:attrNameLst>
                                      </p:cBhvr>
                                      <p:to>
                                        <p:strVal val="visible"/>
                                      </p:to>
                                    </p:set>
                                    <p:animEffect transition="in" filter="fade">
                                      <p:cBhvr>
                                        <p:cTn id="110" dur="1000"/>
                                        <p:tgtEl>
                                          <p:spTgt spid="121"/>
                                        </p:tgtEl>
                                      </p:cBhvr>
                                    </p:animEffect>
                                    <p:anim calcmode="lin" valueType="num">
                                      <p:cBhvr>
                                        <p:cTn id="111" dur="1000" fill="hold"/>
                                        <p:tgtEl>
                                          <p:spTgt spid="121"/>
                                        </p:tgtEl>
                                        <p:attrNameLst>
                                          <p:attrName>ppt_x</p:attrName>
                                        </p:attrNameLst>
                                      </p:cBhvr>
                                      <p:tavLst>
                                        <p:tav tm="0">
                                          <p:val>
                                            <p:strVal val="#ppt_x"/>
                                          </p:val>
                                        </p:tav>
                                        <p:tav tm="100000">
                                          <p:val>
                                            <p:strVal val="#ppt_x"/>
                                          </p:val>
                                        </p:tav>
                                      </p:tavLst>
                                    </p:anim>
                                    <p:anim calcmode="lin" valueType="num">
                                      <p:cBhvr>
                                        <p:cTn id="112"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nodeType="clickEffect">
                                  <p:stCondLst>
                                    <p:cond delay="0"/>
                                  </p:stCondLst>
                                  <p:childTnLst>
                                    <p:set>
                                      <p:cBhvr>
                                        <p:cTn id="116" dur="1" fill="hold">
                                          <p:stCondLst>
                                            <p:cond delay="0"/>
                                          </p:stCondLst>
                                        </p:cTn>
                                        <p:tgtEl>
                                          <p:spTgt spid="110"/>
                                        </p:tgtEl>
                                        <p:attrNameLst>
                                          <p:attrName>style.visibility</p:attrName>
                                        </p:attrNameLst>
                                      </p:cBhvr>
                                      <p:to>
                                        <p:strVal val="visible"/>
                                      </p:to>
                                    </p:set>
                                    <p:animEffect transition="in" filter="fade">
                                      <p:cBhvr>
                                        <p:cTn id="117" dur="1000"/>
                                        <p:tgtEl>
                                          <p:spTgt spid="110"/>
                                        </p:tgtEl>
                                      </p:cBhvr>
                                    </p:animEffect>
                                    <p:anim calcmode="lin" valueType="num">
                                      <p:cBhvr>
                                        <p:cTn id="118" dur="1000" fill="hold"/>
                                        <p:tgtEl>
                                          <p:spTgt spid="110"/>
                                        </p:tgtEl>
                                        <p:attrNameLst>
                                          <p:attrName>ppt_x</p:attrName>
                                        </p:attrNameLst>
                                      </p:cBhvr>
                                      <p:tavLst>
                                        <p:tav tm="0">
                                          <p:val>
                                            <p:strVal val="#ppt_x"/>
                                          </p:val>
                                        </p:tav>
                                        <p:tav tm="100000">
                                          <p:val>
                                            <p:strVal val="#ppt_x"/>
                                          </p:val>
                                        </p:tav>
                                      </p:tavLst>
                                    </p:anim>
                                    <p:anim calcmode="lin" valueType="num">
                                      <p:cBhvr>
                                        <p:cTn id="119" dur="1000" fill="hold"/>
                                        <p:tgtEl>
                                          <p:spTgt spid="110"/>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112"/>
                                        </p:tgtEl>
                                        <p:attrNameLst>
                                          <p:attrName>style.visibility</p:attrName>
                                        </p:attrNameLst>
                                      </p:cBhvr>
                                      <p:to>
                                        <p:strVal val="visible"/>
                                      </p:to>
                                    </p:set>
                                    <p:animEffect transition="in" filter="fade">
                                      <p:cBhvr>
                                        <p:cTn id="122" dur="1000"/>
                                        <p:tgtEl>
                                          <p:spTgt spid="112"/>
                                        </p:tgtEl>
                                      </p:cBhvr>
                                    </p:animEffect>
                                    <p:anim calcmode="lin" valueType="num">
                                      <p:cBhvr>
                                        <p:cTn id="123" dur="1000" fill="hold"/>
                                        <p:tgtEl>
                                          <p:spTgt spid="112"/>
                                        </p:tgtEl>
                                        <p:attrNameLst>
                                          <p:attrName>ppt_x</p:attrName>
                                        </p:attrNameLst>
                                      </p:cBhvr>
                                      <p:tavLst>
                                        <p:tav tm="0">
                                          <p:val>
                                            <p:strVal val="#ppt_x"/>
                                          </p:val>
                                        </p:tav>
                                        <p:tav tm="100000">
                                          <p:val>
                                            <p:strVal val="#ppt_x"/>
                                          </p:val>
                                        </p:tav>
                                      </p:tavLst>
                                    </p:anim>
                                    <p:anim calcmode="lin" valueType="num">
                                      <p:cBhvr>
                                        <p:cTn id="124" dur="1000" fill="hold"/>
                                        <p:tgtEl>
                                          <p:spTgt spid="112"/>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111"/>
                                        </p:tgtEl>
                                        <p:attrNameLst>
                                          <p:attrName>style.visibility</p:attrName>
                                        </p:attrNameLst>
                                      </p:cBhvr>
                                      <p:to>
                                        <p:strVal val="visible"/>
                                      </p:to>
                                    </p:set>
                                    <p:animEffect transition="in" filter="fade">
                                      <p:cBhvr>
                                        <p:cTn id="127" dur="1000"/>
                                        <p:tgtEl>
                                          <p:spTgt spid="111"/>
                                        </p:tgtEl>
                                      </p:cBhvr>
                                    </p:animEffect>
                                    <p:anim calcmode="lin" valueType="num">
                                      <p:cBhvr>
                                        <p:cTn id="128" dur="1000" fill="hold"/>
                                        <p:tgtEl>
                                          <p:spTgt spid="111"/>
                                        </p:tgtEl>
                                        <p:attrNameLst>
                                          <p:attrName>ppt_x</p:attrName>
                                        </p:attrNameLst>
                                      </p:cBhvr>
                                      <p:tavLst>
                                        <p:tav tm="0">
                                          <p:val>
                                            <p:strVal val="#ppt_x"/>
                                          </p:val>
                                        </p:tav>
                                        <p:tav tm="100000">
                                          <p:val>
                                            <p:strVal val="#ppt_x"/>
                                          </p:val>
                                        </p:tav>
                                      </p:tavLst>
                                    </p:anim>
                                    <p:anim calcmode="lin" valueType="num">
                                      <p:cBhvr>
                                        <p:cTn id="129" dur="1000" fill="hold"/>
                                        <p:tgtEl>
                                          <p:spTgt spid="111"/>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109"/>
                                        </p:tgtEl>
                                        <p:attrNameLst>
                                          <p:attrName>style.visibility</p:attrName>
                                        </p:attrNameLst>
                                      </p:cBhvr>
                                      <p:to>
                                        <p:strVal val="visible"/>
                                      </p:to>
                                    </p:set>
                                    <p:animEffect transition="in" filter="fade">
                                      <p:cBhvr>
                                        <p:cTn id="132" dur="1000"/>
                                        <p:tgtEl>
                                          <p:spTgt spid="109"/>
                                        </p:tgtEl>
                                      </p:cBhvr>
                                    </p:animEffect>
                                    <p:anim calcmode="lin" valueType="num">
                                      <p:cBhvr>
                                        <p:cTn id="133" dur="1000" fill="hold"/>
                                        <p:tgtEl>
                                          <p:spTgt spid="109"/>
                                        </p:tgtEl>
                                        <p:attrNameLst>
                                          <p:attrName>ppt_x</p:attrName>
                                        </p:attrNameLst>
                                      </p:cBhvr>
                                      <p:tavLst>
                                        <p:tav tm="0">
                                          <p:val>
                                            <p:strVal val="#ppt_x"/>
                                          </p:val>
                                        </p:tav>
                                        <p:tav tm="100000">
                                          <p:val>
                                            <p:strVal val="#ppt_x"/>
                                          </p:val>
                                        </p:tav>
                                      </p:tavLst>
                                    </p:anim>
                                    <p:anim calcmode="lin" valueType="num">
                                      <p:cBhvr>
                                        <p:cTn id="134"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9" grpId="0" animBg="1"/>
      <p:bldP spid="16" grpId="0" animBg="1"/>
      <p:bldP spid="85" grpId="0" animBg="1"/>
      <p:bldP spid="87" grpId="0" animBg="1"/>
      <p:bldP spid="88" grpId="0" animBg="1"/>
      <p:bldP spid="95" grpId="0" animBg="1"/>
      <p:bldP spid="97" grpId="0" animBg="1"/>
      <p:bldP spid="98" grpId="0" animBg="1"/>
      <p:bldP spid="127" grpId="0" animBg="1"/>
      <p:bldP spid="129" grpId="0" animBg="1"/>
      <p:bldP spid="130" grpId="0" animBg="1"/>
      <p:bldP spid="118" grpId="0" animBg="1"/>
      <p:bldP spid="120" grpId="0" animBg="1"/>
      <p:bldP spid="121" grpId="0" animBg="1"/>
      <p:bldP spid="109" grpId="0" animBg="1"/>
      <p:bldP spid="111" grpId="0" animBg="1"/>
      <p:bldP spid="112" grpId="0" animBg="1"/>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666392" y="70180"/>
            <a:ext cx="7886700" cy="554292"/>
          </a:xfrm>
        </p:spPr>
        <p:txBody>
          <a:bodyPr>
            <a:noAutofit/>
          </a:bodyPr>
          <a:lstStyle/>
          <a:p>
            <a:pPr algn="ctr"/>
            <a:r>
              <a:rPr lang="tr-TR" sz="4000" dirty="0" smtClean="0">
                <a:solidFill>
                  <a:srgbClr val="DB4F4F"/>
                </a:solidFill>
                <a:latin typeface="Hollywood Hills" panose="00000400000000000000" pitchFamily="2" charset="0"/>
              </a:rPr>
              <a:t>4- ALKOL VE UYUŞTURUCU BAĞIMLILIĞI</a:t>
            </a:r>
            <a:endParaRPr lang="en-US" sz="4000" dirty="0">
              <a:solidFill>
                <a:srgbClr val="DB4F4F"/>
              </a:solidFill>
              <a:latin typeface="Hollywood Hills" panose="00000400000000000000" pitchFamily="2" charset="0"/>
            </a:endParaRPr>
          </a:p>
        </p:txBody>
      </p:sp>
      <p:grpSp>
        <p:nvGrpSpPr>
          <p:cNvPr id="3" name="Group 2">
            <a:extLst>
              <a:ext uri="{FF2B5EF4-FFF2-40B4-BE49-F238E27FC236}">
                <a16:creationId xmlns:a16="http://schemas.microsoft.com/office/drawing/2014/main" id="{788E83E1-4A9C-4482-9CD2-C1D0137CA455}"/>
              </a:ext>
            </a:extLst>
          </p:cNvPr>
          <p:cNvGrpSpPr/>
          <p:nvPr/>
        </p:nvGrpSpPr>
        <p:grpSpPr>
          <a:xfrm>
            <a:off x="1518206" y="789039"/>
            <a:ext cx="2663072" cy="3884956"/>
            <a:chOff x="17056099" y="4227552"/>
            <a:chExt cx="1713460" cy="2499638"/>
          </a:xfrm>
        </p:grpSpPr>
        <p:sp>
          <p:nvSpPr>
            <p:cNvPr id="4" name="Shape">
              <a:extLst>
                <a:ext uri="{FF2B5EF4-FFF2-40B4-BE49-F238E27FC236}">
                  <a16:creationId xmlns:a16="http://schemas.microsoft.com/office/drawing/2014/main" id="{B0203534-3F30-426C-AE21-36D09AE4289E}"/>
                </a:ext>
              </a:extLst>
            </p:cNvPr>
            <p:cNvSpPr/>
            <p:nvPr/>
          </p:nvSpPr>
          <p:spPr>
            <a:xfrm>
              <a:off x="17183099" y="6413499"/>
              <a:ext cx="772163" cy="313691"/>
            </a:xfrm>
            <a:custGeom>
              <a:avLst/>
              <a:gdLst/>
              <a:ahLst/>
              <a:cxnLst>
                <a:cxn ang="0">
                  <a:pos x="wd2" y="hd2"/>
                </a:cxn>
                <a:cxn ang="5400000">
                  <a:pos x="wd2" y="hd2"/>
                </a:cxn>
                <a:cxn ang="10800000">
                  <a:pos x="wd2" y="hd2"/>
                </a:cxn>
                <a:cxn ang="16200000">
                  <a:pos x="wd2" y="hd2"/>
                </a:cxn>
              </a:cxnLst>
              <a:rect l="0" t="0" r="r" b="b"/>
              <a:pathLst>
                <a:path w="21600" h="21600" extrusionOk="0">
                  <a:moveTo>
                    <a:pt x="8811" y="21600"/>
                  </a:moveTo>
                  <a:lnTo>
                    <a:pt x="12825" y="21600"/>
                  </a:lnTo>
                  <a:cubicBezTo>
                    <a:pt x="17692" y="21600"/>
                    <a:pt x="21600" y="11893"/>
                    <a:pt x="21600" y="0"/>
                  </a:cubicBezTo>
                  <a:lnTo>
                    <a:pt x="21600" y="0"/>
                  </a:lnTo>
                  <a:lnTo>
                    <a:pt x="0" y="0"/>
                  </a:lnTo>
                  <a:lnTo>
                    <a:pt x="0" y="0"/>
                  </a:lnTo>
                  <a:cubicBezTo>
                    <a:pt x="0" y="11981"/>
                    <a:pt x="3943" y="21600"/>
                    <a:pt x="8811"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5" name="Shape">
              <a:extLst>
                <a:ext uri="{FF2B5EF4-FFF2-40B4-BE49-F238E27FC236}">
                  <a16:creationId xmlns:a16="http://schemas.microsoft.com/office/drawing/2014/main" id="{114684BA-38A8-4E72-968D-A2C362F03FCC}"/>
                </a:ext>
              </a:extLst>
            </p:cNvPr>
            <p:cNvSpPr/>
            <p:nvPr/>
          </p:nvSpPr>
          <p:spPr>
            <a:xfrm>
              <a:off x="17056099" y="4227552"/>
              <a:ext cx="1713460" cy="1149946"/>
            </a:xfrm>
            <a:custGeom>
              <a:avLst/>
              <a:gdLst/>
              <a:ahLst/>
              <a:cxnLst>
                <a:cxn ang="0">
                  <a:pos x="wd2" y="hd2"/>
                </a:cxn>
                <a:cxn ang="5400000">
                  <a:pos x="wd2" y="hd2"/>
                </a:cxn>
                <a:cxn ang="10800000">
                  <a:pos x="wd2" y="hd2"/>
                </a:cxn>
                <a:cxn ang="16200000">
                  <a:pos x="wd2" y="hd2"/>
                </a:cxn>
              </a:cxnLst>
              <a:rect l="0" t="0" r="r" b="b"/>
              <a:pathLst>
                <a:path w="21476" h="21579" extrusionOk="0">
                  <a:moveTo>
                    <a:pt x="21347" y="15388"/>
                  </a:moveTo>
                  <a:lnTo>
                    <a:pt x="18466" y="10408"/>
                  </a:lnTo>
                  <a:cubicBezTo>
                    <a:pt x="18323" y="10160"/>
                    <a:pt x="18116" y="10105"/>
                    <a:pt x="17940" y="10297"/>
                  </a:cubicBezTo>
                  <a:cubicBezTo>
                    <a:pt x="17797" y="10435"/>
                    <a:pt x="17734" y="10683"/>
                    <a:pt x="17734" y="10958"/>
                  </a:cubicBezTo>
                  <a:lnTo>
                    <a:pt x="17734" y="12196"/>
                  </a:lnTo>
                  <a:lnTo>
                    <a:pt x="11271" y="12196"/>
                  </a:lnTo>
                  <a:lnTo>
                    <a:pt x="11271" y="8426"/>
                  </a:lnTo>
                  <a:cubicBezTo>
                    <a:pt x="11271" y="8179"/>
                    <a:pt x="11382" y="7986"/>
                    <a:pt x="11526" y="7986"/>
                  </a:cubicBezTo>
                  <a:lnTo>
                    <a:pt x="12656" y="7986"/>
                  </a:lnTo>
                  <a:cubicBezTo>
                    <a:pt x="12895" y="7986"/>
                    <a:pt x="12990" y="7436"/>
                    <a:pt x="12799" y="7216"/>
                  </a:cubicBezTo>
                  <a:lnTo>
                    <a:pt x="6591" y="62"/>
                  </a:lnTo>
                  <a:cubicBezTo>
                    <a:pt x="6512" y="-21"/>
                    <a:pt x="6400" y="-21"/>
                    <a:pt x="6321" y="62"/>
                  </a:cubicBezTo>
                  <a:lnTo>
                    <a:pt x="113" y="7216"/>
                  </a:lnTo>
                  <a:cubicBezTo>
                    <a:pt x="-94" y="7463"/>
                    <a:pt x="2" y="7986"/>
                    <a:pt x="256" y="7986"/>
                  </a:cubicBezTo>
                  <a:lnTo>
                    <a:pt x="1386" y="7986"/>
                  </a:lnTo>
                  <a:cubicBezTo>
                    <a:pt x="1530" y="7986"/>
                    <a:pt x="1641" y="8179"/>
                    <a:pt x="1641" y="8426"/>
                  </a:cubicBezTo>
                  <a:lnTo>
                    <a:pt x="1641" y="10160"/>
                  </a:lnTo>
                  <a:cubicBezTo>
                    <a:pt x="1641" y="11811"/>
                    <a:pt x="2421" y="13159"/>
                    <a:pt x="3376" y="13159"/>
                  </a:cubicBezTo>
                  <a:lnTo>
                    <a:pt x="17909" y="13159"/>
                  </a:lnTo>
                  <a:cubicBezTo>
                    <a:pt x="18147" y="13159"/>
                    <a:pt x="18338" y="12829"/>
                    <a:pt x="18338" y="12416"/>
                  </a:cubicBezTo>
                  <a:lnTo>
                    <a:pt x="18338" y="11453"/>
                  </a:lnTo>
                  <a:lnTo>
                    <a:pt x="20901" y="15883"/>
                  </a:lnTo>
                  <a:lnTo>
                    <a:pt x="18338" y="20313"/>
                  </a:lnTo>
                  <a:lnTo>
                    <a:pt x="18338" y="19350"/>
                  </a:lnTo>
                  <a:cubicBezTo>
                    <a:pt x="18338" y="18937"/>
                    <a:pt x="18147" y="18607"/>
                    <a:pt x="17909" y="18607"/>
                  </a:cubicBezTo>
                  <a:lnTo>
                    <a:pt x="11733" y="18607"/>
                  </a:lnTo>
                  <a:lnTo>
                    <a:pt x="11733" y="19570"/>
                  </a:lnTo>
                  <a:lnTo>
                    <a:pt x="17781" y="19570"/>
                  </a:lnTo>
                  <a:lnTo>
                    <a:pt x="17781" y="20809"/>
                  </a:lnTo>
                  <a:cubicBezTo>
                    <a:pt x="17781" y="21084"/>
                    <a:pt x="17861" y="21359"/>
                    <a:pt x="18004" y="21469"/>
                  </a:cubicBezTo>
                  <a:cubicBezTo>
                    <a:pt x="18068" y="21524"/>
                    <a:pt x="18147" y="21579"/>
                    <a:pt x="18227" y="21579"/>
                  </a:cubicBezTo>
                  <a:cubicBezTo>
                    <a:pt x="18338" y="21579"/>
                    <a:pt x="18450" y="21496"/>
                    <a:pt x="18529" y="21359"/>
                  </a:cubicBezTo>
                  <a:lnTo>
                    <a:pt x="21410" y="16378"/>
                  </a:lnTo>
                  <a:cubicBezTo>
                    <a:pt x="21506" y="16131"/>
                    <a:pt x="21506" y="15663"/>
                    <a:pt x="21347" y="15388"/>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6" name="Shape">
              <a:extLst>
                <a:ext uri="{FF2B5EF4-FFF2-40B4-BE49-F238E27FC236}">
                  <a16:creationId xmlns:a16="http://schemas.microsoft.com/office/drawing/2014/main" id="{91E7FAA4-5CDC-4EDD-83AB-8B46F95A850E}"/>
                </a:ext>
              </a:extLst>
            </p:cNvPr>
            <p:cNvSpPr/>
            <p:nvPr/>
          </p:nvSpPr>
          <p:spPr>
            <a:xfrm>
              <a:off x="17183100" y="5245099"/>
              <a:ext cx="1585762" cy="712471"/>
            </a:xfrm>
            <a:custGeom>
              <a:avLst/>
              <a:gdLst/>
              <a:ahLst/>
              <a:cxnLst>
                <a:cxn ang="0">
                  <a:pos x="wd2" y="hd2"/>
                </a:cxn>
                <a:cxn ang="5400000">
                  <a:pos x="wd2" y="hd2"/>
                </a:cxn>
                <a:cxn ang="10800000">
                  <a:pos x="wd2" y="hd2"/>
                </a:cxn>
                <a:cxn ang="16200000">
                  <a:pos x="wd2" y="hd2"/>
                </a:cxn>
              </a:cxnLst>
              <a:rect l="0" t="0" r="r" b="b"/>
              <a:pathLst>
                <a:path w="21559" h="21600" extrusionOk="0">
                  <a:moveTo>
                    <a:pt x="21427" y="12898"/>
                  </a:moveTo>
                  <a:lnTo>
                    <a:pt x="18302" y="5929"/>
                  </a:lnTo>
                  <a:cubicBezTo>
                    <a:pt x="18147" y="5583"/>
                    <a:pt x="17922" y="5506"/>
                    <a:pt x="17732" y="5775"/>
                  </a:cubicBezTo>
                  <a:cubicBezTo>
                    <a:pt x="17577" y="5968"/>
                    <a:pt x="17508" y="6314"/>
                    <a:pt x="17508" y="6699"/>
                  </a:cubicBezTo>
                  <a:lnTo>
                    <a:pt x="17508" y="8432"/>
                  </a:lnTo>
                  <a:lnTo>
                    <a:pt x="10498" y="8432"/>
                  </a:lnTo>
                  <a:lnTo>
                    <a:pt x="10498" y="0"/>
                  </a:lnTo>
                  <a:lnTo>
                    <a:pt x="0" y="0"/>
                  </a:lnTo>
                  <a:lnTo>
                    <a:pt x="0" y="5621"/>
                  </a:lnTo>
                  <a:cubicBezTo>
                    <a:pt x="0" y="7932"/>
                    <a:pt x="846" y="9818"/>
                    <a:pt x="1882" y="9818"/>
                  </a:cubicBezTo>
                  <a:lnTo>
                    <a:pt x="17646" y="9818"/>
                  </a:lnTo>
                  <a:cubicBezTo>
                    <a:pt x="17905" y="9818"/>
                    <a:pt x="18112" y="9356"/>
                    <a:pt x="18112" y="8779"/>
                  </a:cubicBezTo>
                  <a:lnTo>
                    <a:pt x="18112" y="7431"/>
                  </a:lnTo>
                  <a:lnTo>
                    <a:pt x="20892" y="13630"/>
                  </a:lnTo>
                  <a:lnTo>
                    <a:pt x="18112" y="19829"/>
                  </a:lnTo>
                  <a:lnTo>
                    <a:pt x="18112" y="18481"/>
                  </a:lnTo>
                  <a:cubicBezTo>
                    <a:pt x="18112" y="17904"/>
                    <a:pt x="17905" y="17442"/>
                    <a:pt x="17646" y="17442"/>
                  </a:cubicBezTo>
                  <a:lnTo>
                    <a:pt x="10947" y="17442"/>
                  </a:lnTo>
                  <a:lnTo>
                    <a:pt x="10947" y="18789"/>
                  </a:lnTo>
                  <a:lnTo>
                    <a:pt x="17508" y="18789"/>
                  </a:lnTo>
                  <a:lnTo>
                    <a:pt x="17508" y="20522"/>
                  </a:lnTo>
                  <a:cubicBezTo>
                    <a:pt x="17508" y="20907"/>
                    <a:pt x="17594" y="21292"/>
                    <a:pt x="17750" y="21446"/>
                  </a:cubicBezTo>
                  <a:cubicBezTo>
                    <a:pt x="17819" y="21523"/>
                    <a:pt x="17905" y="21600"/>
                    <a:pt x="17991" y="21600"/>
                  </a:cubicBezTo>
                  <a:cubicBezTo>
                    <a:pt x="18112" y="21600"/>
                    <a:pt x="18233" y="21484"/>
                    <a:pt x="18319" y="21292"/>
                  </a:cubicBezTo>
                  <a:lnTo>
                    <a:pt x="21445" y="14323"/>
                  </a:lnTo>
                  <a:cubicBezTo>
                    <a:pt x="21600" y="13976"/>
                    <a:pt x="21600" y="13322"/>
                    <a:pt x="21427" y="12898"/>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sp>
          <p:nvSpPr>
            <p:cNvPr id="7" name="Shape">
              <a:extLst>
                <a:ext uri="{FF2B5EF4-FFF2-40B4-BE49-F238E27FC236}">
                  <a16:creationId xmlns:a16="http://schemas.microsoft.com/office/drawing/2014/main" id="{AF5E5157-0A39-4AAD-A23A-AF0ED945B907}"/>
                </a:ext>
              </a:extLst>
            </p:cNvPr>
            <p:cNvSpPr/>
            <p:nvPr/>
          </p:nvSpPr>
          <p:spPr>
            <a:xfrm>
              <a:off x="17183100" y="5829300"/>
              <a:ext cx="1585762" cy="715012"/>
            </a:xfrm>
            <a:custGeom>
              <a:avLst/>
              <a:gdLst/>
              <a:ahLst/>
              <a:cxnLst>
                <a:cxn ang="0">
                  <a:pos x="wd2" y="hd2"/>
                </a:cxn>
                <a:cxn ang="5400000">
                  <a:pos x="wd2" y="hd2"/>
                </a:cxn>
                <a:cxn ang="10800000">
                  <a:pos x="wd2" y="hd2"/>
                </a:cxn>
                <a:cxn ang="16200000">
                  <a:pos x="wd2" y="hd2"/>
                </a:cxn>
              </a:cxnLst>
              <a:rect l="0" t="0" r="r" b="b"/>
              <a:pathLst>
                <a:path w="21559" h="21600" extrusionOk="0">
                  <a:moveTo>
                    <a:pt x="21427" y="12929"/>
                  </a:moveTo>
                  <a:lnTo>
                    <a:pt x="18302" y="5985"/>
                  </a:lnTo>
                  <a:cubicBezTo>
                    <a:pt x="18147" y="5640"/>
                    <a:pt x="17922" y="5563"/>
                    <a:pt x="17732" y="5832"/>
                  </a:cubicBezTo>
                  <a:cubicBezTo>
                    <a:pt x="17577" y="6023"/>
                    <a:pt x="17508" y="6369"/>
                    <a:pt x="17508" y="6752"/>
                  </a:cubicBezTo>
                  <a:lnTo>
                    <a:pt x="17508" y="8479"/>
                  </a:lnTo>
                  <a:lnTo>
                    <a:pt x="10498" y="8479"/>
                  </a:lnTo>
                  <a:lnTo>
                    <a:pt x="10498" y="0"/>
                  </a:lnTo>
                  <a:lnTo>
                    <a:pt x="0" y="0"/>
                  </a:lnTo>
                  <a:lnTo>
                    <a:pt x="0" y="5678"/>
                  </a:lnTo>
                  <a:cubicBezTo>
                    <a:pt x="0" y="7980"/>
                    <a:pt x="846" y="9860"/>
                    <a:pt x="1882" y="9860"/>
                  </a:cubicBezTo>
                  <a:lnTo>
                    <a:pt x="17646" y="9860"/>
                  </a:lnTo>
                  <a:cubicBezTo>
                    <a:pt x="17905" y="9860"/>
                    <a:pt x="18112" y="9400"/>
                    <a:pt x="18112" y="8824"/>
                  </a:cubicBezTo>
                  <a:lnTo>
                    <a:pt x="18112" y="7481"/>
                  </a:lnTo>
                  <a:lnTo>
                    <a:pt x="20892" y="13658"/>
                  </a:lnTo>
                  <a:lnTo>
                    <a:pt x="18112" y="19835"/>
                  </a:lnTo>
                  <a:lnTo>
                    <a:pt x="18112" y="18492"/>
                  </a:lnTo>
                  <a:cubicBezTo>
                    <a:pt x="18112" y="17917"/>
                    <a:pt x="17905" y="17456"/>
                    <a:pt x="17646" y="17456"/>
                  </a:cubicBezTo>
                  <a:lnTo>
                    <a:pt x="10947" y="17456"/>
                  </a:lnTo>
                  <a:lnTo>
                    <a:pt x="10947" y="18799"/>
                  </a:lnTo>
                  <a:lnTo>
                    <a:pt x="17508" y="18799"/>
                  </a:lnTo>
                  <a:lnTo>
                    <a:pt x="17508" y="20526"/>
                  </a:lnTo>
                  <a:cubicBezTo>
                    <a:pt x="17508" y="20909"/>
                    <a:pt x="17594" y="21293"/>
                    <a:pt x="17750" y="21447"/>
                  </a:cubicBezTo>
                  <a:cubicBezTo>
                    <a:pt x="17819" y="21523"/>
                    <a:pt x="17905" y="21600"/>
                    <a:pt x="17991" y="21600"/>
                  </a:cubicBezTo>
                  <a:cubicBezTo>
                    <a:pt x="18112" y="21600"/>
                    <a:pt x="18233" y="21485"/>
                    <a:pt x="18319" y="21293"/>
                  </a:cubicBezTo>
                  <a:lnTo>
                    <a:pt x="21445" y="14349"/>
                  </a:lnTo>
                  <a:cubicBezTo>
                    <a:pt x="21600" y="14004"/>
                    <a:pt x="21600" y="13313"/>
                    <a:pt x="21427" y="12929"/>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solidFill>
                  <a:srgbClr val="FFFFFF"/>
                </a:solidFill>
                <a:latin typeface="Calibri" panose="020F0502020204030204"/>
              </a:endParaRPr>
            </a:p>
          </p:txBody>
        </p:sp>
      </p:grpSp>
      <p:sp>
        <p:nvSpPr>
          <p:cNvPr id="13" name="TextBox 12">
            <a:extLst>
              <a:ext uri="{FF2B5EF4-FFF2-40B4-BE49-F238E27FC236}">
                <a16:creationId xmlns:a16="http://schemas.microsoft.com/office/drawing/2014/main" id="{03C7EC8F-0578-4B07-B539-62E187877D6B}"/>
              </a:ext>
            </a:extLst>
          </p:cNvPr>
          <p:cNvSpPr txBox="1"/>
          <p:nvPr/>
        </p:nvSpPr>
        <p:spPr>
          <a:xfrm>
            <a:off x="2098653" y="2016433"/>
            <a:ext cx="1340530" cy="307777"/>
          </a:xfrm>
          <a:prstGeom prst="rect">
            <a:avLst/>
          </a:prstGeom>
          <a:noFill/>
        </p:spPr>
        <p:txBody>
          <a:bodyPr wrap="square" lIns="0" rIns="0" rtlCol="0" anchor="ctr">
            <a:spAutoFit/>
          </a:bodyPr>
          <a:lstStyle/>
          <a:p>
            <a:r>
              <a:rPr lang="tr-TR" sz="1400" b="1" noProof="1" smtClean="0">
                <a:solidFill>
                  <a:srgbClr val="4CC1EF"/>
                </a:solidFill>
                <a:latin typeface="Calibri" panose="020F0502020204030204"/>
              </a:rPr>
              <a:t>Madde bağımlılığı </a:t>
            </a:r>
            <a:endParaRPr lang="en-US" sz="1400" b="1" noProof="1">
              <a:solidFill>
                <a:srgbClr val="4CC1EF"/>
              </a:solidFill>
              <a:latin typeface="Calibri" panose="020F0502020204030204"/>
            </a:endParaRPr>
          </a:p>
        </p:txBody>
      </p:sp>
      <p:sp>
        <p:nvSpPr>
          <p:cNvPr id="14" name="TextBox 13">
            <a:extLst>
              <a:ext uri="{FF2B5EF4-FFF2-40B4-BE49-F238E27FC236}">
                <a16:creationId xmlns:a16="http://schemas.microsoft.com/office/drawing/2014/main" id="{9F5BC3C9-05AF-43D9-BC01-8CD10D8167E3}"/>
              </a:ext>
            </a:extLst>
          </p:cNvPr>
          <p:cNvSpPr txBox="1"/>
          <p:nvPr/>
        </p:nvSpPr>
        <p:spPr>
          <a:xfrm>
            <a:off x="2098653" y="2939649"/>
            <a:ext cx="1340530" cy="276999"/>
          </a:xfrm>
          <a:prstGeom prst="rect">
            <a:avLst/>
          </a:prstGeom>
          <a:noFill/>
        </p:spPr>
        <p:txBody>
          <a:bodyPr wrap="square" lIns="0" rIns="0" rtlCol="0" anchor="ctr">
            <a:spAutoFit/>
          </a:bodyPr>
          <a:lstStyle/>
          <a:p>
            <a:r>
              <a:rPr lang="tr-TR" sz="1200" b="1" noProof="1" smtClean="0">
                <a:solidFill>
                  <a:srgbClr val="F7931F"/>
                </a:solidFill>
                <a:latin typeface="Calibri" panose="020F0502020204030204"/>
              </a:rPr>
              <a:t>Madde bağımlılığı</a:t>
            </a:r>
            <a:endParaRPr lang="en-US" sz="1200" b="1" noProof="1">
              <a:solidFill>
                <a:srgbClr val="F7931F"/>
              </a:solidFill>
              <a:latin typeface="Calibri" panose="020F0502020204030204"/>
            </a:endParaRPr>
          </a:p>
        </p:txBody>
      </p:sp>
      <p:sp>
        <p:nvSpPr>
          <p:cNvPr id="15" name="TextBox 14">
            <a:extLst>
              <a:ext uri="{FF2B5EF4-FFF2-40B4-BE49-F238E27FC236}">
                <a16:creationId xmlns:a16="http://schemas.microsoft.com/office/drawing/2014/main" id="{09C6CD34-5364-46AA-AB94-726DA7BD9138}"/>
              </a:ext>
            </a:extLst>
          </p:cNvPr>
          <p:cNvSpPr txBox="1"/>
          <p:nvPr/>
        </p:nvSpPr>
        <p:spPr>
          <a:xfrm>
            <a:off x="2098653" y="3830989"/>
            <a:ext cx="1340530" cy="307777"/>
          </a:xfrm>
          <a:prstGeom prst="rect">
            <a:avLst/>
          </a:prstGeom>
          <a:noFill/>
        </p:spPr>
        <p:txBody>
          <a:bodyPr wrap="square" lIns="0" rIns="0" rtlCol="0" anchor="ctr">
            <a:spAutoFit/>
          </a:bodyPr>
          <a:lstStyle/>
          <a:p>
            <a:r>
              <a:rPr lang="tr-TR" sz="1400" b="1" noProof="1" smtClean="0">
                <a:solidFill>
                  <a:srgbClr val="C13018"/>
                </a:solidFill>
                <a:latin typeface="Calibri" panose="020F0502020204030204"/>
              </a:rPr>
              <a:t>Madde bağımlılığı</a:t>
            </a:r>
            <a:endParaRPr lang="en-US" sz="1400" b="1" noProof="1">
              <a:solidFill>
                <a:srgbClr val="C13018"/>
              </a:solidFill>
              <a:latin typeface="Calibri" panose="020F0502020204030204"/>
            </a:endParaRPr>
          </a:p>
        </p:txBody>
      </p:sp>
      <p:sp>
        <p:nvSpPr>
          <p:cNvPr id="23" name="TextBox 22">
            <a:extLst>
              <a:ext uri="{FF2B5EF4-FFF2-40B4-BE49-F238E27FC236}">
                <a16:creationId xmlns:a16="http://schemas.microsoft.com/office/drawing/2014/main" id="{522AFCED-2826-44B6-B648-B789AC9E941A}"/>
              </a:ext>
            </a:extLst>
          </p:cNvPr>
          <p:cNvSpPr txBox="1"/>
          <p:nvPr/>
        </p:nvSpPr>
        <p:spPr>
          <a:xfrm>
            <a:off x="4474367" y="1906334"/>
            <a:ext cx="3856469" cy="584775"/>
          </a:xfrm>
          <a:prstGeom prst="rect">
            <a:avLst/>
          </a:prstGeom>
          <a:noFill/>
        </p:spPr>
        <p:txBody>
          <a:bodyPr wrap="square" lIns="0" rIns="0" rtlCol="0" anchor="b">
            <a:spAutoFit/>
          </a:bodyPr>
          <a:lstStyle/>
          <a:p>
            <a:r>
              <a:rPr lang="tr-TR" sz="1600" b="1" noProof="1" smtClean="0">
                <a:solidFill>
                  <a:srgbClr val="4CC1EF">
                    <a:lumMod val="75000"/>
                  </a:srgbClr>
                </a:solidFill>
                <a:latin typeface="Calibri" panose="020F0502020204030204"/>
              </a:rPr>
              <a:t>Alkol ve uyuşturucu kullanıma bağlı olarak zamanla bağımlılığının oluşmasıdır.</a:t>
            </a:r>
            <a:endParaRPr lang="en-US" sz="1600" b="1" noProof="1">
              <a:solidFill>
                <a:srgbClr val="4CC1EF">
                  <a:lumMod val="75000"/>
                </a:srgbClr>
              </a:solidFill>
              <a:latin typeface="Calibri" panose="020F0502020204030204"/>
            </a:endParaRPr>
          </a:p>
        </p:txBody>
      </p:sp>
      <p:sp>
        <p:nvSpPr>
          <p:cNvPr id="26" name="TextBox 25">
            <a:extLst>
              <a:ext uri="{FF2B5EF4-FFF2-40B4-BE49-F238E27FC236}">
                <a16:creationId xmlns:a16="http://schemas.microsoft.com/office/drawing/2014/main" id="{4651E3C2-5F91-4C7A-B0D9-FFA05FDD1C70}"/>
              </a:ext>
            </a:extLst>
          </p:cNvPr>
          <p:cNvSpPr txBox="1"/>
          <p:nvPr/>
        </p:nvSpPr>
        <p:spPr>
          <a:xfrm>
            <a:off x="4377581" y="2712033"/>
            <a:ext cx="4050042" cy="646331"/>
          </a:xfrm>
          <a:prstGeom prst="rect">
            <a:avLst/>
          </a:prstGeom>
          <a:noFill/>
        </p:spPr>
        <p:txBody>
          <a:bodyPr wrap="square" lIns="0" rIns="0" rtlCol="0" anchor="b">
            <a:spAutoFit/>
          </a:bodyPr>
          <a:lstStyle/>
          <a:p>
            <a:r>
              <a:rPr lang="tr-TR" sz="1800" b="1" noProof="1" smtClean="0">
                <a:solidFill>
                  <a:srgbClr val="F7931F"/>
                </a:solidFill>
                <a:latin typeface="Calibri" panose="020F0502020204030204"/>
              </a:rPr>
              <a:t>Gerçekten kopmaya bedensel ve ruhsal çöküntüye neden olmaktadır.</a:t>
            </a:r>
            <a:endParaRPr lang="en-US" sz="1800" b="1" noProof="1">
              <a:solidFill>
                <a:srgbClr val="F7931F"/>
              </a:solidFill>
              <a:latin typeface="Calibri" panose="020F0502020204030204"/>
            </a:endParaRPr>
          </a:p>
        </p:txBody>
      </p:sp>
      <p:sp>
        <p:nvSpPr>
          <p:cNvPr id="29" name="TextBox 28">
            <a:extLst>
              <a:ext uri="{FF2B5EF4-FFF2-40B4-BE49-F238E27FC236}">
                <a16:creationId xmlns:a16="http://schemas.microsoft.com/office/drawing/2014/main" id="{245E1A71-CEC2-4B59-A96E-EC6B2ADBF482}"/>
              </a:ext>
            </a:extLst>
          </p:cNvPr>
          <p:cNvSpPr txBox="1"/>
          <p:nvPr/>
        </p:nvSpPr>
        <p:spPr>
          <a:xfrm>
            <a:off x="4452403" y="3800211"/>
            <a:ext cx="4050042" cy="369332"/>
          </a:xfrm>
          <a:prstGeom prst="rect">
            <a:avLst/>
          </a:prstGeom>
          <a:noFill/>
        </p:spPr>
        <p:txBody>
          <a:bodyPr wrap="square" lIns="0" rIns="0" rtlCol="0" anchor="b">
            <a:spAutoFit/>
          </a:bodyPr>
          <a:lstStyle/>
          <a:p>
            <a:r>
              <a:rPr lang="tr-TR" sz="1800" b="1" noProof="1" smtClean="0">
                <a:solidFill>
                  <a:srgbClr val="C13018"/>
                </a:solidFill>
                <a:latin typeface="Calibri" panose="020F0502020204030204"/>
              </a:rPr>
              <a:t>Akıl ve ruh sağlığını bozan bir bağımlıktır.</a:t>
            </a:r>
            <a:endParaRPr lang="en-US" sz="1800" b="1" noProof="1">
              <a:solidFill>
                <a:srgbClr val="C13018"/>
              </a:solidFill>
              <a:latin typeface="Calibri" panose="020F0502020204030204"/>
            </a:endParaRPr>
          </a:p>
        </p:txBody>
      </p:sp>
      <p:grpSp>
        <p:nvGrpSpPr>
          <p:cNvPr id="37" name="Graphic 8" descr="Gears">
            <a:extLst>
              <a:ext uri="{FF2B5EF4-FFF2-40B4-BE49-F238E27FC236}">
                <a16:creationId xmlns:a16="http://schemas.microsoft.com/office/drawing/2014/main" id="{E9E7FDFD-B5BE-44D7-8050-71CD1111E06C}"/>
              </a:ext>
            </a:extLst>
          </p:cNvPr>
          <p:cNvGrpSpPr/>
          <p:nvPr/>
        </p:nvGrpSpPr>
        <p:grpSpPr>
          <a:xfrm>
            <a:off x="2189356" y="4279173"/>
            <a:ext cx="252568" cy="305639"/>
            <a:chOff x="3046961" y="5413464"/>
            <a:chExt cx="336757" cy="407518"/>
          </a:xfrm>
          <a:solidFill>
            <a:srgbClr val="FFFFFF"/>
          </a:solidFill>
        </p:grpSpPr>
        <p:sp>
          <p:nvSpPr>
            <p:cNvPr id="38" name="Freeform: Shape 37">
              <a:extLst>
                <a:ext uri="{FF2B5EF4-FFF2-40B4-BE49-F238E27FC236}">
                  <a16:creationId xmlns:a16="http://schemas.microsoft.com/office/drawing/2014/main" id="{34C0FFC9-4818-4C6A-AB5B-D32F9EF8A72A}"/>
                </a:ext>
              </a:extLst>
            </p:cNvPr>
            <p:cNvSpPr/>
            <p:nvPr/>
          </p:nvSpPr>
          <p:spPr>
            <a:xfrm>
              <a:off x="3163691" y="5413464"/>
              <a:ext cx="220028" cy="219512"/>
            </a:xfrm>
            <a:custGeom>
              <a:avLst/>
              <a:gdLst>
                <a:gd name="connsiteX0" fmla="*/ 110014 w 220028"/>
                <a:gd name="connsiteY0" fmla="*/ 148752 h 219512"/>
                <a:gd name="connsiteX1" fmla="*/ 71277 w 220028"/>
                <a:gd name="connsiteY1" fmla="*/ 110014 h 219512"/>
                <a:gd name="connsiteX2" fmla="*/ 110014 w 220028"/>
                <a:gd name="connsiteY2" fmla="*/ 71277 h 219512"/>
                <a:gd name="connsiteX3" fmla="*/ 148752 w 220028"/>
                <a:gd name="connsiteY3" fmla="*/ 110014 h 219512"/>
                <a:gd name="connsiteX4" fmla="*/ 110014 w 220028"/>
                <a:gd name="connsiteY4" fmla="*/ 148752 h 219512"/>
                <a:gd name="connsiteX5" fmla="*/ 197303 w 220028"/>
                <a:gd name="connsiteY5" fmla="*/ 85739 h 219512"/>
                <a:gd name="connsiteX6" fmla="*/ 189039 w 220028"/>
                <a:gd name="connsiteY6" fmla="*/ 65596 h 219512"/>
                <a:gd name="connsiteX7" fmla="*/ 197303 w 220028"/>
                <a:gd name="connsiteY7" fmla="*/ 41320 h 219512"/>
                <a:gd name="connsiteX8" fmla="*/ 178709 w 220028"/>
                <a:gd name="connsiteY8" fmla="*/ 22726 h 219512"/>
                <a:gd name="connsiteX9" fmla="*/ 154434 w 220028"/>
                <a:gd name="connsiteY9" fmla="*/ 30990 h 219512"/>
                <a:gd name="connsiteX10" fmla="*/ 134290 w 220028"/>
                <a:gd name="connsiteY10" fmla="*/ 22726 h 219512"/>
                <a:gd name="connsiteX11" fmla="*/ 122927 w 220028"/>
                <a:gd name="connsiteY11" fmla="*/ 0 h 219512"/>
                <a:gd name="connsiteX12" fmla="*/ 97102 w 220028"/>
                <a:gd name="connsiteY12" fmla="*/ 0 h 219512"/>
                <a:gd name="connsiteX13" fmla="*/ 85739 w 220028"/>
                <a:gd name="connsiteY13" fmla="*/ 22726 h 219512"/>
                <a:gd name="connsiteX14" fmla="*/ 65596 w 220028"/>
                <a:gd name="connsiteY14" fmla="*/ 30990 h 219512"/>
                <a:gd name="connsiteX15" fmla="*/ 41320 w 220028"/>
                <a:gd name="connsiteY15" fmla="*/ 22726 h 219512"/>
                <a:gd name="connsiteX16" fmla="*/ 22726 w 220028"/>
                <a:gd name="connsiteY16" fmla="*/ 41320 h 219512"/>
                <a:gd name="connsiteX17" fmla="*/ 30990 w 220028"/>
                <a:gd name="connsiteY17" fmla="*/ 65596 h 219512"/>
                <a:gd name="connsiteX18" fmla="*/ 22726 w 220028"/>
                <a:gd name="connsiteY18" fmla="*/ 85739 h 219512"/>
                <a:gd name="connsiteX19" fmla="*/ 0 w 220028"/>
                <a:gd name="connsiteY19" fmla="*/ 97102 h 219512"/>
                <a:gd name="connsiteX20" fmla="*/ 0 w 220028"/>
                <a:gd name="connsiteY20" fmla="*/ 122927 h 219512"/>
                <a:gd name="connsiteX21" fmla="*/ 22726 w 220028"/>
                <a:gd name="connsiteY21" fmla="*/ 134290 h 219512"/>
                <a:gd name="connsiteX22" fmla="*/ 30990 w 220028"/>
                <a:gd name="connsiteY22" fmla="*/ 154434 h 219512"/>
                <a:gd name="connsiteX23" fmla="*/ 22726 w 220028"/>
                <a:gd name="connsiteY23" fmla="*/ 178709 h 219512"/>
                <a:gd name="connsiteX24" fmla="*/ 40804 w 220028"/>
                <a:gd name="connsiteY24" fmla="*/ 196786 h 219512"/>
                <a:gd name="connsiteX25" fmla="*/ 65079 w 220028"/>
                <a:gd name="connsiteY25" fmla="*/ 188523 h 219512"/>
                <a:gd name="connsiteX26" fmla="*/ 85223 w 220028"/>
                <a:gd name="connsiteY26" fmla="*/ 196786 h 219512"/>
                <a:gd name="connsiteX27" fmla="*/ 96586 w 220028"/>
                <a:gd name="connsiteY27" fmla="*/ 219513 h 219512"/>
                <a:gd name="connsiteX28" fmla="*/ 122411 w 220028"/>
                <a:gd name="connsiteY28" fmla="*/ 219513 h 219512"/>
                <a:gd name="connsiteX29" fmla="*/ 133774 w 220028"/>
                <a:gd name="connsiteY29" fmla="*/ 196786 h 219512"/>
                <a:gd name="connsiteX30" fmla="*/ 153917 w 220028"/>
                <a:gd name="connsiteY30" fmla="*/ 188523 h 219512"/>
                <a:gd name="connsiteX31" fmla="*/ 178193 w 220028"/>
                <a:gd name="connsiteY31" fmla="*/ 196786 h 219512"/>
                <a:gd name="connsiteX32" fmla="*/ 196786 w 220028"/>
                <a:gd name="connsiteY32" fmla="*/ 178709 h 219512"/>
                <a:gd name="connsiteX33" fmla="*/ 188523 w 220028"/>
                <a:gd name="connsiteY33" fmla="*/ 154434 h 219512"/>
                <a:gd name="connsiteX34" fmla="*/ 197303 w 220028"/>
                <a:gd name="connsiteY34" fmla="*/ 134290 h 219512"/>
                <a:gd name="connsiteX35" fmla="*/ 220029 w 220028"/>
                <a:gd name="connsiteY35" fmla="*/ 122927 h 219512"/>
                <a:gd name="connsiteX36" fmla="*/ 220029 w 220028"/>
                <a:gd name="connsiteY36" fmla="*/ 97102 h 219512"/>
                <a:gd name="connsiteX37" fmla="*/ 197303 w 220028"/>
                <a:gd name="connsiteY37" fmla="*/ 85739 h 21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0028" h="219512">
                  <a:moveTo>
                    <a:pt x="110014" y="148752"/>
                  </a:moveTo>
                  <a:cubicBezTo>
                    <a:pt x="88321" y="148752"/>
                    <a:pt x="71277" y="131191"/>
                    <a:pt x="71277" y="110014"/>
                  </a:cubicBezTo>
                  <a:cubicBezTo>
                    <a:pt x="71277" y="88838"/>
                    <a:pt x="88838" y="71277"/>
                    <a:pt x="110014" y="71277"/>
                  </a:cubicBezTo>
                  <a:cubicBezTo>
                    <a:pt x="131708" y="71277"/>
                    <a:pt x="148752" y="88838"/>
                    <a:pt x="148752" y="110014"/>
                  </a:cubicBezTo>
                  <a:cubicBezTo>
                    <a:pt x="148752" y="131191"/>
                    <a:pt x="131191" y="148752"/>
                    <a:pt x="110014" y="148752"/>
                  </a:cubicBezTo>
                  <a:close/>
                  <a:moveTo>
                    <a:pt x="197303" y="85739"/>
                  </a:moveTo>
                  <a:cubicBezTo>
                    <a:pt x="195237" y="78508"/>
                    <a:pt x="192655" y="71794"/>
                    <a:pt x="189039" y="65596"/>
                  </a:cubicBezTo>
                  <a:lnTo>
                    <a:pt x="197303" y="41320"/>
                  </a:lnTo>
                  <a:lnTo>
                    <a:pt x="178709" y="22726"/>
                  </a:lnTo>
                  <a:lnTo>
                    <a:pt x="154434" y="30990"/>
                  </a:lnTo>
                  <a:cubicBezTo>
                    <a:pt x="148235" y="27375"/>
                    <a:pt x="141521" y="24792"/>
                    <a:pt x="134290" y="22726"/>
                  </a:cubicBezTo>
                  <a:lnTo>
                    <a:pt x="122927" y="0"/>
                  </a:lnTo>
                  <a:lnTo>
                    <a:pt x="97102" y="0"/>
                  </a:lnTo>
                  <a:lnTo>
                    <a:pt x="85739" y="22726"/>
                  </a:lnTo>
                  <a:cubicBezTo>
                    <a:pt x="78508" y="24792"/>
                    <a:pt x="71794" y="27375"/>
                    <a:pt x="65596" y="30990"/>
                  </a:cubicBezTo>
                  <a:lnTo>
                    <a:pt x="41320" y="22726"/>
                  </a:lnTo>
                  <a:lnTo>
                    <a:pt x="22726" y="41320"/>
                  </a:lnTo>
                  <a:lnTo>
                    <a:pt x="30990" y="65596"/>
                  </a:lnTo>
                  <a:cubicBezTo>
                    <a:pt x="27374" y="71794"/>
                    <a:pt x="24792" y="78508"/>
                    <a:pt x="22726" y="85739"/>
                  </a:cubicBezTo>
                  <a:lnTo>
                    <a:pt x="0" y="97102"/>
                  </a:lnTo>
                  <a:lnTo>
                    <a:pt x="0" y="122927"/>
                  </a:lnTo>
                  <a:lnTo>
                    <a:pt x="22726" y="134290"/>
                  </a:lnTo>
                  <a:cubicBezTo>
                    <a:pt x="24792" y="141521"/>
                    <a:pt x="27374" y="148236"/>
                    <a:pt x="30990" y="154434"/>
                  </a:cubicBezTo>
                  <a:lnTo>
                    <a:pt x="22726" y="178709"/>
                  </a:lnTo>
                  <a:lnTo>
                    <a:pt x="40804" y="196786"/>
                  </a:lnTo>
                  <a:lnTo>
                    <a:pt x="65079" y="188523"/>
                  </a:lnTo>
                  <a:cubicBezTo>
                    <a:pt x="71277" y="192138"/>
                    <a:pt x="77991" y="194721"/>
                    <a:pt x="85223" y="196786"/>
                  </a:cubicBezTo>
                  <a:lnTo>
                    <a:pt x="96586" y="219513"/>
                  </a:lnTo>
                  <a:lnTo>
                    <a:pt x="122411" y="219513"/>
                  </a:lnTo>
                  <a:lnTo>
                    <a:pt x="133774" y="196786"/>
                  </a:lnTo>
                  <a:cubicBezTo>
                    <a:pt x="141005" y="194721"/>
                    <a:pt x="147719" y="192138"/>
                    <a:pt x="153917" y="188523"/>
                  </a:cubicBezTo>
                  <a:lnTo>
                    <a:pt x="178193" y="196786"/>
                  </a:lnTo>
                  <a:lnTo>
                    <a:pt x="196786" y="178709"/>
                  </a:lnTo>
                  <a:lnTo>
                    <a:pt x="188523" y="154434"/>
                  </a:lnTo>
                  <a:cubicBezTo>
                    <a:pt x="192138" y="148236"/>
                    <a:pt x="195237" y="141005"/>
                    <a:pt x="197303" y="134290"/>
                  </a:cubicBezTo>
                  <a:lnTo>
                    <a:pt x="220029" y="122927"/>
                  </a:lnTo>
                  <a:lnTo>
                    <a:pt x="220029" y="97102"/>
                  </a:lnTo>
                  <a:lnTo>
                    <a:pt x="197303" y="85739"/>
                  </a:lnTo>
                  <a:close/>
                </a:path>
              </a:pathLst>
            </a:custGeom>
            <a:solidFill>
              <a:schemeClr val="bg1"/>
            </a:solidFill>
            <a:ln w="5159" cap="flat">
              <a:noFill/>
              <a:prstDash val="solid"/>
              <a:miter/>
            </a:ln>
          </p:spPr>
          <p:txBody>
            <a:bodyPr rtlCol="0" anchor="ctr"/>
            <a:lstStyle/>
            <a:p>
              <a:endParaRPr lang="en-US">
                <a:solidFill>
                  <a:prstClr val="black"/>
                </a:solidFill>
                <a:latin typeface="Calibri" panose="020F0502020204030204"/>
              </a:endParaRPr>
            </a:p>
          </p:txBody>
        </p:sp>
        <p:sp>
          <p:nvSpPr>
            <p:cNvPr id="39" name="Freeform: Shape 38">
              <a:extLst>
                <a:ext uri="{FF2B5EF4-FFF2-40B4-BE49-F238E27FC236}">
                  <a16:creationId xmlns:a16="http://schemas.microsoft.com/office/drawing/2014/main" id="{A2882434-60E4-4EEB-80E0-327EB559E9F1}"/>
                </a:ext>
              </a:extLst>
            </p:cNvPr>
            <p:cNvSpPr/>
            <p:nvPr/>
          </p:nvSpPr>
          <p:spPr>
            <a:xfrm>
              <a:off x="3046961" y="5601470"/>
              <a:ext cx="220029" cy="219512"/>
            </a:xfrm>
            <a:custGeom>
              <a:avLst/>
              <a:gdLst>
                <a:gd name="connsiteX0" fmla="*/ 110015 w 220029"/>
                <a:gd name="connsiteY0" fmla="*/ 148752 h 219512"/>
                <a:gd name="connsiteX1" fmla="*/ 71277 w 220029"/>
                <a:gd name="connsiteY1" fmla="*/ 110014 h 219512"/>
                <a:gd name="connsiteX2" fmla="*/ 110015 w 220029"/>
                <a:gd name="connsiteY2" fmla="*/ 71277 h 219512"/>
                <a:gd name="connsiteX3" fmla="*/ 148752 w 220029"/>
                <a:gd name="connsiteY3" fmla="*/ 110014 h 219512"/>
                <a:gd name="connsiteX4" fmla="*/ 110015 w 220029"/>
                <a:gd name="connsiteY4" fmla="*/ 148752 h 219512"/>
                <a:gd name="connsiteX5" fmla="*/ 110015 w 220029"/>
                <a:gd name="connsiteY5" fmla="*/ 148752 h 219512"/>
                <a:gd name="connsiteX6" fmla="*/ 189039 w 220029"/>
                <a:gd name="connsiteY6" fmla="*/ 65595 h 219512"/>
                <a:gd name="connsiteX7" fmla="*/ 197303 w 220029"/>
                <a:gd name="connsiteY7" fmla="*/ 41320 h 219512"/>
                <a:gd name="connsiteX8" fmla="*/ 178709 w 220029"/>
                <a:gd name="connsiteY8" fmla="*/ 22726 h 219512"/>
                <a:gd name="connsiteX9" fmla="*/ 154434 w 220029"/>
                <a:gd name="connsiteY9" fmla="*/ 30990 h 219512"/>
                <a:gd name="connsiteX10" fmla="*/ 134290 w 220029"/>
                <a:gd name="connsiteY10" fmla="*/ 22726 h 219512"/>
                <a:gd name="connsiteX11" fmla="*/ 122927 w 220029"/>
                <a:gd name="connsiteY11" fmla="*/ 0 h 219512"/>
                <a:gd name="connsiteX12" fmla="*/ 97102 w 220029"/>
                <a:gd name="connsiteY12" fmla="*/ 0 h 219512"/>
                <a:gd name="connsiteX13" fmla="*/ 85739 w 220029"/>
                <a:gd name="connsiteY13" fmla="*/ 22726 h 219512"/>
                <a:gd name="connsiteX14" fmla="*/ 65596 w 220029"/>
                <a:gd name="connsiteY14" fmla="*/ 30990 h 219512"/>
                <a:gd name="connsiteX15" fmla="*/ 41320 w 220029"/>
                <a:gd name="connsiteY15" fmla="*/ 22726 h 219512"/>
                <a:gd name="connsiteX16" fmla="*/ 23243 w 220029"/>
                <a:gd name="connsiteY16" fmla="*/ 40803 h 219512"/>
                <a:gd name="connsiteX17" fmla="*/ 30990 w 220029"/>
                <a:gd name="connsiteY17" fmla="*/ 65079 h 219512"/>
                <a:gd name="connsiteX18" fmla="*/ 22726 w 220029"/>
                <a:gd name="connsiteY18" fmla="*/ 85223 h 219512"/>
                <a:gd name="connsiteX19" fmla="*/ 0 w 220029"/>
                <a:gd name="connsiteY19" fmla="*/ 96585 h 219512"/>
                <a:gd name="connsiteX20" fmla="*/ 0 w 220029"/>
                <a:gd name="connsiteY20" fmla="*/ 122410 h 219512"/>
                <a:gd name="connsiteX21" fmla="*/ 22726 w 220029"/>
                <a:gd name="connsiteY21" fmla="*/ 133774 h 219512"/>
                <a:gd name="connsiteX22" fmla="*/ 30990 w 220029"/>
                <a:gd name="connsiteY22" fmla="*/ 153917 h 219512"/>
                <a:gd name="connsiteX23" fmla="*/ 23243 w 220029"/>
                <a:gd name="connsiteY23" fmla="*/ 178193 h 219512"/>
                <a:gd name="connsiteX24" fmla="*/ 41320 w 220029"/>
                <a:gd name="connsiteY24" fmla="*/ 196270 h 219512"/>
                <a:gd name="connsiteX25" fmla="*/ 65596 w 220029"/>
                <a:gd name="connsiteY25" fmla="*/ 188523 h 219512"/>
                <a:gd name="connsiteX26" fmla="*/ 85739 w 220029"/>
                <a:gd name="connsiteY26" fmla="*/ 196786 h 219512"/>
                <a:gd name="connsiteX27" fmla="*/ 97102 w 220029"/>
                <a:gd name="connsiteY27" fmla="*/ 219513 h 219512"/>
                <a:gd name="connsiteX28" fmla="*/ 122927 w 220029"/>
                <a:gd name="connsiteY28" fmla="*/ 219513 h 219512"/>
                <a:gd name="connsiteX29" fmla="*/ 134290 w 220029"/>
                <a:gd name="connsiteY29" fmla="*/ 196786 h 219512"/>
                <a:gd name="connsiteX30" fmla="*/ 154434 w 220029"/>
                <a:gd name="connsiteY30" fmla="*/ 188523 h 219512"/>
                <a:gd name="connsiteX31" fmla="*/ 178709 w 220029"/>
                <a:gd name="connsiteY31" fmla="*/ 196786 h 219512"/>
                <a:gd name="connsiteX32" fmla="*/ 196787 w 220029"/>
                <a:gd name="connsiteY32" fmla="*/ 178193 h 219512"/>
                <a:gd name="connsiteX33" fmla="*/ 189039 w 220029"/>
                <a:gd name="connsiteY33" fmla="*/ 154434 h 219512"/>
                <a:gd name="connsiteX34" fmla="*/ 197303 w 220029"/>
                <a:gd name="connsiteY34" fmla="*/ 134290 h 219512"/>
                <a:gd name="connsiteX35" fmla="*/ 220029 w 220029"/>
                <a:gd name="connsiteY35" fmla="*/ 122927 h 219512"/>
                <a:gd name="connsiteX36" fmla="*/ 220029 w 220029"/>
                <a:gd name="connsiteY36" fmla="*/ 97102 h 219512"/>
                <a:gd name="connsiteX37" fmla="*/ 197303 w 220029"/>
                <a:gd name="connsiteY37" fmla="*/ 85739 h 219512"/>
                <a:gd name="connsiteX38" fmla="*/ 189039 w 220029"/>
                <a:gd name="connsiteY38" fmla="*/ 65595 h 21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0029" h="219512">
                  <a:moveTo>
                    <a:pt x="110015" y="148752"/>
                  </a:moveTo>
                  <a:cubicBezTo>
                    <a:pt x="88322" y="148752"/>
                    <a:pt x="71277" y="131191"/>
                    <a:pt x="71277" y="110014"/>
                  </a:cubicBezTo>
                  <a:cubicBezTo>
                    <a:pt x="71277" y="88321"/>
                    <a:pt x="88838" y="71277"/>
                    <a:pt x="110015" y="71277"/>
                  </a:cubicBezTo>
                  <a:cubicBezTo>
                    <a:pt x="131708" y="71277"/>
                    <a:pt x="148752" y="88838"/>
                    <a:pt x="148752" y="110014"/>
                  </a:cubicBezTo>
                  <a:cubicBezTo>
                    <a:pt x="148752" y="131191"/>
                    <a:pt x="131708" y="148752"/>
                    <a:pt x="110015" y="148752"/>
                  </a:cubicBezTo>
                  <a:lnTo>
                    <a:pt x="110015" y="148752"/>
                  </a:lnTo>
                  <a:close/>
                  <a:moveTo>
                    <a:pt x="189039" y="65595"/>
                  </a:moveTo>
                  <a:lnTo>
                    <a:pt x="197303" y="41320"/>
                  </a:lnTo>
                  <a:lnTo>
                    <a:pt x="178709" y="22726"/>
                  </a:lnTo>
                  <a:lnTo>
                    <a:pt x="154434" y="30990"/>
                  </a:lnTo>
                  <a:cubicBezTo>
                    <a:pt x="148236" y="27374"/>
                    <a:pt x="141005" y="24792"/>
                    <a:pt x="134290" y="22726"/>
                  </a:cubicBezTo>
                  <a:lnTo>
                    <a:pt x="122927" y="0"/>
                  </a:lnTo>
                  <a:lnTo>
                    <a:pt x="97102" y="0"/>
                  </a:lnTo>
                  <a:lnTo>
                    <a:pt x="85739" y="22726"/>
                  </a:lnTo>
                  <a:cubicBezTo>
                    <a:pt x="78508" y="24792"/>
                    <a:pt x="71794" y="27374"/>
                    <a:pt x="65596" y="30990"/>
                  </a:cubicBezTo>
                  <a:lnTo>
                    <a:pt x="41320" y="22726"/>
                  </a:lnTo>
                  <a:lnTo>
                    <a:pt x="23243" y="40803"/>
                  </a:lnTo>
                  <a:lnTo>
                    <a:pt x="30990" y="65079"/>
                  </a:lnTo>
                  <a:cubicBezTo>
                    <a:pt x="27375" y="71277"/>
                    <a:pt x="24792" y="78508"/>
                    <a:pt x="22726" y="85223"/>
                  </a:cubicBezTo>
                  <a:lnTo>
                    <a:pt x="0" y="96585"/>
                  </a:lnTo>
                  <a:lnTo>
                    <a:pt x="0" y="122410"/>
                  </a:lnTo>
                  <a:lnTo>
                    <a:pt x="22726" y="133774"/>
                  </a:lnTo>
                  <a:cubicBezTo>
                    <a:pt x="24792" y="141004"/>
                    <a:pt x="27375" y="147719"/>
                    <a:pt x="30990" y="153917"/>
                  </a:cubicBezTo>
                  <a:lnTo>
                    <a:pt x="23243" y="178193"/>
                  </a:lnTo>
                  <a:lnTo>
                    <a:pt x="41320" y="196270"/>
                  </a:lnTo>
                  <a:lnTo>
                    <a:pt x="65596" y="188523"/>
                  </a:lnTo>
                  <a:cubicBezTo>
                    <a:pt x="71794" y="192138"/>
                    <a:pt x="78508" y="194720"/>
                    <a:pt x="85739" y="196786"/>
                  </a:cubicBezTo>
                  <a:lnTo>
                    <a:pt x="97102" y="219513"/>
                  </a:lnTo>
                  <a:lnTo>
                    <a:pt x="122927" y="219513"/>
                  </a:lnTo>
                  <a:lnTo>
                    <a:pt x="134290" y="196786"/>
                  </a:lnTo>
                  <a:cubicBezTo>
                    <a:pt x="141521" y="194720"/>
                    <a:pt x="148236" y="192138"/>
                    <a:pt x="154434" y="188523"/>
                  </a:cubicBezTo>
                  <a:lnTo>
                    <a:pt x="178709" y="196786"/>
                  </a:lnTo>
                  <a:lnTo>
                    <a:pt x="196787" y="178193"/>
                  </a:lnTo>
                  <a:lnTo>
                    <a:pt x="189039" y="154434"/>
                  </a:lnTo>
                  <a:cubicBezTo>
                    <a:pt x="192655" y="148235"/>
                    <a:pt x="195237" y="141521"/>
                    <a:pt x="197303" y="134290"/>
                  </a:cubicBezTo>
                  <a:lnTo>
                    <a:pt x="220029" y="122927"/>
                  </a:lnTo>
                  <a:lnTo>
                    <a:pt x="220029" y="97102"/>
                  </a:lnTo>
                  <a:lnTo>
                    <a:pt x="197303" y="85739"/>
                  </a:lnTo>
                  <a:cubicBezTo>
                    <a:pt x="195237" y="78508"/>
                    <a:pt x="192655" y="71793"/>
                    <a:pt x="189039" y="65595"/>
                  </a:cubicBezTo>
                  <a:close/>
                </a:path>
              </a:pathLst>
            </a:custGeom>
            <a:solidFill>
              <a:schemeClr val="bg1"/>
            </a:solidFill>
            <a:ln w="5159" cap="flat">
              <a:noFill/>
              <a:prstDash val="solid"/>
              <a:miter/>
            </a:ln>
          </p:spPr>
          <p:txBody>
            <a:bodyPr rtlCol="0" anchor="ctr"/>
            <a:lstStyle/>
            <a:p>
              <a:endParaRPr lang="en-US">
                <a:solidFill>
                  <a:prstClr val="black"/>
                </a:solidFill>
                <a:latin typeface="Calibri" panose="020F0502020204030204"/>
              </a:endParaRPr>
            </a:p>
          </p:txBody>
        </p:sp>
      </p:grpSp>
      <p:pic>
        <p:nvPicPr>
          <p:cNvPr id="13318" name="Picture 6" descr="Gençlerde madde kullanımı ve bağımlılığı - Sarkaç"/>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263" t="11756" r="52300" b="8046"/>
          <a:stretch/>
        </p:blipFill>
        <p:spPr bwMode="auto">
          <a:xfrm>
            <a:off x="1939413" y="1104514"/>
            <a:ext cx="813431" cy="6974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294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318"/>
                                        </p:tgtEl>
                                        <p:attrNameLst>
                                          <p:attrName>style.visibility</p:attrName>
                                        </p:attrNameLst>
                                      </p:cBhvr>
                                      <p:to>
                                        <p:strVal val="visible"/>
                                      </p:to>
                                    </p:set>
                                    <p:animEffect transition="in" filter="fade">
                                      <p:cBhvr>
                                        <p:cTn id="32" dur="1000"/>
                                        <p:tgtEl>
                                          <p:spTgt spid="13318"/>
                                        </p:tgtEl>
                                      </p:cBhvr>
                                    </p:animEffect>
                                    <p:anim calcmode="lin" valueType="num">
                                      <p:cBhvr>
                                        <p:cTn id="33" dur="1000" fill="hold"/>
                                        <p:tgtEl>
                                          <p:spTgt spid="13318"/>
                                        </p:tgtEl>
                                        <p:attrNameLst>
                                          <p:attrName>ppt_x</p:attrName>
                                        </p:attrNameLst>
                                      </p:cBhvr>
                                      <p:tavLst>
                                        <p:tav tm="0">
                                          <p:val>
                                            <p:strVal val="#ppt_x"/>
                                          </p:val>
                                        </p:tav>
                                        <p:tav tm="100000">
                                          <p:val>
                                            <p:strVal val="#ppt_x"/>
                                          </p:val>
                                        </p:tav>
                                      </p:tavLst>
                                    </p:anim>
                                    <p:anim calcmode="lin" valueType="num">
                                      <p:cBhvr>
                                        <p:cTn id="34" dur="1000" fill="hold"/>
                                        <p:tgtEl>
                                          <p:spTgt spid="1331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23" grpId="0"/>
      <p:bldP spid="26" grpId="0"/>
      <p:bldP spid="2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0" y="-49010"/>
            <a:ext cx="4962832" cy="661392"/>
          </a:xfrm>
        </p:spPr>
        <p:txBody>
          <a:bodyPr>
            <a:normAutofit/>
          </a:bodyPr>
          <a:lstStyle/>
          <a:p>
            <a:pPr algn="ctr"/>
            <a:r>
              <a:rPr lang="tr-TR" sz="4000" dirty="0" smtClean="0">
                <a:solidFill>
                  <a:srgbClr val="DB4F4F"/>
                </a:solidFill>
                <a:latin typeface="Hollywood Hills" panose="00000400000000000000" pitchFamily="2" charset="0"/>
              </a:rPr>
              <a:t>5-uyku </a:t>
            </a:r>
            <a:r>
              <a:rPr lang="tr-TR" sz="4000" dirty="0" err="1" smtClean="0">
                <a:solidFill>
                  <a:srgbClr val="DB4F4F"/>
                </a:solidFill>
                <a:latin typeface="Hollywood Hills" panose="00000400000000000000" pitchFamily="2" charset="0"/>
              </a:rPr>
              <a:t>BozukluklarI</a:t>
            </a:r>
            <a:endParaRPr lang="en-US" sz="4000" dirty="0">
              <a:solidFill>
                <a:srgbClr val="DB4F4F"/>
              </a:solidFill>
              <a:latin typeface="Hollywood Hills" panose="00000400000000000000" pitchFamily="2" charset="0"/>
            </a:endParaRPr>
          </a:p>
        </p:txBody>
      </p:sp>
      <p:pic>
        <p:nvPicPr>
          <p:cNvPr id="19" name="Picture 18" descr="A picture containing sitting, dark, table, large&#10;&#10;Description automatically generated">
            <a:extLst>
              <a:ext uri="{FF2B5EF4-FFF2-40B4-BE49-F238E27FC236}">
                <a16:creationId xmlns:a16="http://schemas.microsoft.com/office/drawing/2014/main" id="{CF220587-D812-4926-AE0D-EC3084FCF9C9}"/>
              </a:ext>
            </a:extLst>
          </p:cNvPr>
          <p:cNvPicPr>
            <a:picLocks noChangeAspect="1"/>
          </p:cNvPicPr>
          <p:nvPr/>
        </p:nvPicPr>
        <p:blipFill rotWithShape="1">
          <a:blip r:embed="rId3">
            <a:extLst>
              <a:ext uri="{28A0092B-C50C-407E-A947-70E740481C1C}">
                <a14:useLocalDpi xmlns:a14="http://schemas.microsoft.com/office/drawing/2010/main" val="0"/>
              </a:ext>
            </a:extLst>
          </a:blip>
          <a:srcRect t="37514" b="37589"/>
          <a:stretch/>
        </p:blipFill>
        <p:spPr>
          <a:xfrm rot="10800000">
            <a:off x="1850922" y="1658813"/>
            <a:ext cx="6083709" cy="1280595"/>
          </a:xfrm>
          <a:prstGeom prst="rect">
            <a:avLst/>
          </a:prstGeom>
        </p:spPr>
      </p:pic>
      <p:pic>
        <p:nvPicPr>
          <p:cNvPr id="20" name="Picture 19">
            <a:extLst>
              <a:ext uri="{FF2B5EF4-FFF2-40B4-BE49-F238E27FC236}">
                <a16:creationId xmlns:a16="http://schemas.microsoft.com/office/drawing/2014/main" id="{B4C3278F-35E1-46D0-A896-F1214C6F3872}"/>
              </a:ext>
            </a:extLst>
          </p:cNvPr>
          <p:cNvPicPr>
            <a:picLocks noChangeAspect="1"/>
          </p:cNvPicPr>
          <p:nvPr/>
        </p:nvPicPr>
        <p:blipFill rotWithShape="1">
          <a:blip r:embed="rId4">
            <a:extLst>
              <a:ext uri="{28A0092B-C50C-407E-A947-70E740481C1C}">
                <a14:useLocalDpi xmlns:a14="http://schemas.microsoft.com/office/drawing/2010/main" val="0"/>
              </a:ext>
            </a:extLst>
          </a:blip>
          <a:srcRect t="37565" b="38425"/>
          <a:stretch/>
        </p:blipFill>
        <p:spPr>
          <a:xfrm>
            <a:off x="821522" y="2939409"/>
            <a:ext cx="5881620" cy="1234955"/>
          </a:xfrm>
          <a:prstGeom prst="rect">
            <a:avLst/>
          </a:prstGeom>
        </p:spPr>
      </p:pic>
      <p:pic>
        <p:nvPicPr>
          <p:cNvPr id="21" name="Picture 20">
            <a:extLst>
              <a:ext uri="{FF2B5EF4-FFF2-40B4-BE49-F238E27FC236}">
                <a16:creationId xmlns:a16="http://schemas.microsoft.com/office/drawing/2014/main" id="{D4283E02-C627-4F38-A351-4D982C70452A}"/>
              </a:ext>
            </a:extLst>
          </p:cNvPr>
          <p:cNvPicPr>
            <a:picLocks noChangeAspect="1"/>
          </p:cNvPicPr>
          <p:nvPr/>
        </p:nvPicPr>
        <p:blipFill rotWithShape="1">
          <a:blip r:embed="rId5">
            <a:extLst>
              <a:ext uri="{28A0092B-C50C-407E-A947-70E740481C1C}">
                <a14:useLocalDpi xmlns:a14="http://schemas.microsoft.com/office/drawing/2010/main" val="0"/>
              </a:ext>
            </a:extLst>
          </a:blip>
          <a:srcRect t="36021" b="41091"/>
          <a:stretch/>
        </p:blipFill>
        <p:spPr>
          <a:xfrm>
            <a:off x="634182" y="592786"/>
            <a:ext cx="6902244" cy="1177245"/>
          </a:xfrm>
          <a:prstGeom prst="rect">
            <a:avLst/>
          </a:prstGeom>
        </p:spPr>
      </p:pic>
      <p:sp>
        <p:nvSpPr>
          <p:cNvPr id="34" name="TextBox 33">
            <a:extLst>
              <a:ext uri="{FF2B5EF4-FFF2-40B4-BE49-F238E27FC236}">
                <a16:creationId xmlns:a16="http://schemas.microsoft.com/office/drawing/2014/main" id="{ECB81B0B-8E1B-441C-8A7B-E93763F1BFC6}"/>
              </a:ext>
            </a:extLst>
          </p:cNvPr>
          <p:cNvSpPr txBox="1"/>
          <p:nvPr/>
        </p:nvSpPr>
        <p:spPr>
          <a:xfrm>
            <a:off x="1175495" y="793651"/>
            <a:ext cx="4844845" cy="646331"/>
          </a:xfrm>
          <a:prstGeom prst="rect">
            <a:avLst/>
          </a:prstGeom>
          <a:noFill/>
        </p:spPr>
        <p:txBody>
          <a:bodyPr wrap="square" lIns="0" rIns="0" rtlCol="0" anchor="b">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1" smtClean="0">
                <a:ln>
                  <a:noFill/>
                </a:ln>
                <a:effectLst>
                  <a:outerShdw blurRad="38100" dist="38100" dir="2700000" algn="tl">
                    <a:srgbClr val="000000">
                      <a:alpha val="43137"/>
                    </a:srgbClr>
                  </a:outerShdw>
                </a:effectLst>
                <a:uLnTx/>
                <a:uFillTx/>
                <a:latin typeface="Calibri" panose="020F0502020204030204"/>
                <a:ea typeface="+mn-ea"/>
                <a:cs typeface="+mn-cs"/>
              </a:rPr>
              <a:t>Uykunun Nicelik(süresi) Ve Niteliğindeki(kalitesi)</a:t>
            </a:r>
            <a:r>
              <a:rPr kumimoji="0" lang="tr-TR" sz="1800" b="1" i="0" u="none" strike="noStrike" kern="1200" cap="none" spc="0" normalizeH="0" noProof="1" smtClean="0">
                <a:ln>
                  <a:noFill/>
                </a:ln>
                <a:effectLst>
                  <a:outerShdw blurRad="38100" dist="38100" dir="2700000" algn="tl">
                    <a:srgbClr val="000000">
                      <a:alpha val="43137"/>
                    </a:srgbClr>
                  </a:outerShdw>
                </a:effectLst>
                <a:uLnTx/>
                <a:uFillTx/>
                <a:latin typeface="Calibri" panose="020F0502020204030204"/>
                <a:ea typeface="+mn-ea"/>
                <a:cs typeface="+mn-cs"/>
              </a:rPr>
              <a:t> Bozukluklardır.</a:t>
            </a:r>
            <a:endParaRPr kumimoji="0" lang="en-US" sz="1800" b="1" i="0" u="none" strike="noStrike" kern="1200" cap="none" spc="0" normalizeH="0" baseline="0" noProof="1">
              <a:ln>
                <a:noFill/>
              </a:ln>
              <a:effectLst>
                <a:outerShdw blurRad="38100" dist="38100" dir="2700000" algn="tl">
                  <a:srgbClr val="000000">
                    <a:alpha val="43137"/>
                  </a:srgbClr>
                </a:outerShdw>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E16760F7-BA2F-4625-9D33-2299CC561779}"/>
              </a:ext>
            </a:extLst>
          </p:cNvPr>
          <p:cNvSpPr txBox="1"/>
          <p:nvPr/>
        </p:nvSpPr>
        <p:spPr>
          <a:xfrm>
            <a:off x="2662084" y="1986314"/>
            <a:ext cx="4712111" cy="646331"/>
          </a:xfrm>
          <a:prstGeom prst="rect">
            <a:avLst/>
          </a:prstGeom>
          <a:noFill/>
        </p:spPr>
        <p:txBody>
          <a:bodyPr wrap="square" lIns="0" rIns="0" rtlCol="0" anchor="b">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1" smtClean="0">
                <a:ln>
                  <a:noFill/>
                </a:ln>
                <a:effectLst>
                  <a:outerShdw blurRad="38100" dist="38100" dir="2700000" algn="tl">
                    <a:srgbClr val="000000">
                      <a:alpha val="43137"/>
                    </a:srgbClr>
                  </a:outerShdw>
                </a:effectLst>
                <a:uLnTx/>
                <a:uFillTx/>
                <a:latin typeface="Calibri" panose="020F0502020204030204"/>
                <a:ea typeface="+mn-ea"/>
                <a:cs typeface="+mn-cs"/>
              </a:rPr>
              <a:t>Uykuya Geç Dalma</a:t>
            </a:r>
            <a:r>
              <a:rPr kumimoji="0" lang="tr-TR" sz="1800" b="1" i="0" u="none" strike="noStrike" kern="1200" cap="none" spc="0" normalizeH="0" noProof="1" smtClean="0">
                <a:ln>
                  <a:noFill/>
                </a:ln>
                <a:effectLst>
                  <a:outerShdw blurRad="38100" dist="38100" dir="2700000" algn="tl">
                    <a:srgbClr val="000000">
                      <a:alpha val="43137"/>
                    </a:srgbClr>
                  </a:outerShdw>
                </a:effectLst>
                <a:uLnTx/>
                <a:uFillTx/>
                <a:latin typeface="Calibri" panose="020F0502020204030204"/>
                <a:ea typeface="+mn-ea"/>
                <a:cs typeface="+mn-cs"/>
              </a:rPr>
              <a:t> Veya Dalamama, Sık Sık Uyanma, Aşırı Uyuma, </a:t>
            </a:r>
            <a:endParaRPr kumimoji="0" lang="en-US" sz="1800" b="1" i="0" u="none" strike="noStrike" kern="1200" cap="none" spc="0" normalizeH="0" baseline="0" noProof="1">
              <a:ln>
                <a:noFill/>
              </a:ln>
              <a:effectLst>
                <a:outerShdw blurRad="38100" dist="38100" dir="2700000" algn="tl">
                  <a:srgbClr val="000000">
                    <a:alpha val="43137"/>
                  </a:srgbClr>
                </a:outerShdw>
              </a:effectLst>
              <a:uLnTx/>
              <a:uFillTx/>
              <a:latin typeface="Calibri" panose="020F0502020204030204"/>
              <a:ea typeface="+mn-ea"/>
              <a:cs typeface="+mn-cs"/>
            </a:endParaRPr>
          </a:p>
        </p:txBody>
      </p:sp>
      <p:pic>
        <p:nvPicPr>
          <p:cNvPr id="23" name="Picture 18" descr="A picture containing sitting, dark, table, large&#10;&#10;Description automatically generated">
            <a:extLst>
              <a:ext uri="{FF2B5EF4-FFF2-40B4-BE49-F238E27FC236}">
                <a16:creationId xmlns:a16="http://schemas.microsoft.com/office/drawing/2014/main" id="{CF220587-D812-4926-AE0D-EC3084FCF9C9}"/>
              </a:ext>
            </a:extLst>
          </p:cNvPr>
          <p:cNvPicPr>
            <a:picLocks noChangeAspect="1"/>
          </p:cNvPicPr>
          <p:nvPr/>
        </p:nvPicPr>
        <p:blipFill rotWithShape="1">
          <a:blip r:embed="rId3">
            <a:extLst>
              <a:ext uri="{28A0092B-C50C-407E-A947-70E740481C1C}">
                <a14:useLocalDpi xmlns:a14="http://schemas.microsoft.com/office/drawing/2010/main" val="0"/>
              </a:ext>
            </a:extLst>
          </a:blip>
          <a:srcRect t="37514" b="37589"/>
          <a:stretch/>
        </p:blipFill>
        <p:spPr>
          <a:xfrm rot="10800000">
            <a:off x="3546986" y="3840830"/>
            <a:ext cx="5363675" cy="1280595"/>
          </a:xfrm>
          <a:prstGeom prst="rect">
            <a:avLst/>
          </a:prstGeom>
        </p:spPr>
      </p:pic>
      <p:pic>
        <p:nvPicPr>
          <p:cNvPr id="24" name="Resim 23"/>
          <p:cNvPicPr>
            <a:picLocks noChangeAspect="1"/>
          </p:cNvPicPr>
          <p:nvPr/>
        </p:nvPicPr>
        <p:blipFill rotWithShape="1">
          <a:blip r:embed="rId6"/>
          <a:srcRect l="62252" t="29637" r="5567" b="8020"/>
          <a:stretch/>
        </p:blipFill>
        <p:spPr>
          <a:xfrm>
            <a:off x="7101349" y="52590"/>
            <a:ext cx="1986658" cy="1531855"/>
          </a:xfrm>
          <a:prstGeom prst="rect">
            <a:avLst/>
          </a:prstGeom>
          <a:ln>
            <a:noFill/>
          </a:ln>
          <a:effectLst>
            <a:softEdge rad="112500"/>
          </a:effectLst>
        </p:spPr>
      </p:pic>
      <p:sp>
        <p:nvSpPr>
          <p:cNvPr id="4" name="Dikdörtgen 3"/>
          <p:cNvSpPr/>
          <p:nvPr/>
        </p:nvSpPr>
        <p:spPr>
          <a:xfrm>
            <a:off x="4291781" y="4348661"/>
            <a:ext cx="4033683" cy="461665"/>
          </a:xfrm>
          <a:prstGeom prst="rect">
            <a:avLst/>
          </a:prstGeom>
        </p:spPr>
        <p:txBody>
          <a:bodyPr wrap="square">
            <a:spAutoFit/>
          </a:bodyPr>
          <a:lstStyle/>
          <a:p>
            <a:pPr lvl="0" algn="ctr">
              <a:defRPr/>
            </a:pPr>
            <a:r>
              <a:rPr lang="tr-TR" sz="2400" b="1" noProof="1" smtClean="0">
                <a:effectLst>
                  <a:outerShdw blurRad="38100" dist="38100" dir="2700000" algn="tl">
                    <a:srgbClr val="000000">
                      <a:alpha val="43137"/>
                    </a:srgbClr>
                  </a:outerShdw>
                </a:effectLst>
              </a:rPr>
              <a:t>Uyur Gezer Olma, Aşırı Uyuma</a:t>
            </a:r>
            <a:endParaRPr lang="en-US" sz="2400" b="1" noProof="1">
              <a:effectLst>
                <a:outerShdw blurRad="38100" dist="38100" dir="2700000" algn="tl">
                  <a:srgbClr val="000000">
                    <a:alpha val="43137"/>
                  </a:srgbClr>
                </a:outerShdw>
              </a:effectLst>
            </a:endParaRPr>
          </a:p>
        </p:txBody>
      </p:sp>
      <p:sp>
        <p:nvSpPr>
          <p:cNvPr id="5" name="Dikdörtgen 4"/>
          <p:cNvSpPr/>
          <p:nvPr/>
        </p:nvSpPr>
        <p:spPr>
          <a:xfrm>
            <a:off x="1578077" y="3155692"/>
            <a:ext cx="3937819" cy="707886"/>
          </a:xfrm>
          <a:prstGeom prst="rect">
            <a:avLst/>
          </a:prstGeom>
        </p:spPr>
        <p:txBody>
          <a:bodyPr wrap="square">
            <a:spAutoFit/>
          </a:bodyPr>
          <a:lstStyle/>
          <a:p>
            <a:pPr lvl="0" algn="ctr">
              <a:defRPr/>
            </a:pPr>
            <a:r>
              <a:rPr lang="tr-TR" sz="2000" b="1" noProof="1" smtClean="0">
                <a:effectLst>
                  <a:outerShdw blurRad="38100" dist="38100" dir="2700000" algn="tl">
                    <a:srgbClr val="000000">
                      <a:alpha val="43137"/>
                    </a:srgbClr>
                  </a:outerShdw>
                </a:effectLst>
              </a:rPr>
              <a:t>Uyurken Korkunç Rüyalar Görme</a:t>
            </a:r>
          </a:p>
          <a:p>
            <a:pPr lvl="0" algn="ctr">
              <a:defRPr/>
            </a:pPr>
            <a:r>
              <a:rPr lang="tr-TR" sz="2000" b="1" noProof="1">
                <a:effectLst>
                  <a:outerShdw blurRad="38100" dist="38100" dir="2700000" algn="tl">
                    <a:srgbClr val="000000">
                      <a:alpha val="43137"/>
                    </a:srgbClr>
                  </a:outerShdw>
                </a:effectLst>
              </a:rPr>
              <a:t>Uykuda Solunum Bozukluğu</a:t>
            </a:r>
            <a:r>
              <a:rPr lang="tr-TR" sz="2000" b="1" noProof="1" smtClean="0">
                <a:effectLst>
                  <a:outerShdw blurRad="38100" dist="38100" dir="2700000" algn="tl">
                    <a:srgbClr val="000000">
                      <a:alpha val="43137"/>
                    </a:srgbClr>
                  </a:outerShdw>
                </a:effectLst>
              </a:rPr>
              <a:t> </a:t>
            </a:r>
            <a:endParaRPr lang="en-US" sz="2000" b="1" noProof="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5082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22" presetClass="entr" presetSubtype="4"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randombar(horizontal)">
                                      <p:cBhvr>
                                        <p:cTn id="21" dur="500"/>
                                        <p:tgtEl>
                                          <p:spTgt spid="3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randombar(horizontal)">
                                      <p:cBhvr>
                                        <p:cTn id="24" dur="500"/>
                                        <p:tgtEl>
                                          <p:spTgt spid="35"/>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randombar(horizontal)">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 grpId="0"/>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Rectangle 4">
            <a:extLst>
              <a:ext uri="{FF2B5EF4-FFF2-40B4-BE49-F238E27FC236}">
                <a16:creationId xmlns:a16="http://schemas.microsoft.com/office/drawing/2014/main" id="{49D6CA49-5B32-4195-A07E-6ECF2C45A234}"/>
              </a:ext>
            </a:extLst>
          </p:cNvPr>
          <p:cNvSpPr/>
          <p:nvPr/>
        </p:nvSpPr>
        <p:spPr>
          <a:xfrm rot="16200000">
            <a:off x="-1283104" y="2432096"/>
            <a:ext cx="2936506" cy="370296"/>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1756286" y="-20733"/>
            <a:ext cx="5645098" cy="554292"/>
          </a:xfrm>
        </p:spPr>
        <p:txBody>
          <a:bodyPr>
            <a:noAutofit/>
          </a:bodyPr>
          <a:lstStyle/>
          <a:p>
            <a:pPr algn="ctr"/>
            <a:r>
              <a:rPr lang="tr-TR" sz="4400" dirty="0" smtClean="0">
                <a:solidFill>
                  <a:srgbClr val="DB4F4F"/>
                </a:solidFill>
                <a:latin typeface="Hollywood Hills" panose="00000400000000000000" pitchFamily="2" charset="0"/>
              </a:rPr>
              <a:t>6-KİŞİLİK BOZUKLUKLARI</a:t>
            </a:r>
            <a:endParaRPr lang="en-US" sz="4400" dirty="0">
              <a:solidFill>
                <a:srgbClr val="DB4F4F"/>
              </a:solidFill>
              <a:latin typeface="Hollywood Hills" panose="00000400000000000000" pitchFamily="2" charset="0"/>
            </a:endParaRPr>
          </a:p>
        </p:txBody>
      </p:sp>
      <p:sp>
        <p:nvSpPr>
          <p:cNvPr id="3" name="Rectangle 2">
            <a:extLst>
              <a:ext uri="{FF2B5EF4-FFF2-40B4-BE49-F238E27FC236}">
                <a16:creationId xmlns:a16="http://schemas.microsoft.com/office/drawing/2014/main" id="{5D5C4E2C-F9B1-4A79-A3F1-D0BF4E8D4DC9}"/>
              </a:ext>
            </a:extLst>
          </p:cNvPr>
          <p:cNvSpPr/>
          <p:nvPr/>
        </p:nvSpPr>
        <p:spPr>
          <a:xfrm>
            <a:off x="0" y="854245"/>
            <a:ext cx="8694174" cy="103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Rectangle 3">
            <a:extLst>
              <a:ext uri="{FF2B5EF4-FFF2-40B4-BE49-F238E27FC236}">
                <a16:creationId xmlns:a16="http://schemas.microsoft.com/office/drawing/2014/main" id="{95EC863F-E9AC-4378-9D0A-AB4295F5C4A1}"/>
              </a:ext>
            </a:extLst>
          </p:cNvPr>
          <p:cNvSpPr/>
          <p:nvPr/>
        </p:nvSpPr>
        <p:spPr>
          <a:xfrm>
            <a:off x="99550" y="3053109"/>
            <a:ext cx="8594624" cy="103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Rectangle 4">
            <a:extLst>
              <a:ext uri="{FF2B5EF4-FFF2-40B4-BE49-F238E27FC236}">
                <a16:creationId xmlns:a16="http://schemas.microsoft.com/office/drawing/2014/main" id="{49D6CA49-5B32-4195-A07E-6ECF2C45A234}"/>
              </a:ext>
            </a:extLst>
          </p:cNvPr>
          <p:cNvSpPr/>
          <p:nvPr/>
        </p:nvSpPr>
        <p:spPr>
          <a:xfrm rot="16200000">
            <a:off x="7316085" y="2224112"/>
            <a:ext cx="3206004" cy="449826"/>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8" name="Group 17">
            <a:extLst>
              <a:ext uri="{FF2B5EF4-FFF2-40B4-BE49-F238E27FC236}">
                <a16:creationId xmlns:a16="http://schemas.microsoft.com/office/drawing/2014/main" id="{7CA383A3-C131-4453-A6C6-68E71FB0BFFB}"/>
              </a:ext>
            </a:extLst>
          </p:cNvPr>
          <p:cNvGrpSpPr/>
          <p:nvPr/>
        </p:nvGrpSpPr>
        <p:grpSpPr>
          <a:xfrm>
            <a:off x="287793" y="2876389"/>
            <a:ext cx="2140442" cy="2141176"/>
            <a:chOff x="2072805" y="4220378"/>
            <a:chExt cx="2028537" cy="1789471"/>
          </a:xfrm>
        </p:grpSpPr>
        <p:sp>
          <p:nvSpPr>
            <p:cNvPr id="19" name="Freeform: Shape 18">
              <a:extLst>
                <a:ext uri="{FF2B5EF4-FFF2-40B4-BE49-F238E27FC236}">
                  <a16:creationId xmlns:a16="http://schemas.microsoft.com/office/drawing/2014/main" id="{6F34C1AF-2EFB-4D40-8A4C-9AECDFDA0389}"/>
                </a:ext>
              </a:extLst>
            </p:cNvPr>
            <p:cNvSpPr/>
            <p:nvPr/>
          </p:nvSpPr>
          <p:spPr>
            <a:xfrm flipH="1">
              <a:off x="2072805" y="4426857"/>
              <a:ext cx="261200" cy="1376516"/>
            </a:xfrm>
            <a:custGeom>
              <a:avLst/>
              <a:gdLst>
                <a:gd name="connsiteX0" fmla="*/ 47601 w 364944"/>
                <a:gd name="connsiteY0" fmla="*/ 0 h 1376516"/>
                <a:gd name="connsiteX1" fmla="*/ 0 w 364944"/>
                <a:gd name="connsiteY1" fmla="*/ 0 h 1376516"/>
                <a:gd name="connsiteX2" fmla="*/ 0 w 364944"/>
                <a:gd name="connsiteY2" fmla="*/ 1376516 h 1376516"/>
                <a:gd name="connsiteX3" fmla="*/ 364944 w 364944"/>
                <a:gd name="connsiteY3" fmla="*/ 1376516 h 1376516"/>
              </a:gdLst>
              <a:ahLst/>
              <a:cxnLst>
                <a:cxn ang="0">
                  <a:pos x="connsiteX0" y="connsiteY0"/>
                </a:cxn>
                <a:cxn ang="0">
                  <a:pos x="connsiteX1" y="connsiteY1"/>
                </a:cxn>
                <a:cxn ang="0">
                  <a:pos x="connsiteX2" y="connsiteY2"/>
                </a:cxn>
                <a:cxn ang="0">
                  <a:pos x="connsiteX3" y="connsiteY3"/>
                </a:cxn>
              </a:cxnLst>
              <a:rect l="l" t="t" r="r" b="b"/>
              <a:pathLst>
                <a:path w="364944" h="1376516">
                  <a:moveTo>
                    <a:pt x="47601" y="0"/>
                  </a:moveTo>
                  <a:lnTo>
                    <a:pt x="0" y="0"/>
                  </a:lnTo>
                  <a:lnTo>
                    <a:pt x="0" y="1376516"/>
                  </a:lnTo>
                  <a:lnTo>
                    <a:pt x="364944" y="1376516"/>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63C1CDA6-1B8F-4358-8BF1-A7A45526E79C}"/>
                </a:ext>
              </a:extLst>
            </p:cNvPr>
            <p:cNvSpPr/>
            <p:nvPr/>
          </p:nvSpPr>
          <p:spPr>
            <a:xfrm>
              <a:off x="2311871" y="4220378"/>
              <a:ext cx="1789471" cy="178947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E4D2C04-B364-422E-8030-AF2C21E166F2}"/>
                </a:ext>
              </a:extLst>
            </p:cNvPr>
            <p:cNvSpPr/>
            <p:nvPr/>
          </p:nvSpPr>
          <p:spPr>
            <a:xfrm>
              <a:off x="2311871" y="4220378"/>
              <a:ext cx="1789471" cy="387392"/>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grpSp>
        <p:nvGrpSpPr>
          <p:cNvPr id="41" name="Group 40">
            <a:extLst>
              <a:ext uri="{FF2B5EF4-FFF2-40B4-BE49-F238E27FC236}">
                <a16:creationId xmlns:a16="http://schemas.microsoft.com/office/drawing/2014/main" id="{95A47ECD-8082-455A-B7FA-8103B5F142BC}"/>
              </a:ext>
            </a:extLst>
          </p:cNvPr>
          <p:cNvGrpSpPr/>
          <p:nvPr/>
        </p:nvGrpSpPr>
        <p:grpSpPr>
          <a:xfrm>
            <a:off x="524119" y="2836951"/>
            <a:ext cx="1893859" cy="2319114"/>
            <a:chOff x="393630" y="2554119"/>
            <a:chExt cx="2926080" cy="3092148"/>
          </a:xfrm>
        </p:grpSpPr>
        <p:sp>
          <p:nvSpPr>
            <p:cNvPr id="42" name="TextBox 41">
              <a:extLst>
                <a:ext uri="{FF2B5EF4-FFF2-40B4-BE49-F238E27FC236}">
                  <a16:creationId xmlns:a16="http://schemas.microsoft.com/office/drawing/2014/main" id="{B91A1D9B-8FEF-4EBC-976B-E39DA29A6819}"/>
                </a:ext>
              </a:extLst>
            </p:cNvPr>
            <p:cNvSpPr txBox="1"/>
            <p:nvPr/>
          </p:nvSpPr>
          <p:spPr>
            <a:xfrm>
              <a:off x="393630" y="2554119"/>
              <a:ext cx="2926080" cy="430886"/>
            </a:xfrm>
            <a:prstGeom prst="rect">
              <a:avLst/>
            </a:prstGeom>
            <a:noFill/>
          </p:spPr>
          <p:txBody>
            <a:bodyPr wrap="square" lIns="0" rIns="0" rtlCol="0" anchor="b">
              <a:spAutoFit/>
            </a:bodyPr>
            <a:lstStyle/>
            <a:p>
              <a:pPr algn="ctr"/>
              <a:r>
                <a:rPr lang="tr-TR" sz="1500" b="1" noProof="1" smtClean="0">
                  <a:solidFill>
                    <a:schemeClr val="bg1"/>
                  </a:solidFill>
                  <a:latin typeface="Calibri" panose="020F0502020204030204"/>
                </a:rPr>
                <a:t>ANTİSOSYAL KİŞİLİK</a:t>
              </a:r>
              <a:endParaRPr lang="en-US" sz="1500" b="1" noProof="1">
                <a:solidFill>
                  <a:schemeClr val="bg1"/>
                </a:solidFill>
                <a:latin typeface="Calibri" panose="020F0502020204030204"/>
              </a:endParaRPr>
            </a:p>
          </p:txBody>
        </p:sp>
        <p:sp>
          <p:nvSpPr>
            <p:cNvPr id="43" name="TextBox 42">
              <a:extLst>
                <a:ext uri="{FF2B5EF4-FFF2-40B4-BE49-F238E27FC236}">
                  <a16:creationId xmlns:a16="http://schemas.microsoft.com/office/drawing/2014/main" id="{C1C57A3D-2347-4A74-9C2F-948846C98581}"/>
                </a:ext>
              </a:extLst>
            </p:cNvPr>
            <p:cNvSpPr txBox="1"/>
            <p:nvPr/>
          </p:nvSpPr>
          <p:spPr>
            <a:xfrm>
              <a:off x="437748" y="2953225"/>
              <a:ext cx="2801304" cy="2693042"/>
            </a:xfrm>
            <a:prstGeom prst="rect">
              <a:avLst/>
            </a:prstGeom>
            <a:noFill/>
          </p:spPr>
          <p:txBody>
            <a:bodyPr wrap="square" lIns="0" rIns="0" rtlCol="0" anchor="t">
              <a:spAutoFit/>
            </a:bodyPr>
            <a:lstStyle/>
            <a:p>
              <a:pPr marL="171450" lvl="0" indent="-171450" algn="just">
                <a:buFont typeface="Arial" panose="020B0604020202020204" pitchFamily="34" charset="0"/>
                <a:buChar char="•"/>
              </a:pPr>
              <a:r>
                <a:rPr lang="tr-TR" sz="900" b="1" kern="0" dirty="0" smtClean="0"/>
                <a:t>Bu </a:t>
              </a:r>
              <a:r>
                <a:rPr lang="tr-TR" sz="900" b="1" kern="0" dirty="0"/>
                <a:t>kişiler için diğer insanların duyguları ve hakları bir şey ifade etmez </a:t>
              </a:r>
              <a:endParaRPr lang="tr-TR" sz="900" b="1" kern="0" dirty="0" smtClean="0"/>
            </a:p>
            <a:p>
              <a:pPr marL="171450" lvl="0" indent="-171450" algn="just">
                <a:buFont typeface="Arial" panose="020B0604020202020204" pitchFamily="34" charset="0"/>
                <a:buChar char="•"/>
              </a:pPr>
              <a:r>
                <a:rPr lang="tr-TR" sz="900" b="1" kern="0" dirty="0" smtClean="0"/>
                <a:t>Bu </a:t>
              </a:r>
              <a:r>
                <a:rPr lang="tr-TR" sz="900" b="1" kern="0" dirty="0"/>
                <a:t>kişiler sorumluluk, sadakat ve vicdan gibi duygulardan uzaktırlar. Toplumsal kurallara uygun yaşamazlar ve sorumluluk taşımazlar, empati duygusundan yoksundurlar. İnsan ve hayvanlara saldırganlık, mülkiyete zarar verme, aldatma, hırsızlık, kuralları ihlal gibi suça ve tutuklanmaya yönelik davranışlar </a:t>
              </a:r>
              <a:r>
                <a:rPr lang="tr-TR" sz="900" b="1" kern="0" dirty="0" smtClean="0"/>
                <a:t>gösterirler</a:t>
              </a:r>
              <a:endParaRPr lang="tr-TR" sz="1100" b="1" kern="0" dirty="0"/>
            </a:p>
            <a:p>
              <a:pPr algn="just"/>
              <a:endParaRPr lang="en-US" sz="825" noProof="1">
                <a:solidFill>
                  <a:prstClr val="black">
                    <a:lumMod val="65000"/>
                    <a:lumOff val="35000"/>
                  </a:prstClr>
                </a:solidFill>
                <a:latin typeface="Calibri" panose="020F0502020204030204"/>
              </a:endParaRPr>
            </a:p>
          </p:txBody>
        </p:sp>
      </p:grpSp>
      <p:sp>
        <p:nvSpPr>
          <p:cNvPr id="51" name="Arrow: Right 50">
            <a:extLst>
              <a:ext uri="{FF2B5EF4-FFF2-40B4-BE49-F238E27FC236}">
                <a16:creationId xmlns:a16="http://schemas.microsoft.com/office/drawing/2014/main" id="{2859E186-E0BB-4632-B38E-CDAC6957530D}"/>
              </a:ext>
            </a:extLst>
          </p:cNvPr>
          <p:cNvSpPr/>
          <p:nvPr/>
        </p:nvSpPr>
        <p:spPr>
          <a:xfrm>
            <a:off x="0" y="1329667"/>
            <a:ext cx="1338231" cy="582656"/>
          </a:xfrm>
          <a:prstGeom prst="rightArrow">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Arrow: Right 51">
            <a:extLst>
              <a:ext uri="{FF2B5EF4-FFF2-40B4-BE49-F238E27FC236}">
                <a16:creationId xmlns:a16="http://schemas.microsoft.com/office/drawing/2014/main" id="{96011A10-C4A7-41DD-ACC8-EECB4DE312E7}"/>
              </a:ext>
            </a:extLst>
          </p:cNvPr>
          <p:cNvSpPr/>
          <p:nvPr/>
        </p:nvSpPr>
        <p:spPr>
          <a:xfrm>
            <a:off x="1511153" y="1357085"/>
            <a:ext cx="1338231" cy="582656"/>
          </a:xfrm>
          <a:prstGeom prst="rightArrow">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3" name="Arrow: Right 52">
            <a:extLst>
              <a:ext uri="{FF2B5EF4-FFF2-40B4-BE49-F238E27FC236}">
                <a16:creationId xmlns:a16="http://schemas.microsoft.com/office/drawing/2014/main" id="{2BFCF649-F3D5-46F9-A6C0-7E114A592D9D}"/>
              </a:ext>
            </a:extLst>
          </p:cNvPr>
          <p:cNvSpPr/>
          <p:nvPr/>
        </p:nvSpPr>
        <p:spPr>
          <a:xfrm>
            <a:off x="4257842" y="1351846"/>
            <a:ext cx="1338231" cy="582656"/>
          </a:xfrm>
          <a:prstGeom prst="rightArrow">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5" name="Freeform: Shape 64">
            <a:extLst>
              <a:ext uri="{FF2B5EF4-FFF2-40B4-BE49-F238E27FC236}">
                <a16:creationId xmlns:a16="http://schemas.microsoft.com/office/drawing/2014/main" id="{5CD36FE8-E2A7-4EF3-86A2-4574200B2CE4}"/>
              </a:ext>
            </a:extLst>
          </p:cNvPr>
          <p:cNvSpPr/>
          <p:nvPr/>
        </p:nvSpPr>
        <p:spPr>
          <a:xfrm rot="5400000">
            <a:off x="7225017" y="1965583"/>
            <a:ext cx="2372631" cy="1110806"/>
          </a:xfrm>
          <a:custGeom>
            <a:avLst/>
            <a:gdLst>
              <a:gd name="connsiteX0" fmla="*/ 0 w 3163508"/>
              <a:gd name="connsiteY0" fmla="*/ 388439 h 1481074"/>
              <a:gd name="connsiteX1" fmla="*/ 0 w 3163508"/>
              <a:gd name="connsiteY1" fmla="*/ 3 h 1481074"/>
              <a:gd name="connsiteX2" fmla="*/ 2580852 w 3163508"/>
              <a:gd name="connsiteY2" fmla="*/ 3 h 1481074"/>
              <a:gd name="connsiteX3" fmla="*/ 2580852 w 3163508"/>
              <a:gd name="connsiteY3" fmla="*/ 0 h 1481074"/>
              <a:gd name="connsiteX4" fmla="*/ 2969289 w 3163508"/>
              <a:gd name="connsiteY4" fmla="*/ 0 h 1481074"/>
              <a:gd name="connsiteX5" fmla="*/ 2969289 w 3163508"/>
              <a:gd name="connsiteY5" fmla="*/ 3 h 1481074"/>
              <a:gd name="connsiteX6" fmla="*/ 3041580 w 3163508"/>
              <a:gd name="connsiteY6" fmla="*/ 3 h 1481074"/>
              <a:gd name="connsiteX7" fmla="*/ 3041580 w 3163508"/>
              <a:gd name="connsiteY7" fmla="*/ 388439 h 1481074"/>
              <a:gd name="connsiteX8" fmla="*/ 2969289 w 3163508"/>
              <a:gd name="connsiteY8" fmla="*/ 388439 h 1481074"/>
              <a:gd name="connsiteX9" fmla="*/ 2969289 w 3163508"/>
              <a:gd name="connsiteY9" fmla="*/ 1092637 h 1481074"/>
              <a:gd name="connsiteX10" fmla="*/ 3163508 w 3163508"/>
              <a:gd name="connsiteY10" fmla="*/ 1092637 h 1481074"/>
              <a:gd name="connsiteX11" fmla="*/ 2775070 w 3163508"/>
              <a:gd name="connsiteY11" fmla="*/ 1481074 h 1481074"/>
              <a:gd name="connsiteX12" fmla="*/ 2386633 w 3163508"/>
              <a:gd name="connsiteY12" fmla="*/ 1092637 h 1481074"/>
              <a:gd name="connsiteX13" fmla="*/ 2580852 w 3163508"/>
              <a:gd name="connsiteY13" fmla="*/ 1092637 h 1481074"/>
              <a:gd name="connsiteX14" fmla="*/ 2580852 w 3163508"/>
              <a:gd name="connsiteY14" fmla="*/ 388439 h 1481074"/>
              <a:gd name="connsiteX0" fmla="*/ 0 w 3163508"/>
              <a:gd name="connsiteY0" fmla="*/ 388439 h 1481074"/>
              <a:gd name="connsiteX1" fmla="*/ 0 w 3163508"/>
              <a:gd name="connsiteY1" fmla="*/ 3 h 1481074"/>
              <a:gd name="connsiteX2" fmla="*/ 2580852 w 3163508"/>
              <a:gd name="connsiteY2" fmla="*/ 3 h 1481074"/>
              <a:gd name="connsiteX3" fmla="*/ 2580852 w 3163508"/>
              <a:gd name="connsiteY3" fmla="*/ 0 h 1481074"/>
              <a:gd name="connsiteX4" fmla="*/ 2969289 w 3163508"/>
              <a:gd name="connsiteY4" fmla="*/ 0 h 1481074"/>
              <a:gd name="connsiteX5" fmla="*/ 2969289 w 3163508"/>
              <a:gd name="connsiteY5" fmla="*/ 3 h 1481074"/>
              <a:gd name="connsiteX6" fmla="*/ 3041580 w 3163508"/>
              <a:gd name="connsiteY6" fmla="*/ 3 h 1481074"/>
              <a:gd name="connsiteX7" fmla="*/ 2969289 w 3163508"/>
              <a:gd name="connsiteY7" fmla="*/ 388439 h 1481074"/>
              <a:gd name="connsiteX8" fmla="*/ 2969289 w 3163508"/>
              <a:gd name="connsiteY8" fmla="*/ 1092637 h 1481074"/>
              <a:gd name="connsiteX9" fmla="*/ 3163508 w 3163508"/>
              <a:gd name="connsiteY9" fmla="*/ 1092637 h 1481074"/>
              <a:gd name="connsiteX10" fmla="*/ 2775070 w 3163508"/>
              <a:gd name="connsiteY10" fmla="*/ 1481074 h 1481074"/>
              <a:gd name="connsiteX11" fmla="*/ 2386633 w 3163508"/>
              <a:gd name="connsiteY11" fmla="*/ 1092637 h 1481074"/>
              <a:gd name="connsiteX12" fmla="*/ 2580852 w 3163508"/>
              <a:gd name="connsiteY12" fmla="*/ 1092637 h 1481074"/>
              <a:gd name="connsiteX13" fmla="*/ 2580852 w 3163508"/>
              <a:gd name="connsiteY13" fmla="*/ 388439 h 1481074"/>
              <a:gd name="connsiteX14" fmla="*/ 0 w 3163508"/>
              <a:gd name="connsiteY14" fmla="*/ 388439 h 1481074"/>
              <a:gd name="connsiteX0" fmla="*/ 0 w 3163508"/>
              <a:gd name="connsiteY0" fmla="*/ 388439 h 1481074"/>
              <a:gd name="connsiteX1" fmla="*/ 0 w 3163508"/>
              <a:gd name="connsiteY1" fmla="*/ 3 h 1481074"/>
              <a:gd name="connsiteX2" fmla="*/ 2580852 w 3163508"/>
              <a:gd name="connsiteY2" fmla="*/ 3 h 1481074"/>
              <a:gd name="connsiteX3" fmla="*/ 2580852 w 3163508"/>
              <a:gd name="connsiteY3" fmla="*/ 0 h 1481074"/>
              <a:gd name="connsiteX4" fmla="*/ 2969289 w 3163508"/>
              <a:gd name="connsiteY4" fmla="*/ 0 h 1481074"/>
              <a:gd name="connsiteX5" fmla="*/ 2969289 w 3163508"/>
              <a:gd name="connsiteY5" fmla="*/ 3 h 1481074"/>
              <a:gd name="connsiteX6" fmla="*/ 2969289 w 3163508"/>
              <a:gd name="connsiteY6" fmla="*/ 388439 h 1481074"/>
              <a:gd name="connsiteX7" fmla="*/ 2969289 w 3163508"/>
              <a:gd name="connsiteY7" fmla="*/ 1092637 h 1481074"/>
              <a:gd name="connsiteX8" fmla="*/ 3163508 w 3163508"/>
              <a:gd name="connsiteY8" fmla="*/ 1092637 h 1481074"/>
              <a:gd name="connsiteX9" fmla="*/ 2775070 w 3163508"/>
              <a:gd name="connsiteY9" fmla="*/ 1481074 h 1481074"/>
              <a:gd name="connsiteX10" fmla="*/ 2386633 w 3163508"/>
              <a:gd name="connsiteY10" fmla="*/ 1092637 h 1481074"/>
              <a:gd name="connsiteX11" fmla="*/ 2580852 w 3163508"/>
              <a:gd name="connsiteY11" fmla="*/ 1092637 h 1481074"/>
              <a:gd name="connsiteX12" fmla="*/ 2580852 w 3163508"/>
              <a:gd name="connsiteY12" fmla="*/ 388439 h 1481074"/>
              <a:gd name="connsiteX13" fmla="*/ 0 w 3163508"/>
              <a:gd name="connsiteY13" fmla="*/ 388439 h 1481074"/>
              <a:gd name="connsiteX0" fmla="*/ 0 w 3163508"/>
              <a:gd name="connsiteY0" fmla="*/ 388439 h 1481074"/>
              <a:gd name="connsiteX1" fmla="*/ 0 w 3163508"/>
              <a:gd name="connsiteY1" fmla="*/ 3 h 1481074"/>
              <a:gd name="connsiteX2" fmla="*/ 2580852 w 3163508"/>
              <a:gd name="connsiteY2" fmla="*/ 3 h 1481074"/>
              <a:gd name="connsiteX3" fmla="*/ 2580852 w 3163508"/>
              <a:gd name="connsiteY3" fmla="*/ 0 h 1481074"/>
              <a:gd name="connsiteX4" fmla="*/ 2969289 w 3163508"/>
              <a:gd name="connsiteY4" fmla="*/ 0 h 1481074"/>
              <a:gd name="connsiteX5" fmla="*/ 2969289 w 3163508"/>
              <a:gd name="connsiteY5" fmla="*/ 3 h 1481074"/>
              <a:gd name="connsiteX6" fmla="*/ 2969289 w 3163508"/>
              <a:gd name="connsiteY6" fmla="*/ 1092637 h 1481074"/>
              <a:gd name="connsiteX7" fmla="*/ 3163508 w 3163508"/>
              <a:gd name="connsiteY7" fmla="*/ 1092637 h 1481074"/>
              <a:gd name="connsiteX8" fmla="*/ 2775070 w 3163508"/>
              <a:gd name="connsiteY8" fmla="*/ 1481074 h 1481074"/>
              <a:gd name="connsiteX9" fmla="*/ 2386633 w 3163508"/>
              <a:gd name="connsiteY9" fmla="*/ 1092637 h 1481074"/>
              <a:gd name="connsiteX10" fmla="*/ 2580852 w 3163508"/>
              <a:gd name="connsiteY10" fmla="*/ 1092637 h 1481074"/>
              <a:gd name="connsiteX11" fmla="*/ 2580852 w 3163508"/>
              <a:gd name="connsiteY11" fmla="*/ 388439 h 1481074"/>
              <a:gd name="connsiteX12" fmla="*/ 0 w 3163508"/>
              <a:gd name="connsiteY12" fmla="*/ 388439 h 1481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3508" h="1481074">
                <a:moveTo>
                  <a:pt x="0" y="388439"/>
                </a:moveTo>
                <a:lnTo>
                  <a:pt x="0" y="3"/>
                </a:lnTo>
                <a:lnTo>
                  <a:pt x="2580852" y="3"/>
                </a:lnTo>
                <a:lnTo>
                  <a:pt x="2580852" y="0"/>
                </a:lnTo>
                <a:lnTo>
                  <a:pt x="2969289" y="0"/>
                </a:lnTo>
                <a:lnTo>
                  <a:pt x="2969289" y="3"/>
                </a:lnTo>
                <a:lnTo>
                  <a:pt x="2969289" y="1092637"/>
                </a:lnTo>
                <a:lnTo>
                  <a:pt x="3163508" y="1092637"/>
                </a:lnTo>
                <a:lnTo>
                  <a:pt x="2775070" y="1481074"/>
                </a:lnTo>
                <a:lnTo>
                  <a:pt x="2386633" y="1092637"/>
                </a:lnTo>
                <a:lnTo>
                  <a:pt x="2580852" y="1092637"/>
                </a:lnTo>
                <a:lnTo>
                  <a:pt x="2580852" y="388439"/>
                </a:lnTo>
                <a:lnTo>
                  <a:pt x="0" y="388439"/>
                </a:lnTo>
                <a:close/>
              </a:path>
            </a:pathLst>
          </a:cu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A19BA1B3-4DE9-4C3C-87AE-9706D07D2FC0}"/>
              </a:ext>
            </a:extLst>
          </p:cNvPr>
          <p:cNvGrpSpPr/>
          <p:nvPr/>
        </p:nvGrpSpPr>
        <p:grpSpPr>
          <a:xfrm>
            <a:off x="2476708" y="712546"/>
            <a:ext cx="2120545" cy="1790852"/>
            <a:chOff x="6003774" y="1639528"/>
            <a:chExt cx="2028537" cy="2276230"/>
          </a:xfrm>
        </p:grpSpPr>
        <p:sp>
          <p:nvSpPr>
            <p:cNvPr id="11" name="Freeform: Shape 10">
              <a:extLst>
                <a:ext uri="{FF2B5EF4-FFF2-40B4-BE49-F238E27FC236}">
                  <a16:creationId xmlns:a16="http://schemas.microsoft.com/office/drawing/2014/main" id="{46952C32-1AF4-4A33-8B39-207CBFCECEB3}"/>
                </a:ext>
              </a:extLst>
            </p:cNvPr>
            <p:cNvSpPr/>
            <p:nvPr/>
          </p:nvSpPr>
          <p:spPr>
            <a:xfrm flipH="1">
              <a:off x="6003774" y="1846005"/>
              <a:ext cx="261200" cy="1376516"/>
            </a:xfrm>
            <a:custGeom>
              <a:avLst/>
              <a:gdLst>
                <a:gd name="connsiteX0" fmla="*/ 47601 w 364944"/>
                <a:gd name="connsiteY0" fmla="*/ 0 h 1376516"/>
                <a:gd name="connsiteX1" fmla="*/ 0 w 364944"/>
                <a:gd name="connsiteY1" fmla="*/ 0 h 1376516"/>
                <a:gd name="connsiteX2" fmla="*/ 0 w 364944"/>
                <a:gd name="connsiteY2" fmla="*/ 1376516 h 1376516"/>
                <a:gd name="connsiteX3" fmla="*/ 364944 w 364944"/>
                <a:gd name="connsiteY3" fmla="*/ 1376516 h 1376516"/>
              </a:gdLst>
              <a:ahLst/>
              <a:cxnLst>
                <a:cxn ang="0">
                  <a:pos x="connsiteX0" y="connsiteY0"/>
                </a:cxn>
                <a:cxn ang="0">
                  <a:pos x="connsiteX1" y="connsiteY1"/>
                </a:cxn>
                <a:cxn ang="0">
                  <a:pos x="connsiteX2" y="connsiteY2"/>
                </a:cxn>
                <a:cxn ang="0">
                  <a:pos x="connsiteX3" y="connsiteY3"/>
                </a:cxn>
              </a:cxnLst>
              <a:rect l="l" t="t" r="r" b="b"/>
              <a:pathLst>
                <a:path w="364944" h="1376516">
                  <a:moveTo>
                    <a:pt x="47601" y="0"/>
                  </a:moveTo>
                  <a:lnTo>
                    <a:pt x="0" y="0"/>
                  </a:lnTo>
                  <a:lnTo>
                    <a:pt x="0" y="1376516"/>
                  </a:lnTo>
                  <a:lnTo>
                    <a:pt x="364944" y="1376516"/>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A5574B89-C42B-4BD1-BD91-F45CFE7A7E6D}"/>
                </a:ext>
              </a:extLst>
            </p:cNvPr>
            <p:cNvSpPr/>
            <p:nvPr/>
          </p:nvSpPr>
          <p:spPr>
            <a:xfrm>
              <a:off x="6242840" y="1639528"/>
              <a:ext cx="1789471" cy="22762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C90B0371-580F-4ECE-B135-46E9C3AA487B}"/>
                </a:ext>
              </a:extLst>
            </p:cNvPr>
            <p:cNvSpPr/>
            <p:nvPr/>
          </p:nvSpPr>
          <p:spPr>
            <a:xfrm>
              <a:off x="6242840" y="1639528"/>
              <a:ext cx="1789471" cy="387392"/>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grpSp>
        <p:nvGrpSpPr>
          <p:cNvPr id="32" name="Group 31">
            <a:extLst>
              <a:ext uri="{FF2B5EF4-FFF2-40B4-BE49-F238E27FC236}">
                <a16:creationId xmlns:a16="http://schemas.microsoft.com/office/drawing/2014/main" id="{1DEB07D6-424C-4A9F-9AB7-7F23C6EF2F7D}"/>
              </a:ext>
            </a:extLst>
          </p:cNvPr>
          <p:cNvGrpSpPr/>
          <p:nvPr/>
        </p:nvGrpSpPr>
        <p:grpSpPr>
          <a:xfrm>
            <a:off x="2622869" y="643298"/>
            <a:ext cx="1955966" cy="1876034"/>
            <a:chOff x="-3753465" y="2269593"/>
            <a:chExt cx="5967414" cy="2501379"/>
          </a:xfrm>
        </p:grpSpPr>
        <p:sp>
          <p:nvSpPr>
            <p:cNvPr id="33" name="TextBox 32">
              <a:extLst>
                <a:ext uri="{FF2B5EF4-FFF2-40B4-BE49-F238E27FC236}">
                  <a16:creationId xmlns:a16="http://schemas.microsoft.com/office/drawing/2014/main" id="{13EB9674-A28C-41E7-8D31-096E33FC9215}"/>
                </a:ext>
              </a:extLst>
            </p:cNvPr>
            <p:cNvSpPr txBox="1"/>
            <p:nvPr/>
          </p:nvSpPr>
          <p:spPr>
            <a:xfrm>
              <a:off x="-3753465" y="2269593"/>
              <a:ext cx="5967414" cy="574516"/>
            </a:xfrm>
            <a:prstGeom prst="rect">
              <a:avLst/>
            </a:prstGeom>
            <a:noFill/>
          </p:spPr>
          <p:txBody>
            <a:bodyPr wrap="square" lIns="0" rIns="0" rtlCol="0" anchor="b">
              <a:spAutoFit/>
            </a:bodyPr>
            <a:lstStyle/>
            <a:p>
              <a:pPr algn="ctr"/>
              <a:r>
                <a:rPr lang="tr-TR" sz="1100" b="1" noProof="1" smtClean="0">
                  <a:solidFill>
                    <a:schemeClr val="bg1"/>
                  </a:solidFill>
                  <a:latin typeface="Calibri" panose="020F0502020204030204"/>
                </a:rPr>
                <a:t>BAĞIMLI KİŞİLİK </a:t>
              </a:r>
            </a:p>
            <a:p>
              <a:pPr algn="ctr"/>
              <a:r>
                <a:rPr lang="tr-TR" sz="1100" b="1" noProof="1" smtClean="0">
                  <a:solidFill>
                    <a:schemeClr val="bg1"/>
                  </a:solidFill>
                  <a:latin typeface="Calibri" panose="020F0502020204030204"/>
                </a:rPr>
                <a:t>BOZUKLUĞU</a:t>
              </a:r>
              <a:endParaRPr lang="en-US" sz="1100" b="1" noProof="1">
                <a:solidFill>
                  <a:schemeClr val="bg1"/>
                </a:solidFill>
                <a:latin typeface="Calibri" panose="020F0502020204030204"/>
              </a:endParaRPr>
            </a:p>
          </p:txBody>
        </p:sp>
        <p:sp>
          <p:nvSpPr>
            <p:cNvPr id="34" name="TextBox 33">
              <a:extLst>
                <a:ext uri="{FF2B5EF4-FFF2-40B4-BE49-F238E27FC236}">
                  <a16:creationId xmlns:a16="http://schemas.microsoft.com/office/drawing/2014/main" id="{17EA1D08-DDE7-492D-A550-16FD6EA3E71A}"/>
                </a:ext>
              </a:extLst>
            </p:cNvPr>
            <p:cNvSpPr txBox="1"/>
            <p:nvPr/>
          </p:nvSpPr>
          <p:spPr>
            <a:xfrm>
              <a:off x="-3695096" y="2729387"/>
              <a:ext cx="5909045" cy="2041585"/>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850" b="1" noProof="1">
                  <a:latin typeface="Calibri" panose="020F0502020204030204"/>
                </a:rPr>
                <a:t>B</a:t>
              </a:r>
              <a:r>
                <a:rPr lang="tr-TR" sz="850" b="1" noProof="1" smtClean="0">
                  <a:latin typeface="Calibri" panose="020F0502020204030204"/>
                </a:rPr>
                <a:t>aşkalarına bağımlı olan tek başına karar almakta zorlanan, bağımsız olamayan, yalnız kalmaya dayanamayan bireylerdir.</a:t>
              </a:r>
            </a:p>
            <a:p>
              <a:pPr marL="171450" indent="-171450">
                <a:buFont typeface="Arial" panose="020B0604020202020204" pitchFamily="34" charset="0"/>
                <a:buChar char="•"/>
              </a:pPr>
              <a:r>
                <a:rPr lang="tr-TR" sz="850" b="1" dirty="0"/>
                <a:t>Bağımlı kişilik bozukluğu olanlar başkalarından destek ve öğüt almadan karar veremez ve iş yapamazlar. Başkalarının destek ve onayını yitirme korkusuyla isteklerini dile getirmekte güçlük çeker ve kolay kolay hayır diyemezler.</a:t>
              </a:r>
              <a:endParaRPr lang="en-US" sz="850" b="1" noProof="1">
                <a:latin typeface="Calibri" panose="020F0502020204030204"/>
              </a:endParaRPr>
            </a:p>
          </p:txBody>
        </p:sp>
      </p:grpSp>
      <p:grpSp>
        <p:nvGrpSpPr>
          <p:cNvPr id="44" name="Group 43">
            <a:extLst>
              <a:ext uri="{FF2B5EF4-FFF2-40B4-BE49-F238E27FC236}">
                <a16:creationId xmlns:a16="http://schemas.microsoft.com/office/drawing/2014/main" id="{B759B624-0B98-4E8A-9A96-7B740B886804}"/>
              </a:ext>
            </a:extLst>
          </p:cNvPr>
          <p:cNvGrpSpPr/>
          <p:nvPr/>
        </p:nvGrpSpPr>
        <p:grpSpPr>
          <a:xfrm>
            <a:off x="6687845" y="712547"/>
            <a:ext cx="1995130" cy="1790852"/>
            <a:chOff x="6003774" y="1639528"/>
            <a:chExt cx="2028537" cy="1789471"/>
          </a:xfrm>
        </p:grpSpPr>
        <p:sp>
          <p:nvSpPr>
            <p:cNvPr id="45" name="Freeform: Shape 44">
              <a:extLst>
                <a:ext uri="{FF2B5EF4-FFF2-40B4-BE49-F238E27FC236}">
                  <a16:creationId xmlns:a16="http://schemas.microsoft.com/office/drawing/2014/main" id="{CE782F6E-40BA-494F-B688-008FE1F7807B}"/>
                </a:ext>
              </a:extLst>
            </p:cNvPr>
            <p:cNvSpPr/>
            <p:nvPr/>
          </p:nvSpPr>
          <p:spPr>
            <a:xfrm flipH="1">
              <a:off x="6003774" y="1846005"/>
              <a:ext cx="261200" cy="1376516"/>
            </a:xfrm>
            <a:custGeom>
              <a:avLst/>
              <a:gdLst>
                <a:gd name="connsiteX0" fmla="*/ 47601 w 364944"/>
                <a:gd name="connsiteY0" fmla="*/ 0 h 1376516"/>
                <a:gd name="connsiteX1" fmla="*/ 0 w 364944"/>
                <a:gd name="connsiteY1" fmla="*/ 0 h 1376516"/>
                <a:gd name="connsiteX2" fmla="*/ 0 w 364944"/>
                <a:gd name="connsiteY2" fmla="*/ 1376516 h 1376516"/>
                <a:gd name="connsiteX3" fmla="*/ 364944 w 364944"/>
                <a:gd name="connsiteY3" fmla="*/ 1376516 h 1376516"/>
              </a:gdLst>
              <a:ahLst/>
              <a:cxnLst>
                <a:cxn ang="0">
                  <a:pos x="connsiteX0" y="connsiteY0"/>
                </a:cxn>
                <a:cxn ang="0">
                  <a:pos x="connsiteX1" y="connsiteY1"/>
                </a:cxn>
                <a:cxn ang="0">
                  <a:pos x="connsiteX2" y="connsiteY2"/>
                </a:cxn>
                <a:cxn ang="0">
                  <a:pos x="connsiteX3" y="connsiteY3"/>
                </a:cxn>
              </a:cxnLst>
              <a:rect l="l" t="t" r="r" b="b"/>
              <a:pathLst>
                <a:path w="364944" h="1376516">
                  <a:moveTo>
                    <a:pt x="47601" y="0"/>
                  </a:moveTo>
                  <a:lnTo>
                    <a:pt x="0" y="0"/>
                  </a:lnTo>
                  <a:lnTo>
                    <a:pt x="0" y="1376516"/>
                  </a:lnTo>
                  <a:lnTo>
                    <a:pt x="364944" y="1376516"/>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46" name="Rectangle 45">
              <a:extLst>
                <a:ext uri="{FF2B5EF4-FFF2-40B4-BE49-F238E27FC236}">
                  <a16:creationId xmlns:a16="http://schemas.microsoft.com/office/drawing/2014/main" id="{7E0F59D2-1337-4AFA-91FE-334704DAEEB2}"/>
                </a:ext>
              </a:extLst>
            </p:cNvPr>
            <p:cNvSpPr/>
            <p:nvPr/>
          </p:nvSpPr>
          <p:spPr>
            <a:xfrm>
              <a:off x="6242840" y="1639528"/>
              <a:ext cx="1789471" cy="17894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7" name="Rectangle 46">
              <a:extLst>
                <a:ext uri="{FF2B5EF4-FFF2-40B4-BE49-F238E27FC236}">
                  <a16:creationId xmlns:a16="http://schemas.microsoft.com/office/drawing/2014/main" id="{0356B376-B85B-4FA2-9426-42ABE2892884}"/>
                </a:ext>
              </a:extLst>
            </p:cNvPr>
            <p:cNvSpPr/>
            <p:nvPr/>
          </p:nvSpPr>
          <p:spPr>
            <a:xfrm>
              <a:off x="6242840" y="1639528"/>
              <a:ext cx="1789471" cy="387392"/>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grpSp>
        <p:nvGrpSpPr>
          <p:cNvPr id="48" name="Group 47">
            <a:extLst>
              <a:ext uri="{FF2B5EF4-FFF2-40B4-BE49-F238E27FC236}">
                <a16:creationId xmlns:a16="http://schemas.microsoft.com/office/drawing/2014/main" id="{3BA8D5FA-2528-47DA-A314-57C17B717244}"/>
              </a:ext>
            </a:extLst>
          </p:cNvPr>
          <p:cNvGrpSpPr/>
          <p:nvPr/>
        </p:nvGrpSpPr>
        <p:grpSpPr>
          <a:xfrm>
            <a:off x="6975824" y="663640"/>
            <a:ext cx="1707151" cy="1402929"/>
            <a:chOff x="308379" y="2241320"/>
            <a:chExt cx="4144905" cy="1870570"/>
          </a:xfrm>
        </p:grpSpPr>
        <p:sp>
          <p:nvSpPr>
            <p:cNvPr id="49" name="TextBox 48">
              <a:extLst>
                <a:ext uri="{FF2B5EF4-FFF2-40B4-BE49-F238E27FC236}">
                  <a16:creationId xmlns:a16="http://schemas.microsoft.com/office/drawing/2014/main" id="{1EB8C4C4-9E5B-4B67-93C8-6DAB4E1409F9}"/>
                </a:ext>
              </a:extLst>
            </p:cNvPr>
            <p:cNvSpPr txBox="1"/>
            <p:nvPr/>
          </p:nvSpPr>
          <p:spPr>
            <a:xfrm>
              <a:off x="308379" y="2241320"/>
              <a:ext cx="4144905" cy="615553"/>
            </a:xfrm>
            <a:prstGeom prst="rect">
              <a:avLst/>
            </a:prstGeom>
            <a:noFill/>
          </p:spPr>
          <p:txBody>
            <a:bodyPr wrap="square" lIns="0" rIns="0" rtlCol="0" anchor="b">
              <a:spAutoFit/>
            </a:bodyPr>
            <a:lstStyle/>
            <a:p>
              <a:pPr algn="ctr"/>
              <a:r>
                <a:rPr lang="tr-TR" sz="1200" b="1" noProof="1" smtClean="0">
                  <a:solidFill>
                    <a:prstClr val="white"/>
                  </a:solidFill>
                  <a:latin typeface="Calibri" panose="020F0502020204030204"/>
                </a:rPr>
                <a:t>ÇEKİNGEN KİŞİLİK BOZUKLUĞU</a:t>
              </a:r>
              <a:endParaRPr lang="en-US" sz="1200" b="1" noProof="1">
                <a:solidFill>
                  <a:prstClr val="white"/>
                </a:solidFill>
                <a:latin typeface="Calibri" panose="020F0502020204030204"/>
              </a:endParaRPr>
            </a:p>
          </p:txBody>
        </p:sp>
        <p:sp>
          <p:nvSpPr>
            <p:cNvPr id="50" name="TextBox 49">
              <a:extLst>
                <a:ext uri="{FF2B5EF4-FFF2-40B4-BE49-F238E27FC236}">
                  <a16:creationId xmlns:a16="http://schemas.microsoft.com/office/drawing/2014/main" id="{FB7E0978-54D0-4AB1-BD33-CAE9EB68CE5B}"/>
                </a:ext>
              </a:extLst>
            </p:cNvPr>
            <p:cNvSpPr txBox="1"/>
            <p:nvPr/>
          </p:nvSpPr>
          <p:spPr>
            <a:xfrm>
              <a:off x="484812" y="2860266"/>
              <a:ext cx="3853818" cy="1251624"/>
            </a:xfrm>
            <a:prstGeom prst="rect">
              <a:avLst/>
            </a:prstGeom>
            <a:noFill/>
          </p:spPr>
          <p:txBody>
            <a:bodyPr wrap="square" lIns="0" rIns="0" rtlCol="0" anchor="t">
              <a:spAutoFit/>
            </a:bodyPr>
            <a:lstStyle/>
            <a:p>
              <a:r>
                <a:rPr lang="tr-TR" sz="1100" b="1" noProof="1" smtClean="0">
                  <a:solidFill>
                    <a:prstClr val="white"/>
                  </a:solidFill>
                  <a:latin typeface="Calibri" panose="020F0502020204030204"/>
                </a:rPr>
                <a:t>Başkaları tarafından eleştirilme, beğenilmeme korkusuyla başlarıyla ilişkiye girmekten çekinen kişilerdir.</a:t>
              </a:r>
              <a:endParaRPr lang="en-US" sz="1100" b="1" noProof="1">
                <a:solidFill>
                  <a:prstClr val="white"/>
                </a:solidFill>
                <a:latin typeface="Calibri" panose="020F0502020204030204"/>
              </a:endParaRPr>
            </a:p>
          </p:txBody>
        </p:sp>
      </p:grpSp>
      <p:grpSp>
        <p:nvGrpSpPr>
          <p:cNvPr id="6" name="Group 5">
            <a:extLst>
              <a:ext uri="{FF2B5EF4-FFF2-40B4-BE49-F238E27FC236}">
                <a16:creationId xmlns:a16="http://schemas.microsoft.com/office/drawing/2014/main" id="{6ADCB21E-4845-4D86-9D5B-334F9B365B8C}"/>
              </a:ext>
            </a:extLst>
          </p:cNvPr>
          <p:cNvGrpSpPr/>
          <p:nvPr/>
        </p:nvGrpSpPr>
        <p:grpSpPr>
          <a:xfrm>
            <a:off x="370298" y="724998"/>
            <a:ext cx="2058992" cy="1798542"/>
            <a:chOff x="3383128" y="1639528"/>
            <a:chExt cx="2028537" cy="2180889"/>
          </a:xfrm>
        </p:grpSpPr>
        <p:sp>
          <p:nvSpPr>
            <p:cNvPr id="7" name="Freeform: Shape 6">
              <a:extLst>
                <a:ext uri="{FF2B5EF4-FFF2-40B4-BE49-F238E27FC236}">
                  <a16:creationId xmlns:a16="http://schemas.microsoft.com/office/drawing/2014/main" id="{018155E2-4FD7-434F-A36F-55389CEC1A86}"/>
                </a:ext>
              </a:extLst>
            </p:cNvPr>
            <p:cNvSpPr/>
            <p:nvPr/>
          </p:nvSpPr>
          <p:spPr>
            <a:xfrm flipH="1">
              <a:off x="3383128" y="1846005"/>
              <a:ext cx="261200" cy="1376516"/>
            </a:xfrm>
            <a:custGeom>
              <a:avLst/>
              <a:gdLst>
                <a:gd name="connsiteX0" fmla="*/ 47601 w 364944"/>
                <a:gd name="connsiteY0" fmla="*/ 0 h 1376516"/>
                <a:gd name="connsiteX1" fmla="*/ 0 w 364944"/>
                <a:gd name="connsiteY1" fmla="*/ 0 h 1376516"/>
                <a:gd name="connsiteX2" fmla="*/ 0 w 364944"/>
                <a:gd name="connsiteY2" fmla="*/ 1376516 h 1376516"/>
                <a:gd name="connsiteX3" fmla="*/ 364944 w 364944"/>
                <a:gd name="connsiteY3" fmla="*/ 1376516 h 1376516"/>
              </a:gdLst>
              <a:ahLst/>
              <a:cxnLst>
                <a:cxn ang="0">
                  <a:pos x="connsiteX0" y="connsiteY0"/>
                </a:cxn>
                <a:cxn ang="0">
                  <a:pos x="connsiteX1" y="connsiteY1"/>
                </a:cxn>
                <a:cxn ang="0">
                  <a:pos x="connsiteX2" y="connsiteY2"/>
                </a:cxn>
                <a:cxn ang="0">
                  <a:pos x="connsiteX3" y="connsiteY3"/>
                </a:cxn>
              </a:cxnLst>
              <a:rect l="l" t="t" r="r" b="b"/>
              <a:pathLst>
                <a:path w="364944" h="1376516">
                  <a:moveTo>
                    <a:pt x="47601" y="0"/>
                  </a:moveTo>
                  <a:lnTo>
                    <a:pt x="0" y="0"/>
                  </a:lnTo>
                  <a:lnTo>
                    <a:pt x="0" y="1376516"/>
                  </a:lnTo>
                  <a:lnTo>
                    <a:pt x="364944" y="1376516"/>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8" name="Rectangle 7">
              <a:extLst>
                <a:ext uri="{FF2B5EF4-FFF2-40B4-BE49-F238E27FC236}">
                  <a16:creationId xmlns:a16="http://schemas.microsoft.com/office/drawing/2014/main" id="{2FC554B9-4D1A-4C41-A0D3-2C0F20919506}"/>
                </a:ext>
              </a:extLst>
            </p:cNvPr>
            <p:cNvSpPr/>
            <p:nvPr/>
          </p:nvSpPr>
          <p:spPr>
            <a:xfrm>
              <a:off x="3622194" y="1639529"/>
              <a:ext cx="1789471" cy="2180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Rectangle 8">
              <a:extLst>
                <a:ext uri="{FF2B5EF4-FFF2-40B4-BE49-F238E27FC236}">
                  <a16:creationId xmlns:a16="http://schemas.microsoft.com/office/drawing/2014/main" id="{9D319237-070C-4DEF-B0DA-6A8A845E4DD6}"/>
                </a:ext>
              </a:extLst>
            </p:cNvPr>
            <p:cNvSpPr/>
            <p:nvPr/>
          </p:nvSpPr>
          <p:spPr>
            <a:xfrm>
              <a:off x="3622194" y="1639528"/>
              <a:ext cx="1789471" cy="387392"/>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grpSp>
        <p:nvGrpSpPr>
          <p:cNvPr id="29" name="Group 28">
            <a:extLst>
              <a:ext uri="{FF2B5EF4-FFF2-40B4-BE49-F238E27FC236}">
                <a16:creationId xmlns:a16="http://schemas.microsoft.com/office/drawing/2014/main" id="{E37384C4-E733-4424-92EE-913D93853BB3}"/>
              </a:ext>
            </a:extLst>
          </p:cNvPr>
          <p:cNvGrpSpPr/>
          <p:nvPr/>
        </p:nvGrpSpPr>
        <p:grpSpPr>
          <a:xfrm>
            <a:off x="584943" y="674619"/>
            <a:ext cx="1819660" cy="1908319"/>
            <a:chOff x="-1261485" y="1905039"/>
            <a:chExt cx="5412543" cy="2916781"/>
          </a:xfrm>
        </p:grpSpPr>
        <p:sp>
          <p:nvSpPr>
            <p:cNvPr id="30" name="TextBox 29">
              <a:extLst>
                <a:ext uri="{FF2B5EF4-FFF2-40B4-BE49-F238E27FC236}">
                  <a16:creationId xmlns:a16="http://schemas.microsoft.com/office/drawing/2014/main" id="{966C2A21-4DB3-48CC-BB41-F6A3C776E615}"/>
                </a:ext>
              </a:extLst>
            </p:cNvPr>
            <p:cNvSpPr txBox="1"/>
            <p:nvPr/>
          </p:nvSpPr>
          <p:spPr>
            <a:xfrm>
              <a:off x="-1261485" y="1905039"/>
              <a:ext cx="5288876" cy="705634"/>
            </a:xfrm>
            <a:prstGeom prst="rect">
              <a:avLst/>
            </a:prstGeom>
            <a:noFill/>
          </p:spPr>
          <p:txBody>
            <a:bodyPr wrap="square" lIns="0" rIns="0" rtlCol="0" anchor="b">
              <a:spAutoFit/>
            </a:bodyPr>
            <a:lstStyle/>
            <a:p>
              <a:pPr algn="ctr"/>
              <a:r>
                <a:rPr lang="tr-TR" sz="1200" b="1" noProof="1" smtClean="0">
                  <a:solidFill>
                    <a:schemeClr val="bg1"/>
                  </a:solidFill>
                  <a:latin typeface="Calibri" panose="020F0502020204030204"/>
                </a:rPr>
                <a:t>NARSİST KİŞİLİK</a:t>
              </a:r>
            </a:p>
            <a:p>
              <a:pPr algn="ctr"/>
              <a:r>
                <a:rPr lang="tr-TR" sz="1200" b="1" noProof="1" smtClean="0">
                  <a:solidFill>
                    <a:schemeClr val="bg1"/>
                  </a:solidFill>
                  <a:latin typeface="Calibri" panose="020F0502020204030204"/>
                </a:rPr>
                <a:t>BOZUKLUĞU</a:t>
              </a:r>
              <a:endParaRPr lang="en-US" sz="1200" b="1" noProof="1">
                <a:solidFill>
                  <a:schemeClr val="bg1"/>
                </a:solidFill>
                <a:latin typeface="Calibri" panose="020F0502020204030204"/>
              </a:endParaRPr>
            </a:p>
          </p:txBody>
        </p:sp>
        <p:sp>
          <p:nvSpPr>
            <p:cNvPr id="31" name="TextBox 30">
              <a:extLst>
                <a:ext uri="{FF2B5EF4-FFF2-40B4-BE49-F238E27FC236}">
                  <a16:creationId xmlns:a16="http://schemas.microsoft.com/office/drawing/2014/main" id="{6C33D5D5-C0A0-4069-ACF9-8EEA65A7CF91}"/>
                </a:ext>
              </a:extLst>
            </p:cNvPr>
            <p:cNvSpPr txBox="1"/>
            <p:nvPr/>
          </p:nvSpPr>
          <p:spPr>
            <a:xfrm>
              <a:off x="-1068501" y="2481467"/>
              <a:ext cx="5219559" cy="2340353"/>
            </a:xfrm>
            <a:prstGeom prst="rect">
              <a:avLst/>
            </a:prstGeom>
            <a:noFill/>
          </p:spPr>
          <p:txBody>
            <a:bodyPr wrap="square" lIns="0" rIns="0" rtlCol="0" anchor="t">
              <a:spAutoFit/>
            </a:bodyPr>
            <a:lstStyle/>
            <a:p>
              <a:r>
                <a:rPr lang="tr-TR" sz="850" b="1" dirty="0"/>
                <a:t>Bu bozukluk kendini diğer insanlardan üstün ve özel görme, başkasının doğrusunu kabul etmeyi güçsüzlük sayma, aşırı bencil ve benmerkezci olma gibi özelliklerle kendini gösterir. Bu kişilerin hayatlarında sevgi, saygı, empati, anlayış ve duygusallığa pek yer yoktur</a:t>
              </a:r>
            </a:p>
            <a:p>
              <a:r>
                <a:rPr lang="tr-TR" sz="850" b="1" noProof="1" smtClean="0">
                  <a:latin typeface="Calibri" panose="020F0502020204030204"/>
                </a:rPr>
                <a:t>kendini aşırı beğenirler ve sürekli dikkat çekmek ister başkalarının kendilerine hayran olmalarını ister.</a:t>
              </a:r>
            </a:p>
          </p:txBody>
        </p:sp>
      </p:grpSp>
      <p:sp>
        <p:nvSpPr>
          <p:cNvPr id="55" name="Arrow: Right 54">
            <a:extLst>
              <a:ext uri="{FF2B5EF4-FFF2-40B4-BE49-F238E27FC236}">
                <a16:creationId xmlns:a16="http://schemas.microsoft.com/office/drawing/2014/main" id="{A4CC57BD-E24C-44CD-B136-012032D55056}"/>
              </a:ext>
            </a:extLst>
          </p:cNvPr>
          <p:cNvSpPr/>
          <p:nvPr/>
        </p:nvSpPr>
        <p:spPr>
          <a:xfrm rot="10800000">
            <a:off x="4610204" y="3256111"/>
            <a:ext cx="1338231" cy="582656"/>
          </a:xfrm>
          <a:prstGeom prst="rightArrow">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22" name="Group 21">
            <a:extLst>
              <a:ext uri="{FF2B5EF4-FFF2-40B4-BE49-F238E27FC236}">
                <a16:creationId xmlns:a16="http://schemas.microsoft.com/office/drawing/2014/main" id="{3BF760C9-4138-4249-9FE0-D414823CA351}"/>
              </a:ext>
            </a:extLst>
          </p:cNvPr>
          <p:cNvGrpSpPr/>
          <p:nvPr/>
        </p:nvGrpSpPr>
        <p:grpSpPr>
          <a:xfrm>
            <a:off x="4755518" y="2855648"/>
            <a:ext cx="1932327" cy="2161917"/>
            <a:chOff x="4693451" y="4220378"/>
            <a:chExt cx="2028537" cy="1789471"/>
          </a:xfrm>
        </p:grpSpPr>
        <p:sp>
          <p:nvSpPr>
            <p:cNvPr id="23" name="Freeform: Shape 22">
              <a:extLst>
                <a:ext uri="{FF2B5EF4-FFF2-40B4-BE49-F238E27FC236}">
                  <a16:creationId xmlns:a16="http://schemas.microsoft.com/office/drawing/2014/main" id="{E53881A0-E229-443B-AB75-87D7BE578A07}"/>
                </a:ext>
              </a:extLst>
            </p:cNvPr>
            <p:cNvSpPr/>
            <p:nvPr/>
          </p:nvSpPr>
          <p:spPr>
            <a:xfrm flipH="1">
              <a:off x="4693451" y="4426855"/>
              <a:ext cx="261200" cy="1376516"/>
            </a:xfrm>
            <a:custGeom>
              <a:avLst/>
              <a:gdLst>
                <a:gd name="connsiteX0" fmla="*/ 47601 w 364944"/>
                <a:gd name="connsiteY0" fmla="*/ 0 h 1376516"/>
                <a:gd name="connsiteX1" fmla="*/ 0 w 364944"/>
                <a:gd name="connsiteY1" fmla="*/ 0 h 1376516"/>
                <a:gd name="connsiteX2" fmla="*/ 0 w 364944"/>
                <a:gd name="connsiteY2" fmla="*/ 1376516 h 1376516"/>
                <a:gd name="connsiteX3" fmla="*/ 364944 w 364944"/>
                <a:gd name="connsiteY3" fmla="*/ 1376516 h 1376516"/>
              </a:gdLst>
              <a:ahLst/>
              <a:cxnLst>
                <a:cxn ang="0">
                  <a:pos x="connsiteX0" y="connsiteY0"/>
                </a:cxn>
                <a:cxn ang="0">
                  <a:pos x="connsiteX1" y="connsiteY1"/>
                </a:cxn>
                <a:cxn ang="0">
                  <a:pos x="connsiteX2" y="connsiteY2"/>
                </a:cxn>
                <a:cxn ang="0">
                  <a:pos x="connsiteX3" y="connsiteY3"/>
                </a:cxn>
              </a:cxnLst>
              <a:rect l="l" t="t" r="r" b="b"/>
              <a:pathLst>
                <a:path w="364944" h="1376516">
                  <a:moveTo>
                    <a:pt x="47601" y="0"/>
                  </a:moveTo>
                  <a:lnTo>
                    <a:pt x="0" y="0"/>
                  </a:lnTo>
                  <a:lnTo>
                    <a:pt x="0" y="1376516"/>
                  </a:lnTo>
                  <a:lnTo>
                    <a:pt x="364944" y="1376516"/>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0D98153D-D44E-4F46-859A-7DFC754289C7}"/>
                </a:ext>
              </a:extLst>
            </p:cNvPr>
            <p:cNvSpPr/>
            <p:nvPr/>
          </p:nvSpPr>
          <p:spPr>
            <a:xfrm>
              <a:off x="4932517" y="4220378"/>
              <a:ext cx="1789471" cy="17894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33BE385F-D0C8-4A8E-B774-932282BC9DB5}"/>
                </a:ext>
              </a:extLst>
            </p:cNvPr>
            <p:cNvSpPr/>
            <p:nvPr/>
          </p:nvSpPr>
          <p:spPr>
            <a:xfrm>
              <a:off x="4932517" y="4220378"/>
              <a:ext cx="1789471" cy="387392"/>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grpSp>
        <p:nvGrpSpPr>
          <p:cNvPr id="35" name="Group 34">
            <a:extLst>
              <a:ext uri="{FF2B5EF4-FFF2-40B4-BE49-F238E27FC236}">
                <a16:creationId xmlns:a16="http://schemas.microsoft.com/office/drawing/2014/main" id="{DA347D4A-0EF3-4095-8997-497ADF15D4BE}"/>
              </a:ext>
            </a:extLst>
          </p:cNvPr>
          <p:cNvGrpSpPr/>
          <p:nvPr/>
        </p:nvGrpSpPr>
        <p:grpSpPr>
          <a:xfrm>
            <a:off x="5096583" y="2941992"/>
            <a:ext cx="1602431" cy="2059682"/>
            <a:chOff x="246775" y="2773230"/>
            <a:chExt cx="4059530" cy="2795450"/>
          </a:xfrm>
        </p:grpSpPr>
        <p:sp>
          <p:nvSpPr>
            <p:cNvPr id="36" name="TextBox 35">
              <a:extLst>
                <a:ext uri="{FF2B5EF4-FFF2-40B4-BE49-F238E27FC236}">
                  <a16:creationId xmlns:a16="http://schemas.microsoft.com/office/drawing/2014/main" id="{8829FEEB-D00F-4190-AA16-1DBF14A2A558}"/>
                </a:ext>
              </a:extLst>
            </p:cNvPr>
            <p:cNvSpPr txBox="1"/>
            <p:nvPr/>
          </p:nvSpPr>
          <p:spPr>
            <a:xfrm>
              <a:off x="246775" y="2773230"/>
              <a:ext cx="4059530" cy="553996"/>
            </a:xfrm>
            <a:prstGeom prst="rect">
              <a:avLst/>
            </a:prstGeom>
            <a:noFill/>
          </p:spPr>
          <p:txBody>
            <a:bodyPr wrap="square" lIns="0" rIns="0" rtlCol="0" anchor="b">
              <a:spAutoFit/>
            </a:bodyPr>
            <a:lstStyle/>
            <a:p>
              <a:pPr algn="ctr"/>
              <a:r>
                <a:rPr lang="tr-TR" sz="1050" b="1" noProof="1" smtClean="0">
                  <a:solidFill>
                    <a:schemeClr val="bg1"/>
                  </a:solidFill>
                  <a:latin typeface="Calibri" panose="020F0502020204030204"/>
                </a:rPr>
                <a:t>DİSSOSİATİF BOZUKLUKLAR</a:t>
              </a:r>
            </a:p>
            <a:p>
              <a:pPr algn="ctr"/>
              <a:r>
                <a:rPr lang="tr-TR" sz="1050" b="1" noProof="1" smtClean="0">
                  <a:solidFill>
                    <a:schemeClr val="bg1"/>
                  </a:solidFill>
                  <a:latin typeface="Calibri" panose="020F0502020204030204"/>
                </a:rPr>
                <a:t>(ÇOKLU KİŞİLİK)</a:t>
              </a:r>
              <a:endParaRPr lang="en-US" sz="1050" b="1" noProof="1">
                <a:solidFill>
                  <a:schemeClr val="bg1"/>
                </a:solidFill>
                <a:latin typeface="Calibri" panose="020F0502020204030204"/>
              </a:endParaRPr>
            </a:p>
          </p:txBody>
        </p:sp>
        <p:sp>
          <p:nvSpPr>
            <p:cNvPr id="37" name="TextBox 36">
              <a:extLst>
                <a:ext uri="{FF2B5EF4-FFF2-40B4-BE49-F238E27FC236}">
                  <a16:creationId xmlns:a16="http://schemas.microsoft.com/office/drawing/2014/main" id="{CACA3C64-146C-446E-A54F-8630A26C3883}"/>
                </a:ext>
              </a:extLst>
            </p:cNvPr>
            <p:cNvSpPr txBox="1"/>
            <p:nvPr/>
          </p:nvSpPr>
          <p:spPr>
            <a:xfrm>
              <a:off x="298025" y="3291137"/>
              <a:ext cx="3869609" cy="2277543"/>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1050" b="1" noProof="1" smtClean="0">
                  <a:latin typeface="Calibri" panose="020F0502020204030204"/>
                </a:rPr>
                <a:t>Kişiliğin bölündüğü ve kişinin farkında olmadığı kişilik bozukluğudr.</a:t>
              </a:r>
            </a:p>
            <a:p>
              <a:pPr marL="171450" indent="-171450">
                <a:buFont typeface="Arial" panose="020B0604020202020204" pitchFamily="34" charset="0"/>
                <a:buChar char="•"/>
              </a:pPr>
              <a:r>
                <a:rPr lang="tr-TR" sz="1050" b="1" noProof="1" smtClean="0">
                  <a:latin typeface="Calibri" panose="020F0502020204030204"/>
                </a:rPr>
                <a:t>Örneğin temel kişilik kibar ve zekiyese diğer kişilik kaba ve uçarı bir özellik gösterir.</a:t>
              </a:r>
            </a:p>
            <a:p>
              <a:pPr marL="171450" indent="-171450">
                <a:buFont typeface="Arial" panose="020B0604020202020204" pitchFamily="34" charset="0"/>
                <a:buChar char="•"/>
              </a:pPr>
              <a:r>
                <a:rPr lang="tr-TR" sz="1050" b="1" noProof="1" smtClean="0">
                  <a:latin typeface="Calibri" panose="020F0502020204030204"/>
                </a:rPr>
                <a:t>Genelde kadınlarda görülür.</a:t>
              </a:r>
              <a:endParaRPr lang="en-US" sz="1050" b="1" noProof="1">
                <a:latin typeface="Calibri" panose="020F0502020204030204"/>
              </a:endParaRPr>
            </a:p>
          </p:txBody>
        </p:sp>
      </p:grpSp>
      <p:sp>
        <p:nvSpPr>
          <p:cNvPr id="56" name="Arrow: Right 55">
            <a:extLst>
              <a:ext uri="{FF2B5EF4-FFF2-40B4-BE49-F238E27FC236}">
                <a16:creationId xmlns:a16="http://schemas.microsoft.com/office/drawing/2014/main" id="{00D7C83C-2875-4D38-9D03-2596738977DE}"/>
              </a:ext>
            </a:extLst>
          </p:cNvPr>
          <p:cNvSpPr/>
          <p:nvPr/>
        </p:nvSpPr>
        <p:spPr>
          <a:xfrm rot="10800000">
            <a:off x="2171654" y="3256111"/>
            <a:ext cx="1338231" cy="582656"/>
          </a:xfrm>
          <a:prstGeom prst="rightArrow">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4" name="Group 13">
            <a:extLst>
              <a:ext uri="{FF2B5EF4-FFF2-40B4-BE49-F238E27FC236}">
                <a16:creationId xmlns:a16="http://schemas.microsoft.com/office/drawing/2014/main" id="{EC2717B7-B625-4FEE-8E41-E9BC8328ADC1}"/>
              </a:ext>
            </a:extLst>
          </p:cNvPr>
          <p:cNvGrpSpPr/>
          <p:nvPr/>
        </p:nvGrpSpPr>
        <p:grpSpPr>
          <a:xfrm>
            <a:off x="2545785" y="2876387"/>
            <a:ext cx="2181664" cy="2141178"/>
            <a:chOff x="4693451" y="4220378"/>
            <a:chExt cx="2028537" cy="1789471"/>
          </a:xfrm>
        </p:grpSpPr>
        <p:sp>
          <p:nvSpPr>
            <p:cNvPr id="15" name="Freeform: Shape 14">
              <a:extLst>
                <a:ext uri="{FF2B5EF4-FFF2-40B4-BE49-F238E27FC236}">
                  <a16:creationId xmlns:a16="http://schemas.microsoft.com/office/drawing/2014/main" id="{599A3575-0DA1-4328-9DED-570711054ACD}"/>
                </a:ext>
              </a:extLst>
            </p:cNvPr>
            <p:cNvSpPr/>
            <p:nvPr/>
          </p:nvSpPr>
          <p:spPr>
            <a:xfrm flipH="1">
              <a:off x="4693451" y="4426855"/>
              <a:ext cx="261200" cy="1376516"/>
            </a:xfrm>
            <a:custGeom>
              <a:avLst/>
              <a:gdLst>
                <a:gd name="connsiteX0" fmla="*/ 47601 w 364944"/>
                <a:gd name="connsiteY0" fmla="*/ 0 h 1376516"/>
                <a:gd name="connsiteX1" fmla="*/ 0 w 364944"/>
                <a:gd name="connsiteY1" fmla="*/ 0 h 1376516"/>
                <a:gd name="connsiteX2" fmla="*/ 0 w 364944"/>
                <a:gd name="connsiteY2" fmla="*/ 1376516 h 1376516"/>
                <a:gd name="connsiteX3" fmla="*/ 364944 w 364944"/>
                <a:gd name="connsiteY3" fmla="*/ 1376516 h 1376516"/>
              </a:gdLst>
              <a:ahLst/>
              <a:cxnLst>
                <a:cxn ang="0">
                  <a:pos x="connsiteX0" y="connsiteY0"/>
                </a:cxn>
                <a:cxn ang="0">
                  <a:pos x="connsiteX1" y="connsiteY1"/>
                </a:cxn>
                <a:cxn ang="0">
                  <a:pos x="connsiteX2" y="connsiteY2"/>
                </a:cxn>
                <a:cxn ang="0">
                  <a:pos x="connsiteX3" y="connsiteY3"/>
                </a:cxn>
              </a:cxnLst>
              <a:rect l="l" t="t" r="r" b="b"/>
              <a:pathLst>
                <a:path w="364944" h="1376516">
                  <a:moveTo>
                    <a:pt x="47601" y="0"/>
                  </a:moveTo>
                  <a:lnTo>
                    <a:pt x="0" y="0"/>
                  </a:lnTo>
                  <a:lnTo>
                    <a:pt x="0" y="1376516"/>
                  </a:lnTo>
                  <a:lnTo>
                    <a:pt x="364944" y="1376516"/>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6B7358A6-7399-4C24-B60A-074792BDA1AB}"/>
                </a:ext>
              </a:extLst>
            </p:cNvPr>
            <p:cNvSpPr/>
            <p:nvPr/>
          </p:nvSpPr>
          <p:spPr>
            <a:xfrm>
              <a:off x="4932517" y="4220378"/>
              <a:ext cx="1789471" cy="178947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1348BEC5-F76A-4DA1-8323-FBB604B6428F}"/>
                </a:ext>
              </a:extLst>
            </p:cNvPr>
            <p:cNvSpPr/>
            <p:nvPr/>
          </p:nvSpPr>
          <p:spPr>
            <a:xfrm>
              <a:off x="4932517" y="4220378"/>
              <a:ext cx="1789471" cy="387392"/>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grpSp>
        <p:nvGrpSpPr>
          <p:cNvPr id="38" name="Group 37">
            <a:extLst>
              <a:ext uri="{FF2B5EF4-FFF2-40B4-BE49-F238E27FC236}">
                <a16:creationId xmlns:a16="http://schemas.microsoft.com/office/drawing/2014/main" id="{6EB1FFD3-5088-4723-BD94-CBA77AA8A7ED}"/>
              </a:ext>
            </a:extLst>
          </p:cNvPr>
          <p:cNvGrpSpPr/>
          <p:nvPr/>
        </p:nvGrpSpPr>
        <p:grpSpPr>
          <a:xfrm>
            <a:off x="2794747" y="2907670"/>
            <a:ext cx="1916701" cy="2175606"/>
            <a:chOff x="339509" y="2532979"/>
            <a:chExt cx="4618061" cy="2900803"/>
          </a:xfrm>
        </p:grpSpPr>
        <p:sp>
          <p:nvSpPr>
            <p:cNvPr id="39" name="TextBox 38">
              <a:extLst>
                <a:ext uri="{FF2B5EF4-FFF2-40B4-BE49-F238E27FC236}">
                  <a16:creationId xmlns:a16="http://schemas.microsoft.com/office/drawing/2014/main" id="{99EFB9C2-C4B4-4139-8AA4-7A937DBDD7C0}"/>
                </a:ext>
              </a:extLst>
            </p:cNvPr>
            <p:cNvSpPr txBox="1"/>
            <p:nvPr/>
          </p:nvSpPr>
          <p:spPr>
            <a:xfrm>
              <a:off x="339509" y="2532979"/>
              <a:ext cx="4566276" cy="348813"/>
            </a:xfrm>
            <a:prstGeom prst="rect">
              <a:avLst/>
            </a:prstGeom>
            <a:noFill/>
          </p:spPr>
          <p:txBody>
            <a:bodyPr wrap="square" lIns="0" rIns="0" rtlCol="0" anchor="b">
              <a:spAutoFit/>
            </a:bodyPr>
            <a:lstStyle/>
            <a:p>
              <a:pPr algn="ctr"/>
              <a:r>
                <a:rPr lang="tr-TR" sz="1100" b="1" noProof="1" smtClean="0">
                  <a:solidFill>
                    <a:prstClr val="white"/>
                  </a:solidFill>
                  <a:latin typeface="Calibri" panose="020F0502020204030204"/>
                </a:rPr>
                <a:t>PARONOİD KİŞİLİK BOZUKLUĞU</a:t>
              </a:r>
              <a:endParaRPr lang="en-US" sz="1100" b="1" noProof="1">
                <a:solidFill>
                  <a:prstClr val="white"/>
                </a:solidFill>
                <a:latin typeface="Calibri" panose="020F0502020204030204"/>
              </a:endParaRPr>
            </a:p>
          </p:txBody>
        </p:sp>
        <p:sp>
          <p:nvSpPr>
            <p:cNvPr id="40" name="TextBox 39">
              <a:extLst>
                <a:ext uri="{FF2B5EF4-FFF2-40B4-BE49-F238E27FC236}">
                  <a16:creationId xmlns:a16="http://schemas.microsoft.com/office/drawing/2014/main" id="{215D3524-8716-430A-8FD5-FADF99A530D5}"/>
                </a:ext>
              </a:extLst>
            </p:cNvPr>
            <p:cNvSpPr txBox="1"/>
            <p:nvPr/>
          </p:nvSpPr>
          <p:spPr>
            <a:xfrm>
              <a:off x="387786" y="2817685"/>
              <a:ext cx="4569784" cy="2616097"/>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825" b="1" noProof="1" smtClean="0">
                  <a:solidFill>
                    <a:schemeClr val="bg1"/>
                  </a:solidFill>
                  <a:latin typeface="Calibri" panose="020F0502020204030204"/>
                </a:rPr>
                <a:t>Gerçek dışı düşüncelere sahiptirler</a:t>
              </a:r>
            </a:p>
            <a:p>
              <a:pPr marL="171450" indent="-171450">
                <a:buFont typeface="Arial" panose="020B0604020202020204" pitchFamily="34" charset="0"/>
                <a:buChar char="•"/>
              </a:pPr>
              <a:r>
                <a:rPr lang="tr-TR" sz="825" b="1" noProof="1" smtClean="0">
                  <a:solidFill>
                    <a:schemeClr val="bg1"/>
                  </a:solidFill>
                  <a:latin typeface="Calibri" panose="020F0502020204030204"/>
                </a:rPr>
                <a:t>Çok gururlu ve kuşkucudurlar.</a:t>
              </a:r>
            </a:p>
            <a:p>
              <a:pPr marL="171450" indent="-171450">
                <a:buFont typeface="Arial" panose="020B0604020202020204" pitchFamily="34" charset="0"/>
                <a:buChar char="•"/>
              </a:pPr>
              <a:r>
                <a:rPr lang="tr-TR" sz="825" b="1" noProof="1" smtClean="0">
                  <a:solidFill>
                    <a:schemeClr val="bg1"/>
                  </a:solidFill>
                  <a:latin typeface="Calibri" panose="020F0502020204030204"/>
                </a:rPr>
                <a:t>Kişi kendisinin sürekli gözetlendiğini takip edildiğini sanır.</a:t>
              </a:r>
            </a:p>
            <a:p>
              <a:pPr marL="171450" indent="-171450">
                <a:buFont typeface="Arial" panose="020B0604020202020204" pitchFamily="34" charset="0"/>
                <a:buChar char="•"/>
              </a:pPr>
              <a:r>
                <a:rPr lang="tr-TR" sz="825" b="1" noProof="1" smtClean="0">
                  <a:solidFill>
                    <a:schemeClr val="bg1"/>
                  </a:solidFill>
                  <a:latin typeface="Calibri" panose="020F0502020204030204"/>
                </a:rPr>
                <a:t>Birey önemli bir kişi olduğunu ve öldürülmek istendiğini düşünür.</a:t>
              </a:r>
            </a:p>
            <a:p>
              <a:pPr marL="171450" indent="-171450">
                <a:buFont typeface="Arial" panose="020B0604020202020204" pitchFamily="34" charset="0"/>
                <a:buChar char="•"/>
              </a:pPr>
              <a:r>
                <a:rPr lang="tr-TR" sz="900" b="1" kern="0" dirty="0" smtClean="0">
                  <a:solidFill>
                    <a:schemeClr val="bg1"/>
                  </a:solidFill>
                </a:rPr>
                <a:t>tam </a:t>
              </a:r>
              <a:r>
                <a:rPr lang="tr-TR" sz="900" b="1" kern="0" dirty="0">
                  <a:solidFill>
                    <a:schemeClr val="bg1"/>
                  </a:solidFill>
                </a:rPr>
                <a:t>ve geçerli bir kanıt bulunmaksızın kişinin aldatıldığından, takip edildiğinden, kullanıldığından, kendisine zarar verileceğinden aşırı derecede kuşkulanması olarak tanımlanabilir. Bu kişiler güvensiz, şüpheci, tedirgin, gergin, soğuk ve ciddidirler</a:t>
              </a:r>
              <a:endParaRPr lang="en-US" sz="825" b="1" noProof="1">
                <a:solidFill>
                  <a:schemeClr val="bg1"/>
                </a:solidFill>
                <a:latin typeface="Calibri" panose="020F0502020204030204"/>
              </a:endParaRPr>
            </a:p>
          </p:txBody>
        </p:sp>
      </p:grpSp>
      <p:grpSp>
        <p:nvGrpSpPr>
          <p:cNvPr id="54" name="Group 13">
            <a:extLst>
              <a:ext uri="{FF2B5EF4-FFF2-40B4-BE49-F238E27FC236}">
                <a16:creationId xmlns:a16="http://schemas.microsoft.com/office/drawing/2014/main" id="{EC2717B7-B625-4FEE-8E41-E9BC8328ADC1}"/>
              </a:ext>
            </a:extLst>
          </p:cNvPr>
          <p:cNvGrpSpPr/>
          <p:nvPr/>
        </p:nvGrpSpPr>
        <p:grpSpPr>
          <a:xfrm>
            <a:off x="6651707" y="2864780"/>
            <a:ext cx="2042467" cy="2111765"/>
            <a:chOff x="4693451" y="4220378"/>
            <a:chExt cx="2028537" cy="1789471"/>
          </a:xfrm>
        </p:grpSpPr>
        <p:sp>
          <p:nvSpPr>
            <p:cNvPr id="57" name="Freeform: Shape 14">
              <a:extLst>
                <a:ext uri="{FF2B5EF4-FFF2-40B4-BE49-F238E27FC236}">
                  <a16:creationId xmlns:a16="http://schemas.microsoft.com/office/drawing/2014/main" id="{599A3575-0DA1-4328-9DED-570711054ACD}"/>
                </a:ext>
              </a:extLst>
            </p:cNvPr>
            <p:cNvSpPr/>
            <p:nvPr/>
          </p:nvSpPr>
          <p:spPr>
            <a:xfrm flipH="1">
              <a:off x="4693451" y="4426855"/>
              <a:ext cx="261200" cy="1376516"/>
            </a:xfrm>
            <a:custGeom>
              <a:avLst/>
              <a:gdLst>
                <a:gd name="connsiteX0" fmla="*/ 47601 w 364944"/>
                <a:gd name="connsiteY0" fmla="*/ 0 h 1376516"/>
                <a:gd name="connsiteX1" fmla="*/ 0 w 364944"/>
                <a:gd name="connsiteY1" fmla="*/ 0 h 1376516"/>
                <a:gd name="connsiteX2" fmla="*/ 0 w 364944"/>
                <a:gd name="connsiteY2" fmla="*/ 1376516 h 1376516"/>
                <a:gd name="connsiteX3" fmla="*/ 364944 w 364944"/>
                <a:gd name="connsiteY3" fmla="*/ 1376516 h 1376516"/>
              </a:gdLst>
              <a:ahLst/>
              <a:cxnLst>
                <a:cxn ang="0">
                  <a:pos x="connsiteX0" y="connsiteY0"/>
                </a:cxn>
                <a:cxn ang="0">
                  <a:pos x="connsiteX1" y="connsiteY1"/>
                </a:cxn>
                <a:cxn ang="0">
                  <a:pos x="connsiteX2" y="connsiteY2"/>
                </a:cxn>
                <a:cxn ang="0">
                  <a:pos x="connsiteX3" y="connsiteY3"/>
                </a:cxn>
              </a:cxnLst>
              <a:rect l="l" t="t" r="r" b="b"/>
              <a:pathLst>
                <a:path w="364944" h="1376516">
                  <a:moveTo>
                    <a:pt x="47601" y="0"/>
                  </a:moveTo>
                  <a:lnTo>
                    <a:pt x="0" y="0"/>
                  </a:lnTo>
                  <a:lnTo>
                    <a:pt x="0" y="1376516"/>
                  </a:lnTo>
                  <a:lnTo>
                    <a:pt x="364944" y="1376516"/>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58" name="Rectangle 15">
              <a:extLst>
                <a:ext uri="{FF2B5EF4-FFF2-40B4-BE49-F238E27FC236}">
                  <a16:creationId xmlns:a16="http://schemas.microsoft.com/office/drawing/2014/main" id="{6B7358A6-7399-4C24-B60A-074792BDA1AB}"/>
                </a:ext>
              </a:extLst>
            </p:cNvPr>
            <p:cNvSpPr/>
            <p:nvPr/>
          </p:nvSpPr>
          <p:spPr>
            <a:xfrm>
              <a:off x="4932517" y="4220378"/>
              <a:ext cx="1789471" cy="1789471"/>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9" name="Rectangle 16">
              <a:extLst>
                <a:ext uri="{FF2B5EF4-FFF2-40B4-BE49-F238E27FC236}">
                  <a16:creationId xmlns:a16="http://schemas.microsoft.com/office/drawing/2014/main" id="{1348BEC5-F76A-4DA1-8323-FBB604B6428F}"/>
                </a:ext>
              </a:extLst>
            </p:cNvPr>
            <p:cNvSpPr/>
            <p:nvPr/>
          </p:nvSpPr>
          <p:spPr>
            <a:xfrm>
              <a:off x="4932517" y="4220378"/>
              <a:ext cx="1789471" cy="387392"/>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grpSp>
        <p:nvGrpSpPr>
          <p:cNvPr id="60" name="Group 37">
            <a:extLst>
              <a:ext uri="{FF2B5EF4-FFF2-40B4-BE49-F238E27FC236}">
                <a16:creationId xmlns:a16="http://schemas.microsoft.com/office/drawing/2014/main" id="{6EB1FFD3-5088-4723-BD94-CBA77AA8A7ED}"/>
              </a:ext>
            </a:extLst>
          </p:cNvPr>
          <p:cNvGrpSpPr/>
          <p:nvPr/>
        </p:nvGrpSpPr>
        <p:grpSpPr>
          <a:xfrm>
            <a:off x="6935824" y="2783448"/>
            <a:ext cx="1719451" cy="2402412"/>
            <a:chOff x="284653" y="2422476"/>
            <a:chExt cx="2927206" cy="3203215"/>
          </a:xfrm>
        </p:grpSpPr>
        <p:sp>
          <p:nvSpPr>
            <p:cNvPr id="61" name="TextBox 38">
              <a:extLst>
                <a:ext uri="{FF2B5EF4-FFF2-40B4-BE49-F238E27FC236}">
                  <a16:creationId xmlns:a16="http://schemas.microsoft.com/office/drawing/2014/main" id="{99EFB9C2-C4B4-4139-8AA4-7A937DBDD7C0}"/>
                </a:ext>
              </a:extLst>
            </p:cNvPr>
            <p:cNvSpPr txBox="1"/>
            <p:nvPr/>
          </p:nvSpPr>
          <p:spPr>
            <a:xfrm>
              <a:off x="285778" y="2422476"/>
              <a:ext cx="2926081" cy="430886"/>
            </a:xfrm>
            <a:prstGeom prst="rect">
              <a:avLst/>
            </a:prstGeom>
            <a:noFill/>
          </p:spPr>
          <p:txBody>
            <a:bodyPr wrap="square" lIns="0" rIns="0" rtlCol="0" anchor="b">
              <a:spAutoFit/>
            </a:bodyPr>
            <a:lstStyle/>
            <a:p>
              <a:pPr algn="ctr"/>
              <a:r>
                <a:rPr lang="tr-TR" sz="1500" b="1" noProof="1" smtClean="0">
                  <a:solidFill>
                    <a:prstClr val="white"/>
                  </a:solidFill>
                  <a:latin typeface="Calibri" panose="020F0502020204030204"/>
                </a:rPr>
                <a:t>ŞİZOFRENİ</a:t>
              </a:r>
              <a:endParaRPr lang="en-US" sz="1500" b="1" noProof="1">
                <a:solidFill>
                  <a:prstClr val="white"/>
                </a:solidFill>
                <a:latin typeface="Calibri" panose="020F0502020204030204"/>
              </a:endParaRPr>
            </a:p>
          </p:txBody>
        </p:sp>
        <p:sp>
          <p:nvSpPr>
            <p:cNvPr id="62" name="TextBox 39">
              <a:extLst>
                <a:ext uri="{FF2B5EF4-FFF2-40B4-BE49-F238E27FC236}">
                  <a16:creationId xmlns:a16="http://schemas.microsoft.com/office/drawing/2014/main" id="{215D3524-8716-430A-8FD5-FADF99A530D5}"/>
                </a:ext>
              </a:extLst>
            </p:cNvPr>
            <p:cNvSpPr txBox="1"/>
            <p:nvPr/>
          </p:nvSpPr>
          <p:spPr>
            <a:xfrm>
              <a:off x="284653" y="2717204"/>
              <a:ext cx="2893973" cy="2908487"/>
            </a:xfrm>
            <a:prstGeom prst="rect">
              <a:avLst/>
            </a:prstGeom>
            <a:noFill/>
          </p:spPr>
          <p:txBody>
            <a:bodyPr wrap="square" lIns="0" rIns="0" rtlCol="0" anchor="t">
              <a:spAutoFit/>
            </a:bodyPr>
            <a:lstStyle/>
            <a:p>
              <a:pPr marL="171450" indent="-171450">
                <a:buFont typeface="Arial" panose="020B0604020202020204" pitchFamily="34" charset="0"/>
                <a:buChar char="•"/>
              </a:pPr>
              <a:r>
                <a:rPr lang="tr-TR" sz="850" b="1" kern="0" dirty="0" smtClean="0">
                  <a:solidFill>
                    <a:schemeClr val="bg1"/>
                  </a:solidFill>
                </a:rPr>
                <a:t> </a:t>
              </a:r>
              <a:r>
                <a:rPr lang="tr-TR" sz="850" b="1" kern="0" dirty="0">
                  <a:solidFill>
                    <a:schemeClr val="bg1"/>
                  </a:solidFill>
                </a:rPr>
                <a:t>Bu kişiler duygularını ifade edemeyen, sosyal ilişkiler kuramayan, soğuk, mesafeli, rekabetten kaçınan, yalnız kişilerdir. Genellikle gün boyu tek bir konuya odaklanır ve o konuya takılarak başka hiçbir etkinliğe katılmazlar, sırdaşları ve arkadaşları yoktur. </a:t>
              </a:r>
              <a:endParaRPr lang="tr-TR" sz="850" b="1" kern="0" dirty="0" smtClean="0">
                <a:solidFill>
                  <a:schemeClr val="bg1"/>
                </a:solidFill>
              </a:endParaRPr>
            </a:p>
            <a:p>
              <a:pPr marL="171450" indent="-171450">
                <a:buFont typeface="Arial" panose="020B0604020202020204" pitchFamily="34" charset="0"/>
                <a:buChar char="•"/>
              </a:pPr>
              <a:r>
                <a:rPr lang="tr-TR" sz="850" b="1" dirty="0">
                  <a:solidFill>
                    <a:schemeClr val="bg1"/>
                  </a:solidFill>
                </a:rPr>
                <a:t>Birçok türü </a:t>
              </a:r>
              <a:r>
                <a:rPr lang="tr-TR" sz="850" b="1" dirty="0" smtClean="0">
                  <a:solidFill>
                    <a:schemeClr val="bg1"/>
                  </a:solidFill>
                </a:rPr>
                <a:t> vardır. Halüsinasyon </a:t>
              </a:r>
              <a:r>
                <a:rPr lang="tr-TR" sz="850" b="1" dirty="0">
                  <a:solidFill>
                    <a:schemeClr val="bg1"/>
                  </a:solidFill>
                </a:rPr>
                <a:t>görme, konuşmada düzensizlik, kendi kendine konuşma, gülme, kendi yarattığı dünyanın gerçekliğine inanma, öz bakım eksikliği gibi belirtiler görülebilir.</a:t>
              </a:r>
              <a:endParaRPr lang="tr-TR" sz="850" b="1" kern="0" dirty="0">
                <a:solidFill>
                  <a:schemeClr val="bg1"/>
                </a:solidFill>
              </a:endParaRPr>
            </a:p>
            <a:p>
              <a:endParaRPr lang="en-US" sz="825" noProof="1">
                <a:solidFill>
                  <a:schemeClr val="bg1"/>
                </a:solidFill>
                <a:latin typeface="Calibri" panose="020F0502020204030204"/>
              </a:endParaRPr>
            </a:p>
          </p:txBody>
        </p:sp>
      </p:grpSp>
      <p:grpSp>
        <p:nvGrpSpPr>
          <p:cNvPr id="83" name="Group 9">
            <a:extLst>
              <a:ext uri="{FF2B5EF4-FFF2-40B4-BE49-F238E27FC236}">
                <a16:creationId xmlns:a16="http://schemas.microsoft.com/office/drawing/2014/main" id="{A19BA1B3-4DE9-4C3C-87AE-9706D07D2FC0}"/>
              </a:ext>
            </a:extLst>
          </p:cNvPr>
          <p:cNvGrpSpPr/>
          <p:nvPr/>
        </p:nvGrpSpPr>
        <p:grpSpPr>
          <a:xfrm>
            <a:off x="4657788" y="717101"/>
            <a:ext cx="1982835" cy="1790852"/>
            <a:chOff x="6003774" y="1639528"/>
            <a:chExt cx="2028537" cy="2276230"/>
          </a:xfrm>
        </p:grpSpPr>
        <p:sp>
          <p:nvSpPr>
            <p:cNvPr id="84" name="Freeform: Shape 10">
              <a:extLst>
                <a:ext uri="{FF2B5EF4-FFF2-40B4-BE49-F238E27FC236}">
                  <a16:creationId xmlns:a16="http://schemas.microsoft.com/office/drawing/2014/main" id="{46952C32-1AF4-4A33-8B39-207CBFCECEB3}"/>
                </a:ext>
              </a:extLst>
            </p:cNvPr>
            <p:cNvSpPr/>
            <p:nvPr/>
          </p:nvSpPr>
          <p:spPr>
            <a:xfrm flipH="1">
              <a:off x="6003774" y="1846005"/>
              <a:ext cx="261200" cy="1376516"/>
            </a:xfrm>
            <a:custGeom>
              <a:avLst/>
              <a:gdLst>
                <a:gd name="connsiteX0" fmla="*/ 47601 w 364944"/>
                <a:gd name="connsiteY0" fmla="*/ 0 h 1376516"/>
                <a:gd name="connsiteX1" fmla="*/ 0 w 364944"/>
                <a:gd name="connsiteY1" fmla="*/ 0 h 1376516"/>
                <a:gd name="connsiteX2" fmla="*/ 0 w 364944"/>
                <a:gd name="connsiteY2" fmla="*/ 1376516 h 1376516"/>
                <a:gd name="connsiteX3" fmla="*/ 364944 w 364944"/>
                <a:gd name="connsiteY3" fmla="*/ 1376516 h 1376516"/>
              </a:gdLst>
              <a:ahLst/>
              <a:cxnLst>
                <a:cxn ang="0">
                  <a:pos x="connsiteX0" y="connsiteY0"/>
                </a:cxn>
                <a:cxn ang="0">
                  <a:pos x="connsiteX1" y="connsiteY1"/>
                </a:cxn>
                <a:cxn ang="0">
                  <a:pos x="connsiteX2" y="connsiteY2"/>
                </a:cxn>
                <a:cxn ang="0">
                  <a:pos x="connsiteX3" y="connsiteY3"/>
                </a:cxn>
              </a:cxnLst>
              <a:rect l="l" t="t" r="r" b="b"/>
              <a:pathLst>
                <a:path w="364944" h="1376516">
                  <a:moveTo>
                    <a:pt x="47601" y="0"/>
                  </a:moveTo>
                  <a:lnTo>
                    <a:pt x="0" y="0"/>
                  </a:lnTo>
                  <a:lnTo>
                    <a:pt x="0" y="1376516"/>
                  </a:lnTo>
                  <a:lnTo>
                    <a:pt x="364944" y="1376516"/>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85" name="Rectangle 11">
              <a:extLst>
                <a:ext uri="{FF2B5EF4-FFF2-40B4-BE49-F238E27FC236}">
                  <a16:creationId xmlns:a16="http://schemas.microsoft.com/office/drawing/2014/main" id="{A5574B89-C42B-4BD1-BD91-F45CFE7A7E6D}"/>
                </a:ext>
              </a:extLst>
            </p:cNvPr>
            <p:cNvSpPr/>
            <p:nvPr/>
          </p:nvSpPr>
          <p:spPr>
            <a:xfrm>
              <a:off x="6242840" y="1639528"/>
              <a:ext cx="1789471" cy="227623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6" name="Rectangle 12">
              <a:extLst>
                <a:ext uri="{FF2B5EF4-FFF2-40B4-BE49-F238E27FC236}">
                  <a16:creationId xmlns:a16="http://schemas.microsoft.com/office/drawing/2014/main" id="{C90B0371-580F-4ECE-B135-46E9C3AA487B}"/>
                </a:ext>
              </a:extLst>
            </p:cNvPr>
            <p:cNvSpPr/>
            <p:nvPr/>
          </p:nvSpPr>
          <p:spPr>
            <a:xfrm>
              <a:off x="6242840" y="1639528"/>
              <a:ext cx="1789471" cy="387392"/>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grpSp>
      <p:grpSp>
        <p:nvGrpSpPr>
          <p:cNvPr id="90" name="Group 47">
            <a:extLst>
              <a:ext uri="{FF2B5EF4-FFF2-40B4-BE49-F238E27FC236}">
                <a16:creationId xmlns:a16="http://schemas.microsoft.com/office/drawing/2014/main" id="{3BA8D5FA-2528-47DA-A314-57C17B717244}"/>
              </a:ext>
            </a:extLst>
          </p:cNvPr>
          <p:cNvGrpSpPr/>
          <p:nvPr/>
        </p:nvGrpSpPr>
        <p:grpSpPr>
          <a:xfrm>
            <a:off x="4939071" y="690595"/>
            <a:ext cx="1707151" cy="1811570"/>
            <a:chOff x="-5006811" y="2074062"/>
            <a:chExt cx="4144906" cy="2415425"/>
          </a:xfrm>
        </p:grpSpPr>
        <p:sp>
          <p:nvSpPr>
            <p:cNvPr id="91" name="TextBox 48">
              <a:extLst>
                <a:ext uri="{FF2B5EF4-FFF2-40B4-BE49-F238E27FC236}">
                  <a16:creationId xmlns:a16="http://schemas.microsoft.com/office/drawing/2014/main" id="{1EB8C4C4-9E5B-4B67-93C8-6DAB4E1409F9}"/>
                </a:ext>
              </a:extLst>
            </p:cNvPr>
            <p:cNvSpPr txBox="1"/>
            <p:nvPr/>
          </p:nvSpPr>
          <p:spPr>
            <a:xfrm>
              <a:off x="-5006811" y="2074062"/>
              <a:ext cx="4144906" cy="615553"/>
            </a:xfrm>
            <a:prstGeom prst="rect">
              <a:avLst/>
            </a:prstGeom>
            <a:noFill/>
          </p:spPr>
          <p:txBody>
            <a:bodyPr wrap="square" lIns="0" rIns="0" rtlCol="0" anchor="b">
              <a:spAutoFit/>
            </a:bodyPr>
            <a:lstStyle/>
            <a:p>
              <a:pPr algn="ctr"/>
              <a:r>
                <a:rPr lang="tr-TR" sz="1200" b="1" noProof="1">
                  <a:solidFill>
                    <a:prstClr val="white"/>
                  </a:solidFill>
                </a:rPr>
                <a:t>OBSESİF-KOMPULSİF BOZUKLUK</a:t>
              </a:r>
              <a:endParaRPr lang="en-US" sz="1100" b="1" noProof="1">
                <a:solidFill>
                  <a:prstClr val="white"/>
                </a:solidFill>
              </a:endParaRPr>
            </a:p>
          </p:txBody>
        </p:sp>
        <p:sp>
          <p:nvSpPr>
            <p:cNvPr id="92" name="TextBox 49">
              <a:extLst>
                <a:ext uri="{FF2B5EF4-FFF2-40B4-BE49-F238E27FC236}">
                  <a16:creationId xmlns:a16="http://schemas.microsoft.com/office/drawing/2014/main" id="{FB7E0978-54D0-4AB1-BD33-CAE9EB68CE5B}"/>
                </a:ext>
              </a:extLst>
            </p:cNvPr>
            <p:cNvSpPr txBox="1"/>
            <p:nvPr/>
          </p:nvSpPr>
          <p:spPr>
            <a:xfrm>
              <a:off x="-4965473" y="2642828"/>
              <a:ext cx="4097925" cy="1846659"/>
            </a:xfrm>
            <a:prstGeom prst="rect">
              <a:avLst/>
            </a:prstGeom>
            <a:noFill/>
          </p:spPr>
          <p:txBody>
            <a:bodyPr wrap="square" lIns="0" rIns="0" rtlCol="0" anchor="t">
              <a:spAutoFit/>
            </a:bodyPr>
            <a:lstStyle/>
            <a:p>
              <a:r>
                <a:rPr lang="tr-TR" sz="1050" b="1" dirty="0">
                  <a:solidFill>
                    <a:schemeClr val="bg1"/>
                  </a:solidFill>
                </a:rPr>
                <a:t>Bu bozukluk, kusursuz hata yapma korkusuyla mükemmeliyetçilik, kontrol ve düzen ile karakterize bir hastalıktır. Bu korku çoğu zaman karar verememe, işleri bitirme zorluğu ve ayrıntılarla meşgul olma ile sonuçlanır.</a:t>
              </a:r>
              <a:endParaRPr lang="en-US" sz="900" b="1" noProof="1">
                <a:solidFill>
                  <a:schemeClr val="bg1"/>
                </a:solidFill>
                <a:latin typeface="Calibri" panose="020F0502020204030204"/>
              </a:endParaRPr>
            </a:p>
          </p:txBody>
        </p:sp>
      </p:grpSp>
    </p:spTree>
    <p:extLst>
      <p:ext uri="{BB962C8B-B14F-4D97-AF65-F5344CB8AC3E}">
        <p14:creationId xmlns:p14="http://schemas.microsoft.com/office/powerpoint/2010/main" val="4268826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fade">
                                      <p:cBhvr>
                                        <p:cTn id="17" dur="500"/>
                                        <p:tgtEl>
                                          <p:spTgt spid="9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233157" y="112066"/>
            <a:ext cx="453150" cy="346709"/>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8" name="文本框 9"/>
          <p:cNvSpPr txBox="1"/>
          <p:nvPr/>
        </p:nvSpPr>
        <p:spPr>
          <a:xfrm>
            <a:off x="1140557" y="79623"/>
            <a:ext cx="7263544" cy="482811"/>
          </a:xfrm>
          <a:prstGeom prst="rect">
            <a:avLst/>
          </a:prstGeom>
          <a:noFill/>
        </p:spPr>
        <p:txBody>
          <a:bodyPr wrap="square" lIns="51422" tIns="25711" rIns="51422" bIns="25711" rtlCol="0">
            <a:spAutoFit/>
          </a:bodyPr>
          <a:lstStyle/>
          <a:p>
            <a:pPr marL="0" marR="0" lvl="1" indent="0" algn="ctr" defTabSz="6858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0" normalizeH="0" baseline="0" noProof="0" dirty="0" smtClean="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mn-cs"/>
              </a:rPr>
              <a:t>PSİKOLOJİK DESTEK TÜRLERİ</a:t>
            </a:r>
            <a:endParaRPr kumimoji="0" lang="zh-CN" altLang="en-US" sz="3600" b="1" i="0" u="none" strike="noStrike" kern="120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mn-cs"/>
            </a:endParaRPr>
          </a:p>
        </p:txBody>
      </p:sp>
      <p:cxnSp>
        <p:nvCxnSpPr>
          <p:cNvPr id="19" name="直接连接符 18"/>
          <p:cNvCxnSpPr/>
          <p:nvPr/>
        </p:nvCxnSpPr>
        <p:spPr>
          <a:xfrm>
            <a:off x="1169181" y="56243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flipH="1">
            <a:off x="4896960" y="3479111"/>
            <a:ext cx="4143800" cy="250109"/>
            <a:chOff x="7872142" y="1716173"/>
            <a:chExt cx="4433863" cy="149766"/>
          </a:xfrm>
        </p:grpSpPr>
        <p:cxnSp>
          <p:nvCxnSpPr>
            <p:cNvPr id="11" name="直接连接符 10"/>
            <p:cNvCxnSpPr>
              <a:endCxn id="12"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7872142" y="1716173"/>
              <a:ext cx="149766" cy="149766"/>
            </a:xfrm>
            <a:prstGeom prst="ellipse">
              <a:avLst/>
            </a:prstGeom>
            <a:solidFill>
              <a:srgbClr val="7B4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13" name="组合 12"/>
          <p:cNvGrpSpPr/>
          <p:nvPr/>
        </p:nvGrpSpPr>
        <p:grpSpPr>
          <a:xfrm flipH="1">
            <a:off x="5320305" y="1826969"/>
            <a:ext cx="3730835" cy="203452"/>
            <a:chOff x="7872142" y="1716173"/>
            <a:chExt cx="3918210" cy="149766"/>
          </a:xfrm>
        </p:grpSpPr>
        <p:cxnSp>
          <p:nvCxnSpPr>
            <p:cNvPr id="14" name="直接连接符 13"/>
            <p:cNvCxnSpPr>
              <a:endCxn id="15"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872142" y="1716173"/>
              <a:ext cx="149766" cy="14976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0" name="任意多边形 19"/>
          <p:cNvSpPr/>
          <p:nvPr/>
        </p:nvSpPr>
        <p:spPr>
          <a:xfrm>
            <a:off x="3850014" y="871258"/>
            <a:ext cx="1459912" cy="893368"/>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梯形 20"/>
          <p:cNvSpPr/>
          <p:nvPr/>
        </p:nvSpPr>
        <p:spPr>
          <a:xfrm flipV="1">
            <a:off x="3850014" y="1825295"/>
            <a:ext cx="1459912"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梯形 21"/>
          <p:cNvSpPr/>
          <p:nvPr/>
        </p:nvSpPr>
        <p:spPr>
          <a:xfrm flipV="1">
            <a:off x="4013173" y="2490607"/>
            <a:ext cx="1139553"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任意多边形 22"/>
          <p:cNvSpPr/>
          <p:nvPr/>
        </p:nvSpPr>
        <p:spPr>
          <a:xfrm flipV="1">
            <a:off x="4173142" y="3155918"/>
            <a:ext cx="819615" cy="807062"/>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4" name="组合 23"/>
          <p:cNvGrpSpPr/>
          <p:nvPr/>
        </p:nvGrpSpPr>
        <p:grpSpPr>
          <a:xfrm>
            <a:off x="4151686" y="4073636"/>
            <a:ext cx="856568" cy="784039"/>
            <a:chOff x="5525029" y="5078724"/>
            <a:chExt cx="1141942" cy="1045626"/>
          </a:xfrm>
        </p:grpSpPr>
        <p:sp>
          <p:nvSpPr>
            <p:cNvPr id="25" name="椭圆 24"/>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文本框 17"/>
            <p:cNvSpPr txBox="1"/>
            <p:nvPr/>
          </p:nvSpPr>
          <p:spPr>
            <a:xfrm>
              <a:off x="5525029" y="5370703"/>
              <a:ext cx="1141942" cy="4104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400" b="1" i="0" u="none" strike="noStrike" kern="1200" cap="none" spc="0" normalizeH="0" baseline="0" noProof="0" dirty="0" smtClean="0">
                  <a:ln>
                    <a:noFill/>
                  </a:ln>
                  <a:solidFill>
                    <a:srgbClr val="2F5597"/>
                  </a:solidFill>
                  <a:effectLst/>
                  <a:uLnTx/>
                  <a:uFillTx/>
                  <a:latin typeface="LiHei Pro" panose="020B0500000000000000" pitchFamily="34" charset="-122"/>
                  <a:ea typeface="LiHei Pro" panose="020B0500000000000000" pitchFamily="34" charset="-122"/>
                  <a:cs typeface="+mn-cs"/>
                </a:rPr>
                <a:t>TERAPİ</a:t>
              </a:r>
              <a:endParaRPr kumimoji="0" lang="zh-CN" altLang="en-US" sz="1400" b="1" i="0" u="none" strike="noStrike" kern="1200" cap="none" spc="0" normalizeH="0" baseline="0" noProof="0" dirty="0">
                <a:ln>
                  <a:noFill/>
                </a:ln>
                <a:solidFill>
                  <a:srgbClr val="2F5597"/>
                </a:solidFill>
                <a:effectLst/>
                <a:uLnTx/>
                <a:uFillTx/>
                <a:latin typeface="LiHei Pro" panose="020B0500000000000000" pitchFamily="34" charset="-122"/>
                <a:ea typeface="LiHei Pro" panose="020B0500000000000000" pitchFamily="34" charset="-122"/>
                <a:cs typeface="+mn-cs"/>
              </a:endParaRPr>
            </a:p>
          </p:txBody>
        </p:sp>
      </p:grpSp>
      <p:grpSp>
        <p:nvGrpSpPr>
          <p:cNvPr id="27" name="Group 4"/>
          <p:cNvGrpSpPr>
            <a:grpSpLocks noChangeAspect="1"/>
          </p:cNvGrpSpPr>
          <p:nvPr/>
        </p:nvGrpSpPr>
        <p:grpSpPr bwMode="auto">
          <a:xfrm>
            <a:off x="4404420" y="1274019"/>
            <a:ext cx="315481" cy="369574"/>
            <a:chOff x="1776" y="1776"/>
            <a:chExt cx="64" cy="75"/>
          </a:xfrm>
          <a:solidFill>
            <a:srgbClr val="01ACBE"/>
          </a:solidFill>
        </p:grpSpPr>
        <p:sp>
          <p:nvSpPr>
            <p:cNvPr id="28"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9"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1"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32" name="Group 18"/>
          <p:cNvGrpSpPr>
            <a:grpSpLocks noChangeAspect="1"/>
          </p:cNvGrpSpPr>
          <p:nvPr/>
        </p:nvGrpSpPr>
        <p:grpSpPr bwMode="auto">
          <a:xfrm>
            <a:off x="4421518" y="3351818"/>
            <a:ext cx="320398" cy="298443"/>
            <a:chOff x="3802" y="2858"/>
            <a:chExt cx="616" cy="574"/>
          </a:xfrm>
          <a:solidFill>
            <a:srgbClr val="7B4690"/>
          </a:solidFill>
        </p:grpSpPr>
        <p:sp>
          <p:nvSpPr>
            <p:cNvPr id="3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7"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38" name="Group 13"/>
          <p:cNvGrpSpPr>
            <a:grpSpLocks noChangeAspect="1"/>
          </p:cNvGrpSpPr>
          <p:nvPr/>
        </p:nvGrpSpPr>
        <p:grpSpPr bwMode="auto">
          <a:xfrm>
            <a:off x="4387610" y="1941896"/>
            <a:ext cx="384719" cy="389120"/>
            <a:chOff x="2426" y="2781"/>
            <a:chExt cx="593" cy="600"/>
          </a:xfrm>
          <a:solidFill>
            <a:srgbClr val="FFB850"/>
          </a:solidFill>
        </p:grpSpPr>
        <p:sp>
          <p:nvSpPr>
            <p:cNvPr id="39"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41" name="组合 40"/>
          <p:cNvGrpSpPr/>
          <p:nvPr/>
        </p:nvGrpSpPr>
        <p:grpSpPr>
          <a:xfrm>
            <a:off x="4419856" y="2615000"/>
            <a:ext cx="330607" cy="359647"/>
            <a:chOff x="4873626" y="1965325"/>
            <a:chExt cx="269876" cy="293688"/>
          </a:xfrm>
          <a:solidFill>
            <a:srgbClr val="E87071"/>
          </a:solidFill>
        </p:grpSpPr>
        <p:sp>
          <p:nvSpPr>
            <p:cNvPr id="42"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4"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46" name="组合 45"/>
          <p:cNvGrpSpPr/>
          <p:nvPr/>
        </p:nvGrpSpPr>
        <p:grpSpPr>
          <a:xfrm>
            <a:off x="261508" y="1386714"/>
            <a:ext cx="3583731" cy="187038"/>
            <a:chOff x="1407661" y="1991626"/>
            <a:chExt cx="3644271" cy="149766"/>
          </a:xfrm>
        </p:grpSpPr>
        <p:cxnSp>
          <p:nvCxnSpPr>
            <p:cNvPr id="47" name="直接连接符 46"/>
            <p:cNvCxnSpPr/>
            <p:nvPr/>
          </p:nvCxnSpPr>
          <p:spPr>
            <a:xfrm flipH="1">
              <a:off x="1571613" y="2074511"/>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407661" y="1991626"/>
              <a:ext cx="149766" cy="14976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9" name="组合 48"/>
          <p:cNvGrpSpPr/>
          <p:nvPr/>
        </p:nvGrpSpPr>
        <p:grpSpPr>
          <a:xfrm>
            <a:off x="317988" y="2981732"/>
            <a:ext cx="3776554" cy="287705"/>
            <a:chOff x="1557067" y="3682197"/>
            <a:chExt cx="3996568" cy="149766"/>
          </a:xfrm>
        </p:grpSpPr>
        <p:cxnSp>
          <p:nvCxnSpPr>
            <p:cNvPr id="50" name="直接连接符 49"/>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557067" y="3682197"/>
              <a:ext cx="149766" cy="14976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52" name="文本框 52"/>
          <p:cNvSpPr txBox="1"/>
          <p:nvPr/>
        </p:nvSpPr>
        <p:spPr>
          <a:xfrm>
            <a:off x="459509" y="1098363"/>
            <a:ext cx="3483303" cy="40011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000" b="1" i="0" u="none" strike="noStrike" kern="1200" cap="none" spc="0" normalizeH="0" baseline="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BİYOMEDİKAL YAKLAŞIM</a:t>
            </a:r>
            <a:endParaRPr kumimoji="0" lang="zh-CN" altLang="en-US" sz="2000" b="1" i="0" u="none" strike="noStrike" kern="120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cs typeface="+mn-cs"/>
            </a:endParaRPr>
          </a:p>
        </p:txBody>
      </p:sp>
      <p:sp>
        <p:nvSpPr>
          <p:cNvPr id="53" name="文本框 53"/>
          <p:cNvSpPr txBox="1"/>
          <p:nvPr/>
        </p:nvSpPr>
        <p:spPr>
          <a:xfrm>
            <a:off x="401237" y="2540026"/>
            <a:ext cx="3923497"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E87071"/>
                </a:solidFill>
                <a:effectLst/>
                <a:uLnTx/>
                <a:uFillTx/>
                <a:latin typeface="微软雅黑" panose="020B0503020204020204" pitchFamily="34" charset="-122"/>
                <a:ea typeface="微软雅黑" panose="020B0503020204020204" pitchFamily="34" charset="-122"/>
              </a:rPr>
              <a:t>PSİKANALİZ(PSİKANALTİK)</a:t>
            </a:r>
            <a:r>
              <a:rPr kumimoji="0" lang="tr-TR" altLang="zh-CN" sz="1800" b="1" i="0" u="none" strike="noStrike" kern="1200" cap="none" spc="0" normalizeH="0" noProof="0" dirty="0" smtClean="0">
                <a:ln>
                  <a:noFill/>
                </a:ln>
                <a:solidFill>
                  <a:srgbClr val="E87071"/>
                </a:solidFill>
                <a:effectLst/>
                <a:uLnTx/>
                <a:uFillTx/>
                <a:latin typeface="微软雅黑" panose="020B0503020204020204" pitchFamily="34" charset="-122"/>
                <a:ea typeface="微软雅黑" panose="020B0503020204020204" pitchFamily="34" charset="-122"/>
              </a:rPr>
              <a:t> </a:t>
            </a:r>
            <a:r>
              <a:rPr lang="tr-TR" altLang="zh-CN" sz="1800" b="1" dirty="0" smtClean="0">
                <a:solidFill>
                  <a:srgbClr val="E87071"/>
                </a:solidFill>
                <a:latin typeface="微软雅黑" panose="020B0503020204020204" pitchFamily="34" charset="-122"/>
                <a:ea typeface="微软雅黑" panose="020B0503020204020204" pitchFamily="34" charset="-122"/>
              </a:rPr>
              <a:t>YAKLAŞIM</a:t>
            </a:r>
            <a:endParaRPr kumimoji="0" lang="zh-CN" altLang="en-US" sz="1800" b="1" i="0" u="none" strike="noStrike" kern="1200" cap="none" spc="0" normalizeH="0" baseline="0" noProof="0" dirty="0">
              <a:ln>
                <a:noFill/>
              </a:ln>
              <a:solidFill>
                <a:srgbClr val="E87071"/>
              </a:solidFill>
              <a:effectLst/>
              <a:uLnTx/>
              <a:uFillTx/>
              <a:latin typeface="微软雅黑" panose="020B0503020204020204" pitchFamily="34" charset="-122"/>
              <a:ea typeface="微软雅黑" panose="020B0503020204020204" pitchFamily="34" charset="-122"/>
            </a:endParaRPr>
          </a:p>
        </p:txBody>
      </p:sp>
      <p:sp>
        <p:nvSpPr>
          <p:cNvPr id="54" name="文本框 54"/>
          <p:cNvSpPr txBox="1"/>
          <p:nvPr/>
        </p:nvSpPr>
        <p:spPr>
          <a:xfrm>
            <a:off x="5651013" y="1480231"/>
            <a:ext cx="3257523"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smtClean="0">
                <a:ln>
                  <a:noFill/>
                </a:ln>
                <a:solidFill>
                  <a:srgbClr val="FF9A05"/>
                </a:solidFill>
                <a:effectLst/>
                <a:uLnTx/>
                <a:uFillTx/>
                <a:latin typeface="微软雅黑" panose="020B0503020204020204" pitchFamily="34" charset="-122"/>
                <a:ea typeface="微软雅黑" panose="020B0503020204020204" pitchFamily="34" charset="-122"/>
                <a:cs typeface="+mn-cs"/>
              </a:rPr>
              <a:t>BİLİŞSEL YAKLAŞIM</a:t>
            </a:r>
            <a:endParaRPr kumimoji="0" lang="zh-CN" altLang="en-US" sz="2400" b="1" i="0" u="none" strike="noStrike" kern="1200" cap="none" spc="0" normalizeH="0" baseline="0" noProof="0" dirty="0">
              <a:ln>
                <a:noFill/>
              </a:ln>
              <a:solidFill>
                <a:srgbClr val="FF9A05"/>
              </a:solidFill>
              <a:effectLst/>
              <a:uLnTx/>
              <a:uFillTx/>
              <a:latin typeface="微软雅黑" panose="020B0503020204020204" pitchFamily="34" charset="-122"/>
              <a:ea typeface="微软雅黑" panose="020B0503020204020204" pitchFamily="34" charset="-122"/>
              <a:cs typeface="+mn-cs"/>
            </a:endParaRPr>
          </a:p>
        </p:txBody>
      </p:sp>
      <p:sp>
        <p:nvSpPr>
          <p:cNvPr id="55" name="文本框 55"/>
          <p:cNvSpPr txBox="1"/>
          <p:nvPr/>
        </p:nvSpPr>
        <p:spPr>
          <a:xfrm>
            <a:off x="4990292" y="3200497"/>
            <a:ext cx="4023552"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400" b="1" i="0" u="none" strike="noStrike" kern="1200" cap="none" spc="0" normalizeH="0" baseline="0" noProof="0" dirty="0" smtClean="0">
                <a:ln>
                  <a:noFill/>
                </a:ln>
                <a:solidFill>
                  <a:srgbClr val="7B4690"/>
                </a:solidFill>
                <a:effectLst/>
                <a:uLnTx/>
                <a:uFillTx/>
                <a:latin typeface="微软雅黑" panose="020B0503020204020204" pitchFamily="34" charset="-122"/>
                <a:ea typeface="微软雅黑" panose="020B0503020204020204" pitchFamily="34" charset="-122"/>
              </a:rPr>
              <a:t>DAVRANIŞÇI YAKLAŞIM</a:t>
            </a:r>
          </a:p>
        </p:txBody>
      </p:sp>
    </p:spTree>
    <p:extLst>
      <p:ext uri="{BB962C8B-B14F-4D97-AF65-F5344CB8AC3E}">
        <p14:creationId xmlns:p14="http://schemas.microsoft.com/office/powerpoint/2010/main" val="10758641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 fill="hold"/>
                                        <p:tgtEl>
                                          <p:spTgt spid="24"/>
                                        </p:tgtEl>
                                        <p:attrNameLst>
                                          <p:attrName>ppt_w</p:attrName>
                                        </p:attrNameLst>
                                      </p:cBhvr>
                                      <p:tavLst>
                                        <p:tav tm="0">
                                          <p:val>
                                            <p:fltVal val="0"/>
                                          </p:val>
                                        </p:tav>
                                        <p:tav tm="100000">
                                          <p:val>
                                            <p:strVal val="#ppt_w"/>
                                          </p:val>
                                        </p:tav>
                                      </p:tavLst>
                                    </p:anim>
                                    <p:anim calcmode="lin" valueType="num">
                                      <p:cBhvr>
                                        <p:cTn id="21" dur="100" fill="hold"/>
                                        <p:tgtEl>
                                          <p:spTgt spid="24"/>
                                        </p:tgtEl>
                                        <p:attrNameLst>
                                          <p:attrName>ppt_h</p:attrName>
                                        </p:attrNameLst>
                                      </p:cBhvr>
                                      <p:tavLst>
                                        <p:tav tm="0">
                                          <p:val>
                                            <p:fltVal val="0"/>
                                          </p:val>
                                        </p:tav>
                                        <p:tav tm="100000">
                                          <p:val>
                                            <p:strVal val="#ppt_h"/>
                                          </p:val>
                                        </p:tav>
                                      </p:tavLst>
                                    </p:anim>
                                    <p:animEffect transition="in" filter="fade">
                                      <p:cBhvr>
                                        <p:cTn id="22" dur="100"/>
                                        <p:tgtEl>
                                          <p:spTgt spid="24"/>
                                        </p:tgtEl>
                                      </p:cBhvr>
                                    </p:animEffect>
                                  </p:childTnLst>
                                </p:cTn>
                              </p:par>
                              <p:par>
                                <p:cTn id="23" presetID="6" presetClass="emph" presetSubtype="0" fill="hold" nodeType="withEffect">
                                  <p:stCondLst>
                                    <p:cond delay="100"/>
                                  </p:stCondLst>
                                  <p:childTnLst>
                                    <p:animScale>
                                      <p:cBhvr>
                                        <p:cTn id="24" dur="100" fill="hold"/>
                                        <p:tgtEl>
                                          <p:spTgt spid="24"/>
                                        </p:tgtEl>
                                      </p:cBhvr>
                                      <p:by x="110000" y="110000"/>
                                    </p:animScale>
                                  </p:childTnLst>
                                </p:cTn>
                              </p:par>
                              <p:par>
                                <p:cTn id="25" presetID="6" presetClass="emph" presetSubtype="0" fill="hold" nodeType="withEffect">
                                  <p:stCondLst>
                                    <p:cond delay="200"/>
                                  </p:stCondLst>
                                  <p:childTnLst>
                                    <p:animScale>
                                      <p:cBhvr>
                                        <p:cTn id="26" dur="200" fill="hold"/>
                                        <p:tgtEl>
                                          <p:spTgt spid="24"/>
                                        </p:tgtEl>
                                      </p:cBhvr>
                                      <p:by x="90000" y="90000"/>
                                    </p:animScale>
                                  </p:childTnLst>
                                </p:cTn>
                              </p:par>
                              <p:par>
                                <p:cTn id="27" presetID="6" presetClass="emph" presetSubtype="0" fill="hold" nodeType="withEffect">
                                  <p:stCondLst>
                                    <p:cond delay="400"/>
                                  </p:stCondLst>
                                  <p:childTnLst>
                                    <p:animScale>
                                      <p:cBhvr>
                                        <p:cTn id="28" dur="100" fill="hold"/>
                                        <p:tgtEl>
                                          <p:spTgt spid="24"/>
                                        </p:tgtEl>
                                      </p:cBhvr>
                                      <p:by x="105000" y="105000"/>
                                    </p:animScale>
                                  </p:childTnLst>
                                </p:cTn>
                              </p:par>
                              <p:par>
                                <p:cTn id="29" presetID="6" presetClass="emph" presetSubtype="0" fill="hold" nodeType="withEffect">
                                  <p:stCondLst>
                                    <p:cond delay="500"/>
                                  </p:stCondLst>
                                  <p:childTnLst>
                                    <p:animScale>
                                      <p:cBhvr>
                                        <p:cTn id="30" dur="200" fill="hold"/>
                                        <p:tgtEl>
                                          <p:spTgt spid="24"/>
                                        </p:tgtEl>
                                      </p:cBhvr>
                                      <p:by x="95000" y="95000"/>
                                    </p:animScale>
                                  </p:childTnLst>
                                </p:cTn>
                              </p:par>
                            </p:childTnLst>
                          </p:cTn>
                        </p:par>
                        <p:par>
                          <p:cTn id="31" fill="hold">
                            <p:stCondLst>
                              <p:cond delay="1500"/>
                            </p:stCondLst>
                            <p:childTnLst>
                              <p:par>
                                <p:cTn id="32" presetID="2" presetClass="entr" presetSubtype="4"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4" presetClass="entr" presetSubtype="1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randombar(horizontal)">
                                      <p:cBhvr>
                                        <p:cTn id="54" dur="500"/>
                                        <p:tgtEl>
                                          <p:spTgt spid="27"/>
                                        </p:tgtEl>
                                      </p:cBhvr>
                                    </p:animEffect>
                                  </p:childTnLst>
                                </p:cTn>
                              </p:par>
                            </p:childTnLst>
                          </p:cTn>
                        </p:par>
                        <p:par>
                          <p:cTn id="55" fill="hold">
                            <p:stCondLst>
                              <p:cond delay="4000"/>
                            </p:stCondLst>
                            <p:childTnLst>
                              <p:par>
                                <p:cTn id="56" presetID="14" presetClass="entr" presetSubtype="1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randombar(horizontal)">
                                      <p:cBhvr>
                                        <p:cTn id="58" dur="500"/>
                                        <p:tgtEl>
                                          <p:spTgt spid="38"/>
                                        </p:tgtEl>
                                      </p:cBhvr>
                                    </p:animEffect>
                                  </p:childTnLst>
                                </p:cTn>
                              </p:par>
                            </p:childTnLst>
                          </p:cTn>
                        </p:par>
                        <p:par>
                          <p:cTn id="59" fill="hold">
                            <p:stCondLst>
                              <p:cond delay="4500"/>
                            </p:stCondLst>
                            <p:childTnLst>
                              <p:par>
                                <p:cTn id="60" presetID="14" presetClass="entr" presetSubtype="10" fill="hold"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randombar(horizontal)">
                                      <p:cBhvr>
                                        <p:cTn id="62" dur="500"/>
                                        <p:tgtEl>
                                          <p:spTgt spid="41"/>
                                        </p:tgtEl>
                                      </p:cBhvr>
                                    </p:animEffect>
                                  </p:childTnLst>
                                </p:cTn>
                              </p:par>
                            </p:childTnLst>
                          </p:cTn>
                        </p:par>
                        <p:par>
                          <p:cTn id="63" fill="hold">
                            <p:stCondLst>
                              <p:cond delay="5000"/>
                            </p:stCondLst>
                            <p:childTnLst>
                              <p:par>
                                <p:cTn id="64" presetID="14" presetClass="entr" presetSubtype="10" fill="hold"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randombar(horizontal)">
                                      <p:cBhvr>
                                        <p:cTn id="66" dur="500"/>
                                        <p:tgtEl>
                                          <p:spTgt spid="32"/>
                                        </p:tgtEl>
                                      </p:cBhvr>
                                    </p:animEffect>
                                  </p:childTnLst>
                                </p:cTn>
                              </p:par>
                            </p:childTnLst>
                          </p:cTn>
                        </p:par>
                        <p:par>
                          <p:cTn id="67" fill="hold">
                            <p:stCondLst>
                              <p:cond delay="5500"/>
                            </p:stCondLst>
                            <p:childTnLst>
                              <p:par>
                                <p:cTn id="68" presetID="22" presetClass="entr" presetSubtype="2" fill="hold"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right)">
                                      <p:cBhvr>
                                        <p:cTn id="70" dur="500"/>
                                        <p:tgtEl>
                                          <p:spTgt spid="46"/>
                                        </p:tgtEl>
                                      </p:cBhvr>
                                    </p:animEffect>
                                  </p:childTnLst>
                                </p:cTn>
                              </p:par>
                            </p:childTnLst>
                          </p:cTn>
                        </p:par>
                        <p:par>
                          <p:cTn id="71" fill="hold">
                            <p:stCondLst>
                              <p:cond delay="6000"/>
                            </p:stCondLst>
                            <p:childTnLst>
                              <p:par>
                                <p:cTn id="72" presetID="42" presetClass="entr" presetSubtype="0" fill="hold" grpId="0" nodeType="after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anim calcmode="lin" valueType="num">
                                      <p:cBhvr>
                                        <p:cTn id="75" dur="500" fill="hold"/>
                                        <p:tgtEl>
                                          <p:spTgt spid="52"/>
                                        </p:tgtEl>
                                        <p:attrNameLst>
                                          <p:attrName>ppt_x</p:attrName>
                                        </p:attrNameLst>
                                      </p:cBhvr>
                                      <p:tavLst>
                                        <p:tav tm="0">
                                          <p:val>
                                            <p:strVal val="#ppt_x"/>
                                          </p:val>
                                        </p:tav>
                                        <p:tav tm="100000">
                                          <p:val>
                                            <p:strVal val="#ppt_x"/>
                                          </p:val>
                                        </p:tav>
                                      </p:tavLst>
                                    </p:anim>
                                    <p:anim calcmode="lin" valueType="num">
                                      <p:cBhvr>
                                        <p:cTn id="76" dur="500" fill="hold"/>
                                        <p:tgtEl>
                                          <p:spTgt spid="52"/>
                                        </p:tgtEl>
                                        <p:attrNameLst>
                                          <p:attrName>ppt_y</p:attrName>
                                        </p:attrNameLst>
                                      </p:cBhvr>
                                      <p:tavLst>
                                        <p:tav tm="0">
                                          <p:val>
                                            <p:strVal val="#ppt_y+.1"/>
                                          </p:val>
                                        </p:tav>
                                        <p:tav tm="100000">
                                          <p:val>
                                            <p:strVal val="#ppt_y"/>
                                          </p:val>
                                        </p:tav>
                                      </p:tavLst>
                                    </p:anim>
                                  </p:childTnLst>
                                </p:cTn>
                              </p:par>
                            </p:childTnLst>
                          </p:cTn>
                        </p:par>
                        <p:par>
                          <p:cTn id="77" fill="hold">
                            <p:stCondLst>
                              <p:cond delay="6500"/>
                            </p:stCondLst>
                            <p:childTnLst>
                              <p:par>
                                <p:cTn id="78" presetID="22" presetClass="entr" presetSubtype="8" fill="hold"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wipe(left)">
                                      <p:cBhvr>
                                        <p:cTn id="80" dur="500"/>
                                        <p:tgtEl>
                                          <p:spTgt spid="13"/>
                                        </p:tgtEl>
                                      </p:cBhvr>
                                    </p:animEffect>
                                  </p:childTnLst>
                                </p:cTn>
                              </p:par>
                            </p:childTnLst>
                          </p:cTn>
                        </p:par>
                        <p:par>
                          <p:cTn id="81" fill="hold">
                            <p:stCondLst>
                              <p:cond delay="7000"/>
                            </p:stCondLst>
                            <p:childTnLst>
                              <p:par>
                                <p:cTn id="82" presetID="42" presetClass="entr" presetSubtype="0" fill="hold" grpId="0" nodeType="after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anim calcmode="lin" valueType="num">
                                      <p:cBhvr>
                                        <p:cTn id="85" dur="500" fill="hold"/>
                                        <p:tgtEl>
                                          <p:spTgt spid="54"/>
                                        </p:tgtEl>
                                        <p:attrNameLst>
                                          <p:attrName>ppt_x</p:attrName>
                                        </p:attrNameLst>
                                      </p:cBhvr>
                                      <p:tavLst>
                                        <p:tav tm="0">
                                          <p:val>
                                            <p:strVal val="#ppt_x"/>
                                          </p:val>
                                        </p:tav>
                                        <p:tav tm="100000">
                                          <p:val>
                                            <p:strVal val="#ppt_x"/>
                                          </p:val>
                                        </p:tav>
                                      </p:tavLst>
                                    </p:anim>
                                    <p:anim calcmode="lin" valueType="num">
                                      <p:cBhvr>
                                        <p:cTn id="86" dur="500" fill="hold"/>
                                        <p:tgtEl>
                                          <p:spTgt spid="54"/>
                                        </p:tgtEl>
                                        <p:attrNameLst>
                                          <p:attrName>ppt_y</p:attrName>
                                        </p:attrNameLst>
                                      </p:cBhvr>
                                      <p:tavLst>
                                        <p:tav tm="0">
                                          <p:val>
                                            <p:strVal val="#ppt_y+.1"/>
                                          </p:val>
                                        </p:tav>
                                        <p:tav tm="100000">
                                          <p:val>
                                            <p:strVal val="#ppt_y"/>
                                          </p:val>
                                        </p:tav>
                                      </p:tavLst>
                                    </p:anim>
                                  </p:childTnLst>
                                </p:cTn>
                              </p:par>
                            </p:childTnLst>
                          </p:cTn>
                        </p:par>
                        <p:par>
                          <p:cTn id="87" fill="hold">
                            <p:stCondLst>
                              <p:cond delay="7500"/>
                            </p:stCondLst>
                            <p:childTnLst>
                              <p:par>
                                <p:cTn id="88" presetID="22" presetClass="entr" presetSubtype="2" fill="hold" nodeType="after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wipe(right)">
                                      <p:cBhvr>
                                        <p:cTn id="90" dur="500"/>
                                        <p:tgtEl>
                                          <p:spTgt spid="49"/>
                                        </p:tgtEl>
                                      </p:cBhvr>
                                    </p:animEffect>
                                  </p:childTnLst>
                                </p:cTn>
                              </p:par>
                            </p:childTnLst>
                          </p:cTn>
                        </p:par>
                        <p:par>
                          <p:cTn id="91" fill="hold">
                            <p:stCondLst>
                              <p:cond delay="8000"/>
                            </p:stCondLst>
                            <p:childTnLst>
                              <p:par>
                                <p:cTn id="92" presetID="42" presetClass="entr" presetSubtype="0"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fade">
                                      <p:cBhvr>
                                        <p:cTn id="94" dur="500"/>
                                        <p:tgtEl>
                                          <p:spTgt spid="53"/>
                                        </p:tgtEl>
                                      </p:cBhvr>
                                    </p:animEffect>
                                    <p:anim calcmode="lin" valueType="num">
                                      <p:cBhvr>
                                        <p:cTn id="95" dur="500" fill="hold"/>
                                        <p:tgtEl>
                                          <p:spTgt spid="53"/>
                                        </p:tgtEl>
                                        <p:attrNameLst>
                                          <p:attrName>ppt_x</p:attrName>
                                        </p:attrNameLst>
                                      </p:cBhvr>
                                      <p:tavLst>
                                        <p:tav tm="0">
                                          <p:val>
                                            <p:strVal val="#ppt_x"/>
                                          </p:val>
                                        </p:tav>
                                        <p:tav tm="100000">
                                          <p:val>
                                            <p:strVal val="#ppt_x"/>
                                          </p:val>
                                        </p:tav>
                                      </p:tavLst>
                                    </p:anim>
                                    <p:anim calcmode="lin" valueType="num">
                                      <p:cBhvr>
                                        <p:cTn id="96" dur="500" fill="hold"/>
                                        <p:tgtEl>
                                          <p:spTgt spid="53"/>
                                        </p:tgtEl>
                                        <p:attrNameLst>
                                          <p:attrName>ppt_y</p:attrName>
                                        </p:attrNameLst>
                                      </p:cBhvr>
                                      <p:tavLst>
                                        <p:tav tm="0">
                                          <p:val>
                                            <p:strVal val="#ppt_y+.1"/>
                                          </p:val>
                                        </p:tav>
                                        <p:tav tm="100000">
                                          <p:val>
                                            <p:strVal val="#ppt_y"/>
                                          </p:val>
                                        </p:tav>
                                      </p:tavLst>
                                    </p:anim>
                                  </p:childTnLst>
                                </p:cTn>
                              </p:par>
                            </p:childTnLst>
                          </p:cTn>
                        </p:par>
                        <p:par>
                          <p:cTn id="97" fill="hold">
                            <p:stCondLst>
                              <p:cond delay="8500"/>
                            </p:stCondLst>
                            <p:childTnLst>
                              <p:par>
                                <p:cTn id="98" presetID="22" presetClass="entr" presetSubtype="8" fill="hold" nodeType="afterEffect">
                                  <p:stCondLst>
                                    <p:cond delay="0"/>
                                  </p:stCondLst>
                                  <p:childTnLst>
                                    <p:set>
                                      <p:cBhvr>
                                        <p:cTn id="99" dur="1" fill="hold">
                                          <p:stCondLst>
                                            <p:cond delay="0"/>
                                          </p:stCondLst>
                                        </p:cTn>
                                        <p:tgtEl>
                                          <p:spTgt spid="10"/>
                                        </p:tgtEl>
                                        <p:attrNameLst>
                                          <p:attrName>style.visibility</p:attrName>
                                        </p:attrNameLst>
                                      </p:cBhvr>
                                      <p:to>
                                        <p:strVal val="visible"/>
                                      </p:to>
                                    </p:set>
                                    <p:animEffect transition="in" filter="wipe(left)">
                                      <p:cBhvr>
                                        <p:cTn id="100" dur="500"/>
                                        <p:tgtEl>
                                          <p:spTgt spid="10"/>
                                        </p:tgtEl>
                                      </p:cBhvr>
                                    </p:animEffect>
                                  </p:childTnLst>
                                </p:cTn>
                              </p:par>
                            </p:childTnLst>
                          </p:cTn>
                        </p:par>
                        <p:par>
                          <p:cTn id="101" fill="hold">
                            <p:stCondLst>
                              <p:cond delay="9000"/>
                            </p:stCondLst>
                            <p:childTnLst>
                              <p:par>
                                <p:cTn id="102" presetID="42" presetClass="entr" presetSubtype="0" fill="hold" grpId="0" nodeType="afterEffect">
                                  <p:stCondLst>
                                    <p:cond delay="0"/>
                                  </p:stCondLst>
                                  <p:childTnLst>
                                    <p:set>
                                      <p:cBhvr>
                                        <p:cTn id="103" dur="1" fill="hold">
                                          <p:stCondLst>
                                            <p:cond delay="0"/>
                                          </p:stCondLst>
                                        </p:cTn>
                                        <p:tgtEl>
                                          <p:spTgt spid="55"/>
                                        </p:tgtEl>
                                        <p:attrNameLst>
                                          <p:attrName>style.visibility</p:attrName>
                                        </p:attrNameLst>
                                      </p:cBhvr>
                                      <p:to>
                                        <p:strVal val="visible"/>
                                      </p:to>
                                    </p:set>
                                    <p:animEffect transition="in" filter="fade">
                                      <p:cBhvr>
                                        <p:cTn id="104" dur="500"/>
                                        <p:tgtEl>
                                          <p:spTgt spid="55"/>
                                        </p:tgtEl>
                                      </p:cBhvr>
                                    </p:animEffect>
                                    <p:anim calcmode="lin" valueType="num">
                                      <p:cBhvr>
                                        <p:cTn id="105" dur="500" fill="hold"/>
                                        <p:tgtEl>
                                          <p:spTgt spid="55"/>
                                        </p:tgtEl>
                                        <p:attrNameLst>
                                          <p:attrName>ppt_x</p:attrName>
                                        </p:attrNameLst>
                                      </p:cBhvr>
                                      <p:tavLst>
                                        <p:tav tm="0">
                                          <p:val>
                                            <p:strVal val="#ppt_x"/>
                                          </p:val>
                                        </p:tav>
                                        <p:tav tm="100000">
                                          <p:val>
                                            <p:strVal val="#ppt_x"/>
                                          </p:val>
                                        </p:tav>
                                      </p:tavLst>
                                    </p:anim>
                                    <p:anim calcmode="lin" valueType="num">
                                      <p:cBhvr>
                                        <p:cTn id="106"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21" grpId="0" animBg="1"/>
      <p:bldP spid="22" grpId="0" animBg="1"/>
      <p:bldP spid="23" grpId="0" animBg="1"/>
      <p:bldP spid="52" grpId="0"/>
      <p:bldP spid="53" grpId="0"/>
      <p:bldP spid="54" grpId="0"/>
      <p:bldP spid="5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8" name="文本框 9"/>
          <p:cNvSpPr txBox="1"/>
          <p:nvPr/>
        </p:nvSpPr>
        <p:spPr>
          <a:xfrm>
            <a:off x="1019549" y="27959"/>
            <a:ext cx="7263544" cy="482811"/>
          </a:xfrm>
          <a:prstGeom prst="rect">
            <a:avLst/>
          </a:prstGeom>
          <a:noFill/>
        </p:spPr>
        <p:txBody>
          <a:bodyPr wrap="square" lIns="51422" tIns="25711" rIns="51422" bIns="25711" rtlCol="0">
            <a:spAutoFit/>
          </a:bodyPr>
          <a:lstStyle/>
          <a:p>
            <a:pPr marL="0" marR="0" lvl="1" indent="0" algn="ctr" defTabSz="685800" rtl="0" eaLnBrk="1" fontAlgn="auto" latinLnBrk="0" hangingPunct="1">
              <a:lnSpc>
                <a:spcPct val="100000"/>
              </a:lnSpc>
              <a:spcBef>
                <a:spcPts val="0"/>
              </a:spcBef>
              <a:spcAft>
                <a:spcPts val="0"/>
              </a:spcAft>
              <a:buClrTx/>
              <a:buSzTx/>
              <a:buFontTx/>
              <a:buNone/>
              <a:tabLst/>
              <a:defRPr/>
            </a:pPr>
            <a:r>
              <a:rPr kumimoji="0" lang="tr-TR" altLang="zh-CN" sz="2800" b="1" i="0" u="none" strike="noStrike" kern="1200" cap="none" spc="0" normalizeH="0" baseline="0" noProof="0" dirty="0" smtClean="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mn-cs"/>
              </a:rPr>
              <a:t>PSİKOLOJİK DESTEK TÜRLERİ</a:t>
            </a:r>
            <a:endParaRPr kumimoji="0" lang="zh-CN" altLang="en-US" sz="3600" b="1" i="0" u="none" strike="noStrike" kern="120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mn-cs"/>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flipH="1">
            <a:off x="5113139" y="2885704"/>
            <a:ext cx="3866435" cy="267983"/>
            <a:chOff x="8021908" y="1652863"/>
            <a:chExt cx="4543243" cy="160469"/>
          </a:xfrm>
        </p:grpSpPr>
        <p:cxnSp>
          <p:nvCxnSpPr>
            <p:cNvPr id="11" name="直接连接符 10"/>
            <p:cNvCxnSpPr>
              <a:endCxn id="12"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2415385" y="1652863"/>
              <a:ext cx="149766" cy="149766"/>
            </a:xfrm>
            <a:prstGeom prst="ellipse">
              <a:avLst/>
            </a:prstGeom>
            <a:solidFill>
              <a:srgbClr val="7B4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13" name="组合 12"/>
          <p:cNvGrpSpPr/>
          <p:nvPr/>
        </p:nvGrpSpPr>
        <p:grpSpPr>
          <a:xfrm flipH="1">
            <a:off x="4991798" y="789860"/>
            <a:ext cx="3930116" cy="203452"/>
            <a:chOff x="8021908" y="1674001"/>
            <a:chExt cx="4127500" cy="149766"/>
          </a:xfrm>
        </p:grpSpPr>
        <p:cxnSp>
          <p:nvCxnSpPr>
            <p:cNvPr id="14" name="直接连接符 13"/>
            <p:cNvCxnSpPr/>
            <p:nvPr/>
          </p:nvCxnSpPr>
          <p:spPr>
            <a:xfrm flipH="1" flipV="1">
              <a:off x="8021908" y="1725433"/>
              <a:ext cx="3933135" cy="30133"/>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1999642" y="1674001"/>
              <a:ext cx="149766" cy="14976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6" name="组合 45"/>
          <p:cNvGrpSpPr/>
          <p:nvPr/>
        </p:nvGrpSpPr>
        <p:grpSpPr>
          <a:xfrm>
            <a:off x="147053" y="790949"/>
            <a:ext cx="3846366" cy="187038"/>
            <a:chOff x="1421420" y="1913168"/>
            <a:chExt cx="3701432" cy="149766"/>
          </a:xfrm>
        </p:grpSpPr>
        <p:cxnSp>
          <p:nvCxnSpPr>
            <p:cNvPr id="47" name="直接连接符 46"/>
            <p:cNvCxnSpPr>
              <a:stCxn id="20"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421420" y="1913168"/>
              <a:ext cx="149766" cy="14976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9" name="组合 48"/>
          <p:cNvGrpSpPr/>
          <p:nvPr/>
        </p:nvGrpSpPr>
        <p:grpSpPr>
          <a:xfrm>
            <a:off x="221358" y="2703727"/>
            <a:ext cx="3776554" cy="287705"/>
            <a:chOff x="1557067" y="3682197"/>
            <a:chExt cx="3996568" cy="149766"/>
          </a:xfrm>
        </p:grpSpPr>
        <p:cxnSp>
          <p:nvCxnSpPr>
            <p:cNvPr id="50" name="直接连接符 49"/>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557067" y="3682197"/>
              <a:ext cx="149766" cy="14976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5"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52" name="文本框 52"/>
          <p:cNvSpPr txBox="1"/>
          <p:nvPr/>
        </p:nvSpPr>
        <p:spPr>
          <a:xfrm>
            <a:off x="576597" y="580416"/>
            <a:ext cx="3150344"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01ACBE"/>
                </a:solidFill>
                <a:effectLst/>
                <a:uLnTx/>
                <a:uFillTx/>
                <a:latin typeface="微软雅黑" panose="020B0503020204020204" pitchFamily="34" charset="-122"/>
                <a:ea typeface="微软雅黑" panose="020B0503020204020204" pitchFamily="34" charset="-122"/>
                <a:cs typeface="+mn-cs"/>
              </a:rPr>
              <a:t>BİYOMEDİKAL YAKLAŞIM</a:t>
            </a:r>
            <a:endParaRPr kumimoji="0" lang="zh-CN" altLang="en-US" sz="1800" b="1" i="0" u="none" strike="noStrike" kern="120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cs typeface="+mn-cs"/>
            </a:endParaRPr>
          </a:p>
        </p:txBody>
      </p:sp>
      <p:sp>
        <p:nvSpPr>
          <p:cNvPr id="53" name="文本框 53"/>
          <p:cNvSpPr txBox="1"/>
          <p:nvPr/>
        </p:nvSpPr>
        <p:spPr>
          <a:xfrm>
            <a:off x="362879" y="2574071"/>
            <a:ext cx="3923497"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400" b="1" i="0" u="none" strike="noStrike" kern="1200" cap="none" spc="0" normalizeH="0" baseline="0" noProof="0" dirty="0" smtClean="0">
                <a:ln>
                  <a:noFill/>
                </a:ln>
                <a:solidFill>
                  <a:srgbClr val="E87071"/>
                </a:solidFill>
                <a:effectLst/>
                <a:uLnTx/>
                <a:uFillTx/>
                <a:latin typeface="微软雅黑" panose="020B0503020204020204" pitchFamily="34" charset="-122"/>
                <a:ea typeface="微软雅黑" panose="020B0503020204020204" pitchFamily="34" charset="-122"/>
              </a:rPr>
              <a:t>PSİKANALİZ(PSİKANALTİK)</a:t>
            </a:r>
            <a:r>
              <a:rPr kumimoji="0" lang="tr-TR" altLang="zh-CN" sz="1400" b="1" i="0" u="none" strike="noStrike" kern="1200" cap="none" spc="0" normalizeH="0" noProof="0" dirty="0" smtClean="0">
                <a:ln>
                  <a:noFill/>
                </a:ln>
                <a:solidFill>
                  <a:srgbClr val="E87071"/>
                </a:solidFill>
                <a:effectLst/>
                <a:uLnTx/>
                <a:uFillTx/>
                <a:latin typeface="微软雅黑" panose="020B0503020204020204" pitchFamily="34" charset="-122"/>
                <a:ea typeface="微软雅黑" panose="020B0503020204020204" pitchFamily="34" charset="-122"/>
              </a:rPr>
              <a:t> </a:t>
            </a:r>
            <a:r>
              <a:rPr lang="tr-TR" altLang="zh-CN" sz="1400" b="1" dirty="0" smtClean="0">
                <a:solidFill>
                  <a:srgbClr val="E87071"/>
                </a:solidFill>
                <a:latin typeface="微软雅黑" panose="020B0503020204020204" pitchFamily="34" charset="-122"/>
                <a:ea typeface="微软雅黑" panose="020B0503020204020204" pitchFamily="34" charset="-122"/>
              </a:rPr>
              <a:t>YAKLAŞIM</a:t>
            </a:r>
            <a:endParaRPr kumimoji="0" lang="zh-CN" altLang="en-US" sz="1400" b="1" i="0" u="none" strike="noStrike" kern="1200" cap="none" spc="0" normalizeH="0" baseline="0" noProof="0" dirty="0">
              <a:ln>
                <a:noFill/>
              </a:ln>
              <a:solidFill>
                <a:srgbClr val="E87071"/>
              </a:solidFill>
              <a:effectLst/>
              <a:uLnTx/>
              <a:uFillTx/>
              <a:latin typeface="微软雅黑" panose="020B0503020204020204" pitchFamily="34" charset="-122"/>
              <a:ea typeface="微软雅黑" panose="020B0503020204020204" pitchFamily="34" charset="-122"/>
            </a:endParaRPr>
          </a:p>
        </p:txBody>
      </p:sp>
      <p:sp>
        <p:nvSpPr>
          <p:cNvPr id="54" name="文本框 54"/>
          <p:cNvSpPr txBox="1"/>
          <p:nvPr/>
        </p:nvSpPr>
        <p:spPr>
          <a:xfrm>
            <a:off x="5269365" y="560200"/>
            <a:ext cx="2951232" cy="40011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2000" b="1" i="0" u="none" strike="noStrike" kern="1200" cap="none" spc="0" normalizeH="0" baseline="0" noProof="0" dirty="0" smtClean="0">
                <a:ln>
                  <a:noFill/>
                </a:ln>
                <a:solidFill>
                  <a:srgbClr val="FF9A05"/>
                </a:solidFill>
                <a:effectLst/>
                <a:uLnTx/>
                <a:uFillTx/>
                <a:latin typeface="微软雅黑" panose="020B0503020204020204" pitchFamily="34" charset="-122"/>
                <a:ea typeface="微软雅黑" panose="020B0503020204020204" pitchFamily="34" charset="-122"/>
                <a:cs typeface="+mn-cs"/>
              </a:rPr>
              <a:t>BİLİŞSEL YAKLAŞIM</a:t>
            </a:r>
            <a:endParaRPr kumimoji="0" lang="zh-CN" altLang="en-US" sz="2000" b="1" i="0" u="none" strike="noStrike" kern="1200" cap="none" spc="0" normalizeH="0" baseline="0" noProof="0" dirty="0">
              <a:ln>
                <a:noFill/>
              </a:ln>
              <a:solidFill>
                <a:srgbClr val="FF9A05"/>
              </a:solidFill>
              <a:effectLst/>
              <a:uLnTx/>
              <a:uFillTx/>
              <a:latin typeface="微软雅黑" panose="020B0503020204020204" pitchFamily="34" charset="-122"/>
              <a:ea typeface="微软雅黑" panose="020B0503020204020204" pitchFamily="34" charset="-122"/>
              <a:cs typeface="+mn-cs"/>
            </a:endParaRPr>
          </a:p>
        </p:txBody>
      </p:sp>
      <p:sp>
        <p:nvSpPr>
          <p:cNvPr id="55" name="文本框 55"/>
          <p:cNvSpPr txBox="1"/>
          <p:nvPr/>
        </p:nvSpPr>
        <p:spPr>
          <a:xfrm>
            <a:off x="5240594" y="2806766"/>
            <a:ext cx="3094798"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tr-TR" altLang="zh-CN" sz="1800" b="1" i="0" u="none" strike="noStrike" kern="1200" cap="none" spc="0" normalizeH="0" baseline="0" noProof="0" dirty="0" smtClean="0">
                <a:ln>
                  <a:noFill/>
                </a:ln>
                <a:solidFill>
                  <a:srgbClr val="7B4690"/>
                </a:solidFill>
                <a:effectLst/>
                <a:uLnTx/>
                <a:uFillTx/>
                <a:latin typeface="微软雅黑" panose="020B0503020204020204" pitchFamily="34" charset="-122"/>
                <a:ea typeface="微软雅黑" panose="020B0503020204020204" pitchFamily="34" charset="-122"/>
              </a:rPr>
              <a:t>DAVRANIŞÇI YAKLAŞIM</a:t>
            </a:r>
          </a:p>
        </p:txBody>
      </p:sp>
      <p:sp>
        <p:nvSpPr>
          <p:cNvPr id="56" name="文本框 129"/>
          <p:cNvSpPr txBox="1"/>
          <p:nvPr/>
        </p:nvSpPr>
        <p:spPr>
          <a:xfrm>
            <a:off x="243740" y="957994"/>
            <a:ext cx="4114408" cy="1446550"/>
          </a:xfrm>
          <a:prstGeom prst="rect">
            <a:avLst/>
          </a:prstGeom>
          <a:noFill/>
        </p:spPr>
        <p:txBody>
          <a:bodyPr wrap="square" rtlCol="0">
            <a:spAutoFit/>
          </a:bodyPr>
          <a:lstStyle/>
          <a:p>
            <a:pPr marL="171450" indent="-171450" algn="just">
              <a:buFont typeface="Arial" panose="020B0604020202020204" pitchFamily="34" charset="0"/>
              <a:buChar char="•"/>
            </a:pPr>
            <a:r>
              <a:rPr lang="tr-TR" sz="1100" b="1" dirty="0" smtClean="0"/>
              <a:t>Psikolojik </a:t>
            </a:r>
            <a:r>
              <a:rPr lang="tr-TR" sz="1100" b="1" dirty="0"/>
              <a:t>rahatsızlıkların biyolojik nedenlerden kaynaklandığını ve rahatsızlıkların tedavisinde </a:t>
            </a:r>
            <a:r>
              <a:rPr lang="tr-TR" sz="1100" b="1" dirty="0" err="1"/>
              <a:t>psikoaktif</a:t>
            </a:r>
            <a:r>
              <a:rPr lang="tr-TR" sz="1100" b="1" dirty="0"/>
              <a:t> ilaçların kullanılması gerektiğini savunan </a:t>
            </a:r>
            <a:r>
              <a:rPr lang="tr-TR" sz="1100" b="1" dirty="0" smtClean="0"/>
              <a:t>yaklaşımdır. Tıbbı tedavi ilaçla, ameliyatla yada elektrik şokuyla gerçekleştirilir. </a:t>
            </a:r>
            <a:r>
              <a:rPr lang="tr-TR" sz="1100" b="1" dirty="0"/>
              <a:t>Biyomedikal tedavide uzman, hastanın göstermiş olduğu belirti ve bulgulara göre tanı koyar ve ilaç yazar. Bu yaklaşımın tedavi sürecinde terapistin etkisi daha fazladır ancak iyileşme sürecinde hastanın da terapist ile iş birliği yapması </a:t>
            </a:r>
            <a:r>
              <a:rPr lang="tr-TR" sz="1100" b="1" dirty="0" smtClean="0"/>
              <a:t>beklenir</a:t>
            </a:r>
            <a:endParaRPr lang="tr-TR" sz="1100" b="1" dirty="0"/>
          </a:p>
        </p:txBody>
      </p:sp>
      <p:sp>
        <p:nvSpPr>
          <p:cNvPr id="57" name="文本框 129"/>
          <p:cNvSpPr txBox="1"/>
          <p:nvPr/>
        </p:nvSpPr>
        <p:spPr>
          <a:xfrm>
            <a:off x="295292" y="2944995"/>
            <a:ext cx="4188292" cy="2215991"/>
          </a:xfrm>
          <a:prstGeom prst="rect">
            <a:avLst/>
          </a:prstGeom>
          <a:noFill/>
        </p:spPr>
        <p:txBody>
          <a:bodyPr wrap="square" rtlCol="0">
            <a:spAutoFit/>
          </a:bodyPr>
          <a:lstStyle/>
          <a:p>
            <a:pPr marL="171450" indent="-171450" algn="just">
              <a:buFont typeface="Arial" panose="020B0604020202020204" pitchFamily="34" charset="0"/>
              <a:buChar char="•"/>
            </a:pPr>
            <a:r>
              <a:rPr lang="tr-TR" sz="1050" b="1" dirty="0"/>
              <a:t>Bilinçaltına önem veren bu yaklaşım ilk kez Sigmund Freud tarafından ortaya atılmıştır</a:t>
            </a:r>
            <a:r>
              <a:rPr lang="tr-TR" sz="1050" b="1" dirty="0" smtClean="0"/>
              <a:t>.</a:t>
            </a:r>
          </a:p>
          <a:p>
            <a:pPr marL="171450" indent="-171450" algn="just">
              <a:buFont typeface="Arial" panose="020B0604020202020204" pitchFamily="34" charset="0"/>
              <a:buChar char="•"/>
            </a:pPr>
            <a:r>
              <a:rPr lang="tr-TR" sz="1050" b="1" dirty="0" err="1" smtClean="0"/>
              <a:t>Psikanalitik</a:t>
            </a:r>
            <a:r>
              <a:rPr lang="tr-TR" sz="1050" b="1" dirty="0" smtClean="0"/>
              <a:t> </a:t>
            </a:r>
            <a:r>
              <a:rPr lang="tr-TR" sz="1050" b="1" dirty="0"/>
              <a:t>yaklaşıma göre bastırılmış anı, düşünce ve istekleri barındıran bilinç dışı bölüm, çatışmalara yol açarak psikolojik ve fiziksel semptomlara neden olur. </a:t>
            </a:r>
            <a:endParaRPr lang="tr-TR" sz="1050" b="1" dirty="0" smtClean="0"/>
          </a:p>
          <a:p>
            <a:pPr marL="171450" indent="-171450" algn="just">
              <a:buFont typeface="Arial" panose="020B0604020202020204" pitchFamily="34" charset="0"/>
              <a:buChar char="•"/>
            </a:pPr>
            <a:r>
              <a:rPr lang="tr-TR" sz="1050" b="1" dirty="0" smtClean="0"/>
              <a:t>Bastırılmış </a:t>
            </a:r>
            <a:r>
              <a:rPr lang="tr-TR" sz="1050" b="1" dirty="0"/>
              <a:t>düşüncelerin ortaya çıkarılması için serbest çağrışım, rüya yorumu ve dil sürçmelerinin analizi gibi teknikler kullanılır. </a:t>
            </a:r>
            <a:endParaRPr lang="tr-TR" sz="1050" b="1" dirty="0" smtClean="0"/>
          </a:p>
          <a:p>
            <a:pPr marL="171450" indent="-171450" algn="just">
              <a:buFont typeface="Arial" panose="020B0604020202020204" pitchFamily="34" charset="0"/>
              <a:buChar char="•"/>
            </a:pPr>
            <a:r>
              <a:rPr lang="tr-TR" sz="1050" b="1" dirty="0" smtClean="0"/>
              <a:t>Tedavide </a:t>
            </a:r>
            <a:r>
              <a:rPr lang="tr-TR" sz="1050" b="1" dirty="0"/>
              <a:t>amaç, bireyin geçmiş yaşantılarının şu anki davranışlarını nasıl etkilediğini anlamaya çalışarak var olan problemi çözmektir. </a:t>
            </a:r>
            <a:endParaRPr lang="tr-TR" sz="1050" b="1" dirty="0" smtClean="0"/>
          </a:p>
          <a:p>
            <a:pPr marL="171450" indent="-171450" algn="just">
              <a:buFont typeface="Arial" panose="020B0604020202020204" pitchFamily="34" charset="0"/>
              <a:buChar char="•"/>
            </a:pPr>
            <a:r>
              <a:rPr lang="tr-TR" sz="1050" b="1" dirty="0" smtClean="0"/>
              <a:t>Psikanalistlere </a:t>
            </a:r>
            <a:r>
              <a:rPr lang="tr-TR" sz="1050" b="1" dirty="0"/>
              <a:t>göre davranışın değişmesi, bireyin kendi bilinç dışı süreçlerini ve çatışmalarını anlamasına ve </a:t>
            </a:r>
            <a:r>
              <a:rPr lang="tr-TR" sz="1050" b="1" dirty="0" err="1"/>
              <a:t>içgörü</a:t>
            </a:r>
            <a:r>
              <a:rPr lang="tr-TR" sz="1050" b="1" dirty="0"/>
              <a:t> kazanmasına bağlıdır.</a:t>
            </a:r>
          </a:p>
          <a:p>
            <a:pPr marL="0" marR="0" lvl="0" indent="0" algn="l" defTabSz="685800" rtl="0" eaLnBrk="1" fontAlgn="auto" latinLnBrk="0" hangingPunct="1">
              <a:lnSpc>
                <a:spcPct val="150000"/>
              </a:lnSpc>
              <a:spcBef>
                <a:spcPts val="0"/>
              </a:spcBef>
              <a:spcAft>
                <a:spcPts val="0"/>
              </a:spcAft>
              <a:buClrTx/>
              <a:buSzTx/>
              <a:buFontTx/>
              <a:buNone/>
              <a:tabLst/>
              <a:defRPr/>
            </a:pPr>
            <a:endParaRPr kumimoji="0" lang="zh-CN" altLang="en-US" sz="8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58" name="文本框 129"/>
          <p:cNvSpPr txBox="1"/>
          <p:nvPr/>
        </p:nvSpPr>
        <p:spPr>
          <a:xfrm>
            <a:off x="4864627" y="1012322"/>
            <a:ext cx="4191772" cy="1708160"/>
          </a:xfrm>
          <a:prstGeom prst="rect">
            <a:avLst/>
          </a:prstGeom>
          <a:noFill/>
        </p:spPr>
        <p:txBody>
          <a:bodyPr wrap="square" rtlCol="0">
            <a:spAutoFit/>
          </a:bodyPr>
          <a:lstStyle/>
          <a:p>
            <a:pPr marL="171450" indent="-171450" algn="just">
              <a:buFont typeface="Arial" panose="020B0604020202020204" pitchFamily="34" charset="0"/>
              <a:buChar char="•"/>
            </a:pPr>
            <a:r>
              <a:rPr lang="tr-TR" sz="1050" b="1" dirty="0" smtClean="0"/>
              <a:t>Problemin </a:t>
            </a:r>
            <a:r>
              <a:rPr lang="tr-TR" sz="1050" b="1" dirty="0"/>
              <a:t>kaynağının yanlış düşünce, inanç ve hatalı şemalardan kaynaklandığını, bunların değiştirilmesi ile duygu ve davranışların da değişeceğini, böylece problemin çözüleceğini savunan yaklaşımdır</a:t>
            </a:r>
            <a:r>
              <a:rPr lang="tr-TR" sz="1050" b="1" dirty="0" smtClean="0"/>
              <a:t>.</a:t>
            </a:r>
          </a:p>
          <a:p>
            <a:pPr marL="171450" indent="-171450" algn="just">
              <a:buFont typeface="Arial" panose="020B0604020202020204" pitchFamily="34" charset="0"/>
              <a:buChar char="•"/>
            </a:pPr>
            <a:r>
              <a:rPr lang="tr-TR" sz="1050" b="1" dirty="0" smtClean="0"/>
              <a:t> </a:t>
            </a:r>
            <a:r>
              <a:rPr lang="tr-TR" sz="1050" b="1" dirty="0"/>
              <a:t>Bilişsel yaklaşımın öncülerinden </a:t>
            </a:r>
            <a:r>
              <a:rPr lang="tr-TR" sz="1050" b="1" dirty="0" err="1"/>
              <a:t>Aaron</a:t>
            </a:r>
            <a:r>
              <a:rPr lang="tr-TR" sz="1050" b="1" dirty="0"/>
              <a:t> </a:t>
            </a:r>
            <a:r>
              <a:rPr lang="tr-TR" sz="1050" b="1" dirty="0" err="1"/>
              <a:t>Beck’e</a:t>
            </a:r>
            <a:r>
              <a:rPr lang="tr-TR" sz="1050" b="1" dirty="0"/>
              <a:t> (</a:t>
            </a:r>
            <a:r>
              <a:rPr lang="tr-TR" sz="1050" b="1" dirty="0" err="1"/>
              <a:t>İrın</a:t>
            </a:r>
            <a:r>
              <a:rPr lang="tr-TR" sz="1050" b="1" dirty="0"/>
              <a:t> Bek) göre insanın kendi kendine söylediği “Çok şanssızım.”, “Başarısızım.”, “Asla mutlu olamayacağım.” gibi olumsuz ifadeler bireyin düşünce ve duygu durumunu olumsuz etkiler</a:t>
            </a:r>
            <a:r>
              <a:rPr lang="tr-TR" sz="1050" b="1" dirty="0" smtClean="0"/>
              <a:t>.</a:t>
            </a:r>
          </a:p>
          <a:p>
            <a:pPr marL="171450" indent="-171450" algn="just">
              <a:buFont typeface="Arial" panose="020B0604020202020204" pitchFamily="34" charset="0"/>
              <a:buChar char="•"/>
            </a:pPr>
            <a:r>
              <a:rPr lang="tr-TR" sz="1050" b="1" dirty="0" smtClean="0"/>
              <a:t> </a:t>
            </a:r>
            <a:r>
              <a:rPr lang="tr-TR" sz="1050" b="1" dirty="0"/>
              <a:t>Terapist, kişinin bu olumsuz ifade ve düşüncelerini fark etmesini ve değiştirmesini sağlamaya çalışır. Bu yaklaşım panik atak, depresyon, yeme bozuklukları gibi çeşitli semptomların tedavisinde etkilidir. </a:t>
            </a:r>
          </a:p>
        </p:txBody>
      </p:sp>
      <p:sp>
        <p:nvSpPr>
          <p:cNvPr id="59" name="文本框 129"/>
          <p:cNvSpPr txBox="1"/>
          <p:nvPr/>
        </p:nvSpPr>
        <p:spPr>
          <a:xfrm>
            <a:off x="4864627" y="3203117"/>
            <a:ext cx="4057286" cy="1869743"/>
          </a:xfrm>
          <a:prstGeom prst="rect">
            <a:avLst/>
          </a:prstGeom>
          <a:noFill/>
        </p:spPr>
        <p:txBody>
          <a:bodyPr wrap="square" rtlCol="0">
            <a:spAutoFit/>
          </a:bodyPr>
          <a:lstStyle/>
          <a:p>
            <a:pPr marL="171450" indent="-171450" algn="just">
              <a:buFont typeface="Arial" panose="020B0604020202020204" pitchFamily="34" charset="0"/>
              <a:buChar char="•"/>
            </a:pPr>
            <a:r>
              <a:rPr lang="tr-TR" sz="1050" b="1" dirty="0"/>
              <a:t>Davranışsal yaklaşım gözlenebilir davranışlara odaklanır. </a:t>
            </a:r>
            <a:r>
              <a:rPr lang="tr-TR" sz="1050" b="1" dirty="0" smtClean="0"/>
              <a:t> Bu yaklaşım uyumsuz olan davranışın değiştirilip yerine uygun davranışın kazandırılmasını hedeflemektedir.</a:t>
            </a:r>
          </a:p>
          <a:p>
            <a:pPr marL="171450" indent="-171450" algn="just">
              <a:buFont typeface="Arial" panose="020B0604020202020204" pitchFamily="34" charset="0"/>
              <a:buChar char="•"/>
            </a:pPr>
            <a:r>
              <a:rPr lang="tr-TR" sz="1050" b="1" dirty="0" smtClean="0"/>
              <a:t>Bu </a:t>
            </a:r>
            <a:r>
              <a:rPr lang="tr-TR" sz="1050" b="1" dirty="0"/>
              <a:t>yaklaşıma göre koşullanma yolu ile öğrenilen duygusal tepkiler, aynı öğrenme ilkeleri kullanarak unutturulabilir. Yapılan terapide edimsel koşullanma ilkeleri kullanılarak davranışlar biçimlendirilir. Bunu yaparken genelde ödüllendirme, olumlu davranışları pekiştirme, olumsuz davranışları söndürme, model alma ve sistematik duyarsızlaştırma gibi yöntemleri </a:t>
            </a:r>
            <a:r>
              <a:rPr lang="tr-TR" sz="1050" b="1" dirty="0" smtClean="0"/>
              <a:t>kullanır. Davranışçı </a:t>
            </a:r>
            <a:r>
              <a:rPr lang="tr-TR" sz="1050" b="1" dirty="0"/>
              <a:t>yaklaşımda terapist bilinç dışı çatışmalardan çok davranışların ve düşüncelerin değişmesi üzerinde durur.</a:t>
            </a:r>
          </a:p>
        </p:txBody>
      </p:sp>
    </p:spTree>
    <p:extLst>
      <p:ext uri="{BB962C8B-B14F-4D97-AF65-F5344CB8AC3E}">
        <p14:creationId xmlns:p14="http://schemas.microsoft.com/office/powerpoint/2010/main" val="28424450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2"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right)">
                                      <p:cBhvr>
                                        <p:cTn id="20" dur="500"/>
                                        <p:tgtEl>
                                          <p:spTgt spid="46"/>
                                        </p:tgtEl>
                                      </p:cBhvr>
                                    </p:animEffect>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anim calcmode="lin" valueType="num">
                                      <p:cBhvr>
                                        <p:cTn id="25" dur="500" fill="hold"/>
                                        <p:tgtEl>
                                          <p:spTgt spid="52"/>
                                        </p:tgtEl>
                                        <p:attrNameLst>
                                          <p:attrName>ppt_x</p:attrName>
                                        </p:attrNameLst>
                                      </p:cBhvr>
                                      <p:tavLst>
                                        <p:tav tm="0">
                                          <p:val>
                                            <p:strVal val="#ppt_x"/>
                                          </p:val>
                                        </p:tav>
                                        <p:tav tm="100000">
                                          <p:val>
                                            <p:strVal val="#ppt_x"/>
                                          </p:val>
                                        </p:tav>
                                      </p:tavLst>
                                    </p:anim>
                                    <p:anim calcmode="lin" valueType="num">
                                      <p:cBhvr>
                                        <p:cTn id="26" dur="500" fill="hold"/>
                                        <p:tgtEl>
                                          <p:spTgt spid="52"/>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500"/>
                                        <p:tgtEl>
                                          <p:spTgt spid="56"/>
                                        </p:tgtEl>
                                      </p:cBhvr>
                                    </p:animEffect>
                                    <p:anim calcmode="lin" valueType="num">
                                      <p:cBhvr>
                                        <p:cTn id="30" dur="500" fill="hold"/>
                                        <p:tgtEl>
                                          <p:spTgt spid="56"/>
                                        </p:tgtEl>
                                        <p:attrNameLst>
                                          <p:attrName>ppt_x</p:attrName>
                                        </p:attrNameLst>
                                      </p:cBhvr>
                                      <p:tavLst>
                                        <p:tav tm="0">
                                          <p:val>
                                            <p:strVal val="#ppt_x"/>
                                          </p:val>
                                        </p:tav>
                                        <p:tav tm="100000">
                                          <p:val>
                                            <p:strVal val="#ppt_x"/>
                                          </p:val>
                                        </p:tav>
                                      </p:tavLst>
                                    </p:anim>
                                    <p:anim calcmode="lin" valueType="num">
                                      <p:cBhvr>
                                        <p:cTn id="31" dur="500" fill="hold"/>
                                        <p:tgtEl>
                                          <p:spTgt spid="56"/>
                                        </p:tgtEl>
                                        <p:attrNameLst>
                                          <p:attrName>ppt_y</p:attrName>
                                        </p:attrNameLst>
                                      </p:cBhvr>
                                      <p:tavLst>
                                        <p:tav tm="0">
                                          <p:val>
                                            <p:strVal val="#ppt_y-.1"/>
                                          </p:val>
                                        </p:tav>
                                        <p:tav tm="100000">
                                          <p:val>
                                            <p:strVal val="#ppt_y"/>
                                          </p:val>
                                        </p:tav>
                                      </p:tavLst>
                                    </p:anim>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2750"/>
                            </p:stCondLst>
                            <p:childTnLst>
                              <p:par>
                                <p:cTn id="37" presetID="42" presetClass="entr" presetSubtype="0" fill="hold" grpId="0"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500"/>
                                        <p:tgtEl>
                                          <p:spTgt spid="54"/>
                                        </p:tgtEl>
                                      </p:cBhvr>
                                    </p:animEffect>
                                    <p:anim calcmode="lin" valueType="num">
                                      <p:cBhvr>
                                        <p:cTn id="40" dur="500" fill="hold"/>
                                        <p:tgtEl>
                                          <p:spTgt spid="54"/>
                                        </p:tgtEl>
                                        <p:attrNameLst>
                                          <p:attrName>ppt_x</p:attrName>
                                        </p:attrNameLst>
                                      </p:cBhvr>
                                      <p:tavLst>
                                        <p:tav tm="0">
                                          <p:val>
                                            <p:strVal val="#ppt_x"/>
                                          </p:val>
                                        </p:tav>
                                        <p:tav tm="100000">
                                          <p:val>
                                            <p:strVal val="#ppt_x"/>
                                          </p:val>
                                        </p:tav>
                                      </p:tavLst>
                                    </p:anim>
                                    <p:anim calcmode="lin" valueType="num">
                                      <p:cBhvr>
                                        <p:cTn id="41" dur="500" fill="hold"/>
                                        <p:tgtEl>
                                          <p:spTgt spid="54"/>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anim calcmode="lin" valueType="num">
                                      <p:cBhvr>
                                        <p:cTn id="45" dur="500" fill="hold"/>
                                        <p:tgtEl>
                                          <p:spTgt spid="58"/>
                                        </p:tgtEl>
                                        <p:attrNameLst>
                                          <p:attrName>ppt_x</p:attrName>
                                        </p:attrNameLst>
                                      </p:cBhvr>
                                      <p:tavLst>
                                        <p:tav tm="0">
                                          <p:val>
                                            <p:strVal val="#ppt_x"/>
                                          </p:val>
                                        </p:tav>
                                        <p:tav tm="100000">
                                          <p:val>
                                            <p:strVal val="#ppt_x"/>
                                          </p:val>
                                        </p:tav>
                                      </p:tavLst>
                                    </p:anim>
                                    <p:anim calcmode="lin" valueType="num">
                                      <p:cBhvr>
                                        <p:cTn id="46" dur="500" fill="hold"/>
                                        <p:tgtEl>
                                          <p:spTgt spid="58"/>
                                        </p:tgtEl>
                                        <p:attrNameLst>
                                          <p:attrName>ppt_y</p:attrName>
                                        </p:attrNameLst>
                                      </p:cBhvr>
                                      <p:tavLst>
                                        <p:tav tm="0">
                                          <p:val>
                                            <p:strVal val="#ppt_y-.1"/>
                                          </p:val>
                                        </p:tav>
                                        <p:tav tm="100000">
                                          <p:val>
                                            <p:strVal val="#ppt_y"/>
                                          </p:val>
                                        </p:tav>
                                      </p:tavLst>
                                    </p:anim>
                                  </p:childTnLst>
                                </p:cTn>
                              </p:par>
                            </p:childTnLst>
                          </p:cTn>
                        </p:par>
                        <p:par>
                          <p:cTn id="47" fill="hold">
                            <p:stCondLst>
                              <p:cond delay="3250"/>
                            </p:stCondLst>
                            <p:childTnLst>
                              <p:par>
                                <p:cTn id="48" presetID="22" presetClass="entr" presetSubtype="2" fill="hold"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right)">
                                      <p:cBhvr>
                                        <p:cTn id="50" dur="500"/>
                                        <p:tgtEl>
                                          <p:spTgt spid="49"/>
                                        </p:tgtEl>
                                      </p:cBhvr>
                                    </p:animEffect>
                                  </p:childTnLst>
                                </p:cTn>
                              </p:par>
                            </p:childTnLst>
                          </p:cTn>
                        </p:par>
                        <p:par>
                          <p:cTn id="51" fill="hold">
                            <p:stCondLst>
                              <p:cond delay="3750"/>
                            </p:stCondLst>
                            <p:childTnLst>
                              <p:par>
                                <p:cTn id="52" presetID="42" presetClass="entr" presetSubtype="0" fill="hold" grpId="0"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500"/>
                                        <p:tgtEl>
                                          <p:spTgt spid="53"/>
                                        </p:tgtEl>
                                      </p:cBhvr>
                                    </p:animEffect>
                                    <p:anim calcmode="lin" valueType="num">
                                      <p:cBhvr>
                                        <p:cTn id="55" dur="500" fill="hold"/>
                                        <p:tgtEl>
                                          <p:spTgt spid="53"/>
                                        </p:tgtEl>
                                        <p:attrNameLst>
                                          <p:attrName>ppt_x</p:attrName>
                                        </p:attrNameLst>
                                      </p:cBhvr>
                                      <p:tavLst>
                                        <p:tav tm="0">
                                          <p:val>
                                            <p:strVal val="#ppt_x"/>
                                          </p:val>
                                        </p:tav>
                                        <p:tav tm="100000">
                                          <p:val>
                                            <p:strVal val="#ppt_x"/>
                                          </p:val>
                                        </p:tav>
                                      </p:tavLst>
                                    </p:anim>
                                    <p:anim calcmode="lin" valueType="num">
                                      <p:cBhvr>
                                        <p:cTn id="56" dur="500" fill="hold"/>
                                        <p:tgtEl>
                                          <p:spTgt spid="53"/>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anim calcmode="lin" valueType="num">
                                      <p:cBhvr>
                                        <p:cTn id="60" dur="500" fill="hold"/>
                                        <p:tgtEl>
                                          <p:spTgt spid="57"/>
                                        </p:tgtEl>
                                        <p:attrNameLst>
                                          <p:attrName>ppt_x</p:attrName>
                                        </p:attrNameLst>
                                      </p:cBhvr>
                                      <p:tavLst>
                                        <p:tav tm="0">
                                          <p:val>
                                            <p:strVal val="#ppt_x"/>
                                          </p:val>
                                        </p:tav>
                                        <p:tav tm="100000">
                                          <p:val>
                                            <p:strVal val="#ppt_x"/>
                                          </p:val>
                                        </p:tav>
                                      </p:tavLst>
                                    </p:anim>
                                    <p:anim calcmode="lin" valueType="num">
                                      <p:cBhvr>
                                        <p:cTn id="61" dur="500" fill="hold"/>
                                        <p:tgtEl>
                                          <p:spTgt spid="57"/>
                                        </p:tgtEl>
                                        <p:attrNameLst>
                                          <p:attrName>ppt_y</p:attrName>
                                        </p:attrNameLst>
                                      </p:cBhvr>
                                      <p:tavLst>
                                        <p:tav tm="0">
                                          <p:val>
                                            <p:strVal val="#ppt_y-.1"/>
                                          </p:val>
                                        </p:tav>
                                        <p:tav tm="100000">
                                          <p:val>
                                            <p:strVal val="#ppt_y"/>
                                          </p:val>
                                        </p:tav>
                                      </p:tavLst>
                                    </p:anim>
                                  </p:childTnLst>
                                </p:cTn>
                              </p:par>
                            </p:childTnLst>
                          </p:cTn>
                        </p:par>
                        <p:par>
                          <p:cTn id="62" fill="hold">
                            <p:stCondLst>
                              <p:cond delay="4250"/>
                            </p:stCondLst>
                            <p:childTnLst>
                              <p:par>
                                <p:cTn id="63" presetID="22" presetClass="entr" presetSubtype="8"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childTnLst>
                          </p:cTn>
                        </p:par>
                        <p:par>
                          <p:cTn id="66" fill="hold">
                            <p:stCondLst>
                              <p:cond delay="4750"/>
                            </p:stCondLst>
                            <p:childTnLst>
                              <p:par>
                                <p:cTn id="67" presetID="42" presetClass="entr" presetSubtype="0" fill="hold" grpId="0" nodeType="afterEffect">
                                  <p:stCondLst>
                                    <p:cond delay="0"/>
                                  </p:stCondLst>
                                  <p:childTnLst>
                                    <p:set>
                                      <p:cBhvr>
                                        <p:cTn id="68" dur="1" fill="hold">
                                          <p:stCondLst>
                                            <p:cond delay="0"/>
                                          </p:stCondLst>
                                        </p:cTn>
                                        <p:tgtEl>
                                          <p:spTgt spid="55"/>
                                        </p:tgtEl>
                                        <p:attrNameLst>
                                          <p:attrName>style.visibility</p:attrName>
                                        </p:attrNameLst>
                                      </p:cBhvr>
                                      <p:to>
                                        <p:strVal val="visible"/>
                                      </p:to>
                                    </p:set>
                                    <p:animEffect transition="in" filter="fade">
                                      <p:cBhvr>
                                        <p:cTn id="69" dur="500"/>
                                        <p:tgtEl>
                                          <p:spTgt spid="55"/>
                                        </p:tgtEl>
                                      </p:cBhvr>
                                    </p:animEffect>
                                    <p:anim calcmode="lin" valueType="num">
                                      <p:cBhvr>
                                        <p:cTn id="70" dur="500" fill="hold"/>
                                        <p:tgtEl>
                                          <p:spTgt spid="55"/>
                                        </p:tgtEl>
                                        <p:attrNameLst>
                                          <p:attrName>ppt_x</p:attrName>
                                        </p:attrNameLst>
                                      </p:cBhvr>
                                      <p:tavLst>
                                        <p:tav tm="0">
                                          <p:val>
                                            <p:strVal val="#ppt_x"/>
                                          </p:val>
                                        </p:tav>
                                        <p:tav tm="100000">
                                          <p:val>
                                            <p:strVal val="#ppt_x"/>
                                          </p:val>
                                        </p:tav>
                                      </p:tavLst>
                                    </p:anim>
                                    <p:anim calcmode="lin" valueType="num">
                                      <p:cBhvr>
                                        <p:cTn id="71" dur="500" fill="hold"/>
                                        <p:tgtEl>
                                          <p:spTgt spid="55"/>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fade">
                                      <p:cBhvr>
                                        <p:cTn id="74" dur="500"/>
                                        <p:tgtEl>
                                          <p:spTgt spid="59"/>
                                        </p:tgtEl>
                                      </p:cBhvr>
                                    </p:animEffect>
                                    <p:anim calcmode="lin" valueType="num">
                                      <p:cBhvr>
                                        <p:cTn id="75" dur="500" fill="hold"/>
                                        <p:tgtEl>
                                          <p:spTgt spid="59"/>
                                        </p:tgtEl>
                                        <p:attrNameLst>
                                          <p:attrName>ppt_x</p:attrName>
                                        </p:attrNameLst>
                                      </p:cBhvr>
                                      <p:tavLst>
                                        <p:tav tm="0">
                                          <p:val>
                                            <p:strVal val="#ppt_x"/>
                                          </p:val>
                                        </p:tav>
                                        <p:tav tm="100000">
                                          <p:val>
                                            <p:strVal val="#ppt_x"/>
                                          </p:val>
                                        </p:tav>
                                      </p:tavLst>
                                    </p:anim>
                                    <p:anim calcmode="lin" valueType="num">
                                      <p:cBhvr>
                                        <p:cTn id="76"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2" grpId="0"/>
      <p:bldP spid="53" grpId="0"/>
      <p:bldP spid="54" grpId="0"/>
      <p:bldP spid="55" grpId="0"/>
      <p:bldP spid="56" grpId="0"/>
      <p:bldP spid="57" grpId="0"/>
      <p:bldP spid="58" grpId="0"/>
      <p:bldP spid="59" grpId="0"/>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2" descr="C:\Users\Administrator\Desktop\微立体创业计划\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4310" y="854797"/>
            <a:ext cx="1179326" cy="117932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8039" y="779836"/>
            <a:ext cx="1338896" cy="133889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7" name="Picture 2" descr="C:\Users\Administrator\Desktop\微立体创业计划\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3867" y="854797"/>
            <a:ext cx="1179326" cy="117932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7596" y="779835"/>
            <a:ext cx="1338896" cy="133889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 name="Picture 2" descr="C:\Users\Administrator\Desktop\微立体创业计划\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1663" y="854794"/>
            <a:ext cx="1179326" cy="117932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5392" y="779833"/>
            <a:ext cx="1338896" cy="133889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11" name="Picture 2" descr="C:\Users\Administrator\Desktop\微立体创业计划\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9459" y="854797"/>
            <a:ext cx="1179326" cy="117932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3187" y="779836"/>
            <a:ext cx="1338896" cy="133889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a:off x="1814339" y="3437450"/>
            <a:ext cx="5569523" cy="823469"/>
          </a:xfrm>
          <a:prstGeom prst="roundRect">
            <a:avLst/>
          </a:prstGeom>
          <a:gradFill>
            <a:gsLst>
              <a:gs pos="0">
                <a:schemeClr val="bg1">
                  <a:lumMod val="85000"/>
                </a:schemeClr>
              </a:gs>
              <a:gs pos="100000">
                <a:schemeClr val="bg1"/>
              </a:gs>
            </a:gsLst>
            <a:lin ang="16800000" scaled="0"/>
          </a:gradFill>
          <a:ln>
            <a:gradFill>
              <a:gsLst>
                <a:gs pos="0">
                  <a:schemeClr val="bg1"/>
                </a:gs>
                <a:gs pos="100000">
                  <a:schemeClr val="bg1">
                    <a:lumMod val="85000"/>
                  </a:schemeClr>
                </a:gs>
              </a:gsLst>
              <a:lin ang="168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0">
              <a:defRPr/>
            </a:pPr>
            <a:r>
              <a:rPr lang="tr-TR" altLang="zh-CN" sz="2400" b="1" dirty="0">
                <a:solidFill>
                  <a:srgbClr val="C00000"/>
                </a:solidFill>
                <a:latin typeface="Cracked Johnnie" panose="00000400000000000000" pitchFamily="2" charset="0"/>
                <a:ea typeface="华文隶书" panose="02010800040101010101" pitchFamily="2" charset="-122"/>
                <a:cs typeface="Arial"/>
                <a:sym typeface="Arial"/>
              </a:rPr>
              <a:t>ERDAL AYDEMİR</a:t>
            </a:r>
            <a:endParaRPr lang="zh-CN" altLang="en-US" sz="2400" b="1" dirty="0">
              <a:solidFill>
                <a:srgbClr val="C00000"/>
              </a:solidFill>
              <a:latin typeface="Cracked Johnnie" panose="00000400000000000000" pitchFamily="2" charset="0"/>
              <a:ea typeface="华文隶书" panose="02010800040101010101" pitchFamily="2" charset="-122"/>
              <a:cs typeface="Arial"/>
              <a:sym typeface="Arial"/>
            </a:endParaRPr>
          </a:p>
        </p:txBody>
      </p:sp>
      <p:sp>
        <p:nvSpPr>
          <p:cNvPr id="31" name="TextBox 30"/>
          <p:cNvSpPr txBox="1"/>
          <p:nvPr/>
        </p:nvSpPr>
        <p:spPr>
          <a:xfrm>
            <a:off x="1919652" y="2575134"/>
            <a:ext cx="5316371" cy="646331"/>
          </a:xfrm>
          <a:prstGeom prst="rect">
            <a:avLst/>
          </a:prstGeom>
          <a:noFill/>
        </p:spPr>
        <p:txBody>
          <a:bodyPr wrap="square" rtlCol="0">
            <a:spAutoFit/>
          </a:bodyPr>
          <a:lstStyle/>
          <a:p>
            <a:pPr algn="ctr" defTabSz="685560">
              <a:defRPr/>
            </a:pPr>
            <a:r>
              <a:rPr lang="tr-TR" altLang="zh-CN" sz="3600" b="1" dirty="0">
                <a:solidFill>
                  <a:srgbClr val="002060"/>
                </a:solidFill>
                <a:latin typeface="Hollywood Hills" panose="00000400000000000000" pitchFamily="2" charset="0"/>
                <a:sym typeface="Arial"/>
              </a:rPr>
              <a:t>FAYDALI OLMASI DİLEĞİYLE</a:t>
            </a:r>
            <a:endParaRPr lang="zh-CN" altLang="en-US" sz="3600" b="1" dirty="0">
              <a:solidFill>
                <a:srgbClr val="002060"/>
              </a:solidFill>
              <a:latin typeface="Hollywood Hills" panose="00000400000000000000" pitchFamily="2" charset="0"/>
              <a:sym typeface="Arial"/>
            </a:endParaRPr>
          </a:p>
        </p:txBody>
      </p:sp>
      <p:sp>
        <p:nvSpPr>
          <p:cNvPr id="32" name="圆角矩形 31"/>
          <p:cNvSpPr/>
          <p:nvPr/>
        </p:nvSpPr>
        <p:spPr>
          <a:xfrm>
            <a:off x="7634879" y="1832601"/>
            <a:ext cx="320622" cy="320506"/>
          </a:xfrm>
          <a:prstGeom prst="roundRect">
            <a:avLst/>
          </a:prstGeom>
          <a:gradFill flip="none" rotWithShape="1">
            <a:gsLst>
              <a:gs pos="0">
                <a:schemeClr val="accent3">
                  <a:lumMod val="75000"/>
                </a:schemeClr>
              </a:gs>
              <a:gs pos="100000">
                <a:schemeClr val="accent3"/>
              </a:gs>
            </a:gsLst>
            <a:lin ang="2700000" scaled="1"/>
            <a:tileRect/>
          </a:gradFill>
          <a:ln w="25400">
            <a:gradFill flip="none" rotWithShape="1">
              <a:gsLst>
                <a:gs pos="100000">
                  <a:schemeClr val="accent3"/>
                </a:gs>
                <a:gs pos="0">
                  <a:schemeClr val="accent3">
                    <a:lumMod val="75000"/>
                  </a:schemeClr>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33" name="圆角矩形 53"/>
          <p:cNvSpPr/>
          <p:nvPr/>
        </p:nvSpPr>
        <p:spPr>
          <a:xfrm>
            <a:off x="7933143" y="2251569"/>
            <a:ext cx="200722" cy="200980"/>
          </a:xfrm>
          <a:prstGeom prst="roundRect">
            <a:avLst/>
          </a:prstGeom>
          <a:gradFill flip="none" rotWithShape="1">
            <a:gsLst>
              <a:gs pos="0">
                <a:schemeClr val="accent5">
                  <a:lumMod val="75000"/>
                </a:schemeClr>
              </a:gs>
              <a:gs pos="100000">
                <a:schemeClr val="accent5"/>
              </a:gs>
            </a:gsLst>
            <a:lin ang="2700000" scaled="1"/>
            <a:tileRect/>
          </a:gradFill>
          <a:ln w="25400">
            <a:gradFill flip="none" rotWithShape="1">
              <a:gsLst>
                <a:gs pos="100000">
                  <a:schemeClr val="accent5">
                    <a:lumMod val="75000"/>
                  </a:schemeClr>
                </a:gs>
                <a:gs pos="0">
                  <a:schemeClr val="accent5"/>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34" name="圆角矩形 53"/>
          <p:cNvSpPr/>
          <p:nvPr/>
        </p:nvSpPr>
        <p:spPr>
          <a:xfrm>
            <a:off x="7383859" y="2275626"/>
            <a:ext cx="401444" cy="401960"/>
          </a:xfrm>
          <a:prstGeom prst="roundRect">
            <a:avLst/>
          </a:prstGeom>
          <a:gradFill flip="none" rotWithShape="1">
            <a:gsLst>
              <a:gs pos="0">
                <a:schemeClr val="accent2">
                  <a:lumMod val="75000"/>
                </a:schemeClr>
              </a:gs>
              <a:gs pos="100000">
                <a:schemeClr val="accent2"/>
              </a:gs>
            </a:gsLst>
            <a:lin ang="2700000" scaled="1"/>
            <a:tileRect/>
          </a:gradFill>
          <a:ln w="25400">
            <a:gradFill flip="none" rotWithShape="1">
              <a:gsLst>
                <a:gs pos="100000">
                  <a:schemeClr val="accent2"/>
                </a:gs>
                <a:gs pos="0">
                  <a:schemeClr val="accent2">
                    <a:lumMod val="75000"/>
                  </a:schemeClr>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35" name="圆角矩形 53"/>
          <p:cNvSpPr/>
          <p:nvPr/>
        </p:nvSpPr>
        <p:spPr>
          <a:xfrm>
            <a:off x="8087119" y="1922928"/>
            <a:ext cx="159867" cy="160252"/>
          </a:xfrm>
          <a:prstGeom prst="roundRect">
            <a:avLst/>
          </a:prstGeom>
          <a:gradFill flip="none" rotWithShape="1">
            <a:gsLst>
              <a:gs pos="0">
                <a:schemeClr val="accent1">
                  <a:lumMod val="75000"/>
                </a:schemeClr>
              </a:gs>
              <a:gs pos="100000">
                <a:schemeClr val="accent1"/>
              </a:gs>
            </a:gsLst>
            <a:lin ang="2700000" scaled="1"/>
            <a:tileRect/>
          </a:gradFill>
          <a:ln w="25400">
            <a:gradFill flip="none" rotWithShape="1">
              <a:gsLst>
                <a:gs pos="100000">
                  <a:schemeClr val="accent1">
                    <a:lumMod val="75000"/>
                  </a:schemeClr>
                </a:gs>
                <a:gs pos="0">
                  <a:schemeClr val="accent1"/>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36" name="圆角矩形 53"/>
          <p:cNvSpPr/>
          <p:nvPr/>
        </p:nvSpPr>
        <p:spPr>
          <a:xfrm>
            <a:off x="8031373" y="1598079"/>
            <a:ext cx="160755" cy="161138"/>
          </a:xfrm>
          <a:prstGeom prst="roundRect">
            <a:avLst/>
          </a:prstGeom>
          <a:gradFill flip="none" rotWithShape="1">
            <a:gsLst>
              <a:gs pos="0">
                <a:schemeClr val="accent4">
                  <a:lumMod val="75000"/>
                </a:schemeClr>
              </a:gs>
              <a:gs pos="100000">
                <a:schemeClr val="accent4"/>
              </a:gs>
            </a:gsLst>
            <a:lin ang="2700000" scaled="1"/>
            <a:tileRect/>
          </a:gradFill>
          <a:ln w="25400">
            <a:gradFill flip="none" rotWithShape="1">
              <a:gsLst>
                <a:gs pos="100000">
                  <a:schemeClr val="accent4">
                    <a:lumMod val="75000"/>
                  </a:schemeClr>
                </a:gs>
                <a:gs pos="0">
                  <a:schemeClr val="accent4"/>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37" name="圆角矩形 53"/>
          <p:cNvSpPr/>
          <p:nvPr/>
        </p:nvSpPr>
        <p:spPr>
          <a:xfrm flipH="1">
            <a:off x="1199632" y="1808804"/>
            <a:ext cx="320864" cy="320506"/>
          </a:xfrm>
          <a:prstGeom prst="roundRect">
            <a:avLst/>
          </a:prstGeom>
          <a:gradFill flip="none" rotWithShape="1">
            <a:gsLst>
              <a:gs pos="0">
                <a:schemeClr val="accent3">
                  <a:lumMod val="75000"/>
                </a:schemeClr>
              </a:gs>
              <a:gs pos="100000">
                <a:schemeClr val="accent3"/>
              </a:gs>
            </a:gsLst>
            <a:lin ang="2700000" scaled="1"/>
            <a:tileRect/>
          </a:gradFill>
          <a:ln w="25400">
            <a:gradFill flip="none" rotWithShape="1">
              <a:gsLst>
                <a:gs pos="100000">
                  <a:schemeClr val="accent3"/>
                </a:gs>
                <a:gs pos="0">
                  <a:schemeClr val="accent3">
                    <a:lumMod val="75000"/>
                  </a:schemeClr>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38" name="圆角矩形 53"/>
          <p:cNvSpPr/>
          <p:nvPr/>
        </p:nvSpPr>
        <p:spPr>
          <a:xfrm flipH="1">
            <a:off x="1021133" y="2227773"/>
            <a:ext cx="200873" cy="200980"/>
          </a:xfrm>
          <a:prstGeom prst="roundRect">
            <a:avLst/>
          </a:prstGeom>
          <a:gradFill flip="none" rotWithShape="1">
            <a:gsLst>
              <a:gs pos="0">
                <a:schemeClr val="accent5">
                  <a:lumMod val="75000"/>
                </a:schemeClr>
              </a:gs>
              <a:gs pos="100000">
                <a:schemeClr val="accent5"/>
              </a:gs>
            </a:gsLst>
            <a:lin ang="2700000" scaled="1"/>
            <a:tileRect/>
          </a:gradFill>
          <a:ln w="25400">
            <a:gradFill flip="none" rotWithShape="1">
              <a:gsLst>
                <a:gs pos="100000">
                  <a:schemeClr val="accent5">
                    <a:lumMod val="75000"/>
                  </a:schemeClr>
                </a:gs>
                <a:gs pos="0">
                  <a:schemeClr val="accent5"/>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39" name="圆角矩形 53"/>
          <p:cNvSpPr/>
          <p:nvPr/>
        </p:nvSpPr>
        <p:spPr>
          <a:xfrm flipH="1">
            <a:off x="1369955" y="2251828"/>
            <a:ext cx="401745" cy="401960"/>
          </a:xfrm>
          <a:prstGeom prst="roundRect">
            <a:avLst/>
          </a:prstGeom>
          <a:gradFill flip="none" rotWithShape="1">
            <a:gsLst>
              <a:gs pos="0">
                <a:schemeClr val="accent2">
                  <a:lumMod val="75000"/>
                </a:schemeClr>
              </a:gs>
              <a:gs pos="100000">
                <a:schemeClr val="accent2"/>
              </a:gs>
            </a:gsLst>
            <a:lin ang="2700000" scaled="1"/>
            <a:tileRect/>
          </a:gradFill>
          <a:ln w="25400">
            <a:gradFill flip="none" rotWithShape="1">
              <a:gsLst>
                <a:gs pos="100000">
                  <a:schemeClr val="accent2">
                    <a:lumMod val="75000"/>
                  </a:schemeClr>
                </a:gs>
                <a:gs pos="0">
                  <a:schemeClr val="accent2"/>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40" name="圆角矩形 53"/>
          <p:cNvSpPr/>
          <p:nvPr/>
        </p:nvSpPr>
        <p:spPr>
          <a:xfrm flipH="1">
            <a:off x="907925" y="1899132"/>
            <a:ext cx="159987" cy="160252"/>
          </a:xfrm>
          <a:prstGeom prst="roundRect">
            <a:avLst/>
          </a:prstGeom>
          <a:gradFill flip="none" rotWithShape="1">
            <a:gsLst>
              <a:gs pos="0">
                <a:schemeClr val="accent1">
                  <a:lumMod val="75000"/>
                </a:schemeClr>
              </a:gs>
              <a:gs pos="100000">
                <a:schemeClr val="accent1"/>
              </a:gs>
            </a:gsLst>
            <a:lin ang="2700000" scaled="1"/>
            <a:tileRect/>
          </a:gradFill>
          <a:ln w="25400">
            <a:gradFill flip="none" rotWithShape="1">
              <a:gsLst>
                <a:gs pos="100000">
                  <a:schemeClr val="accent1">
                    <a:lumMod val="75000"/>
                  </a:schemeClr>
                </a:gs>
                <a:gs pos="0">
                  <a:schemeClr val="accent1"/>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41" name="圆角矩形 53"/>
          <p:cNvSpPr/>
          <p:nvPr/>
        </p:nvSpPr>
        <p:spPr>
          <a:xfrm flipH="1">
            <a:off x="962826" y="1574281"/>
            <a:ext cx="160876" cy="161138"/>
          </a:xfrm>
          <a:prstGeom prst="roundRect">
            <a:avLst/>
          </a:prstGeom>
          <a:gradFill flip="none" rotWithShape="1">
            <a:gsLst>
              <a:gs pos="0">
                <a:schemeClr val="accent4">
                  <a:lumMod val="75000"/>
                </a:schemeClr>
              </a:gs>
              <a:gs pos="100000">
                <a:schemeClr val="accent4"/>
              </a:gs>
            </a:gsLst>
            <a:lin ang="2700000" scaled="1"/>
            <a:tileRect/>
          </a:gradFill>
          <a:ln w="25400">
            <a:gradFill flip="none" rotWithShape="1">
              <a:gsLst>
                <a:gs pos="100000">
                  <a:schemeClr val="accent4">
                    <a:lumMod val="75000"/>
                  </a:schemeClr>
                </a:gs>
                <a:gs pos="0">
                  <a:schemeClr val="accent4"/>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defTabSz="685560">
              <a:defRPr/>
            </a:pPr>
            <a:endParaRPr lang="zh-CN" altLang="en-US" sz="1400">
              <a:solidFill>
                <a:prstClr val="white"/>
              </a:solidFill>
              <a:latin typeface="Agency FB"/>
              <a:sym typeface="Arial"/>
            </a:endParaRPr>
          </a:p>
        </p:txBody>
      </p:sp>
      <p:sp>
        <p:nvSpPr>
          <p:cNvPr id="42" name="矩形 41"/>
          <p:cNvSpPr/>
          <p:nvPr/>
        </p:nvSpPr>
        <p:spPr>
          <a:xfrm>
            <a:off x="3665523" y="3976251"/>
            <a:ext cx="219932" cy="307777"/>
          </a:xfrm>
          <a:prstGeom prst="rect">
            <a:avLst/>
          </a:prstGeom>
        </p:spPr>
        <p:txBody>
          <a:bodyPr wrap="none">
            <a:spAutoFit/>
          </a:bodyPr>
          <a:lstStyle/>
          <a:p>
            <a:pPr defTabSz="685560">
              <a:defRPr/>
            </a:pPr>
            <a:r>
              <a:rPr lang="zh-CN" altLang="en-US" sz="1400" dirty="0">
                <a:solidFill>
                  <a:prstClr val="black"/>
                </a:solidFill>
                <a:latin typeface="Agency FB"/>
                <a:cs typeface="Arial"/>
                <a:sym typeface="Arial"/>
              </a:rPr>
              <a:t> </a:t>
            </a:r>
          </a:p>
        </p:txBody>
      </p:sp>
      <p:pic>
        <p:nvPicPr>
          <p:cNvPr id="2" name="Resim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6307" y="952652"/>
            <a:ext cx="961637" cy="961637"/>
          </a:xfrm>
          <a:prstGeom prst="ellipse">
            <a:avLst/>
          </a:prstGeom>
          <a:ln>
            <a:noFill/>
          </a:ln>
          <a:effectLst>
            <a:softEdge rad="112500"/>
          </a:effectLst>
        </p:spPr>
      </p:pic>
      <p:pic>
        <p:nvPicPr>
          <p:cNvPr id="3" name="Resim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5403" y="927109"/>
            <a:ext cx="1020587" cy="1020587"/>
          </a:xfrm>
          <a:prstGeom prst="ellipse">
            <a:avLst/>
          </a:prstGeom>
          <a:ln>
            <a:noFill/>
          </a:ln>
          <a:effectLst>
            <a:softEdge rad="112500"/>
          </a:effectLst>
        </p:spPr>
      </p:pic>
      <p:pic>
        <p:nvPicPr>
          <p:cNvPr id="4" name="Resim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77618" y="966412"/>
            <a:ext cx="981284" cy="981284"/>
          </a:xfrm>
          <a:prstGeom prst="ellipse">
            <a:avLst/>
          </a:prstGeom>
          <a:ln>
            <a:noFill/>
          </a:ln>
          <a:effectLst>
            <a:softEdge rad="112500"/>
          </a:effectLst>
        </p:spPr>
      </p:pic>
      <p:pic>
        <p:nvPicPr>
          <p:cNvPr id="17" name="Resim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79135" y="1000720"/>
            <a:ext cx="946976" cy="946976"/>
          </a:xfrm>
          <a:prstGeom prst="ellipse">
            <a:avLst/>
          </a:prstGeom>
          <a:ln>
            <a:noFill/>
          </a:ln>
          <a:effectLst>
            <a:softEdge rad="112500"/>
          </a:effectLst>
        </p:spPr>
      </p:pic>
    </p:spTree>
    <p:extLst>
      <p:ext uri="{BB962C8B-B14F-4D97-AF65-F5344CB8AC3E}">
        <p14:creationId xmlns:p14="http://schemas.microsoft.com/office/powerpoint/2010/main" val="187422543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42"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53" presetClass="entr" presetSubtype="16"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42"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fill="hold"/>
                                        <p:tgtEl>
                                          <p:spTgt spid="12"/>
                                        </p:tgtEl>
                                        <p:attrNameLst>
                                          <p:attrName>ppt_x</p:attrName>
                                        </p:attrNameLst>
                                      </p:cBhvr>
                                      <p:tavLst>
                                        <p:tav tm="0">
                                          <p:val>
                                            <p:strVal val="#ppt_x"/>
                                          </p:val>
                                        </p:tav>
                                        <p:tav tm="100000">
                                          <p:val>
                                            <p:strVal val="#ppt_x"/>
                                          </p:val>
                                        </p:tav>
                                      </p:tavLst>
                                    </p:anim>
                                    <p:anim calcmode="lin" valueType="num">
                                      <p:cBhvr>
                                        <p:cTn id="47" dur="500" fill="hold"/>
                                        <p:tgtEl>
                                          <p:spTgt spid="12"/>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2500"/>
                            </p:stCondLst>
                            <p:childTnLst>
                              <p:par>
                                <p:cTn id="53" presetID="26" presetClass="emph" presetSubtype="0" fill="hold" grpId="1" nodeType="afterEffect">
                                  <p:stCondLst>
                                    <p:cond delay="0"/>
                                  </p:stCondLst>
                                  <p:childTnLst>
                                    <p:animEffect transition="out" filter="fade">
                                      <p:cBhvr>
                                        <p:cTn id="54" dur="500" tmFilter="0, 0; .2, .5; .8, .5; 1, 0"/>
                                        <p:tgtEl>
                                          <p:spTgt spid="28"/>
                                        </p:tgtEl>
                                      </p:cBhvr>
                                    </p:animEffect>
                                    <p:animScale>
                                      <p:cBhvr>
                                        <p:cTn id="55" dur="250" autoRev="1" fill="hold"/>
                                        <p:tgtEl>
                                          <p:spTgt spid="28"/>
                                        </p:tgtEl>
                                      </p:cBhvr>
                                      <p:by x="105000" y="105000"/>
                                    </p:animScale>
                                  </p:childTnLst>
                                </p:cTn>
                              </p:par>
                            </p:childTnLst>
                          </p:cTn>
                        </p:par>
                        <p:par>
                          <p:cTn id="56" fill="hold">
                            <p:stCondLst>
                              <p:cond delay="3000"/>
                            </p:stCondLst>
                            <p:childTnLst>
                              <p:par>
                                <p:cTn id="57" presetID="47" presetClass="entr" presetSubtype="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anim calcmode="lin" valueType="num">
                                      <p:cBhvr>
                                        <p:cTn id="60" dur="1000" fill="hold"/>
                                        <p:tgtEl>
                                          <p:spTgt spid="31"/>
                                        </p:tgtEl>
                                        <p:attrNameLst>
                                          <p:attrName>ppt_x</p:attrName>
                                        </p:attrNameLst>
                                      </p:cBhvr>
                                      <p:tavLst>
                                        <p:tav tm="0">
                                          <p:val>
                                            <p:strVal val="#ppt_x"/>
                                          </p:val>
                                        </p:tav>
                                        <p:tav tm="100000">
                                          <p:val>
                                            <p:strVal val="#ppt_x"/>
                                          </p:val>
                                        </p:tav>
                                      </p:tavLst>
                                    </p:anim>
                                    <p:anim calcmode="lin" valueType="num">
                                      <p:cBhvr>
                                        <p:cTn id="61" dur="1000" fill="hold"/>
                                        <p:tgtEl>
                                          <p:spTgt spid="31"/>
                                        </p:tgtEl>
                                        <p:attrNameLst>
                                          <p:attrName>ppt_y</p:attrName>
                                        </p:attrNameLst>
                                      </p:cBhvr>
                                      <p:tavLst>
                                        <p:tav tm="0">
                                          <p:val>
                                            <p:strVal val="#ppt_y-.1"/>
                                          </p:val>
                                        </p:tav>
                                        <p:tav tm="100000">
                                          <p:val>
                                            <p:strVal val="#ppt_y"/>
                                          </p:val>
                                        </p:tav>
                                      </p:tavLst>
                                    </p:anim>
                                  </p:childTnLst>
                                </p:cTn>
                              </p:par>
                            </p:childTnLst>
                          </p:cTn>
                        </p:par>
                        <p:par>
                          <p:cTn id="62" fill="hold">
                            <p:stCondLst>
                              <p:cond delay="4000"/>
                            </p:stCondLst>
                            <p:childTnLst>
                              <p:par>
                                <p:cTn id="63" presetID="2" presetClass="entr" presetSubtype="4"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500" fill="hold"/>
                                        <p:tgtEl>
                                          <p:spTgt spid="34"/>
                                        </p:tgtEl>
                                        <p:attrNameLst>
                                          <p:attrName>ppt_x</p:attrName>
                                        </p:attrNameLst>
                                      </p:cBhvr>
                                      <p:tavLst>
                                        <p:tav tm="0">
                                          <p:val>
                                            <p:strVal val="#ppt_x"/>
                                          </p:val>
                                        </p:tav>
                                        <p:tav tm="100000">
                                          <p:val>
                                            <p:strVal val="#ppt_x"/>
                                          </p:val>
                                        </p:tav>
                                      </p:tavLst>
                                    </p:anim>
                                    <p:anim calcmode="lin" valueType="num">
                                      <p:cBhvr additive="base">
                                        <p:cTn id="66" dur="500" fill="hold"/>
                                        <p:tgtEl>
                                          <p:spTgt spid="3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fill="hold"/>
                                        <p:tgtEl>
                                          <p:spTgt spid="39"/>
                                        </p:tgtEl>
                                        <p:attrNameLst>
                                          <p:attrName>ppt_x</p:attrName>
                                        </p:attrNameLst>
                                      </p:cBhvr>
                                      <p:tavLst>
                                        <p:tav tm="0">
                                          <p:val>
                                            <p:strVal val="#ppt_x"/>
                                          </p:val>
                                        </p:tav>
                                        <p:tav tm="100000">
                                          <p:val>
                                            <p:strVal val="#ppt_x"/>
                                          </p:val>
                                        </p:tav>
                                      </p:tavLst>
                                    </p:anim>
                                    <p:anim calcmode="lin" valueType="num">
                                      <p:cBhvr additive="base">
                                        <p:cTn id="70" dur="500" fill="hold"/>
                                        <p:tgtEl>
                                          <p:spTgt spid="39"/>
                                        </p:tgtEl>
                                        <p:attrNameLst>
                                          <p:attrName>ppt_y</p:attrName>
                                        </p:attrNameLst>
                                      </p:cBhvr>
                                      <p:tavLst>
                                        <p:tav tm="0">
                                          <p:val>
                                            <p:strVal val="1+#ppt_h/2"/>
                                          </p:val>
                                        </p:tav>
                                        <p:tav tm="100000">
                                          <p:val>
                                            <p:strVal val="#ppt_y"/>
                                          </p:val>
                                        </p:tav>
                                      </p:tavLst>
                                    </p:anim>
                                  </p:childTnLst>
                                </p:cTn>
                              </p:par>
                            </p:childTnLst>
                          </p:cTn>
                        </p:par>
                        <p:par>
                          <p:cTn id="71" fill="hold">
                            <p:stCondLst>
                              <p:cond delay="4500"/>
                            </p:stCondLst>
                            <p:childTnLst>
                              <p:par>
                                <p:cTn id="72" presetID="2" presetClass="entr" presetSubtype="8" fill="hold" grpId="0"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0-#ppt_w/2"/>
                                          </p:val>
                                        </p:tav>
                                        <p:tav tm="100000">
                                          <p:val>
                                            <p:strVal val="#ppt_x"/>
                                          </p:val>
                                        </p:tav>
                                      </p:tavLst>
                                    </p:anim>
                                    <p:anim calcmode="lin" valueType="num">
                                      <p:cBhvr additive="base">
                                        <p:cTn id="75" dur="500" fill="hold"/>
                                        <p:tgtEl>
                                          <p:spTgt spid="37"/>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additive="base">
                                        <p:cTn id="78" dur="500" fill="hold"/>
                                        <p:tgtEl>
                                          <p:spTgt spid="32"/>
                                        </p:tgtEl>
                                        <p:attrNameLst>
                                          <p:attrName>ppt_x</p:attrName>
                                        </p:attrNameLst>
                                      </p:cBhvr>
                                      <p:tavLst>
                                        <p:tav tm="0">
                                          <p:val>
                                            <p:strVal val="1+#ppt_w/2"/>
                                          </p:val>
                                        </p:tav>
                                        <p:tav tm="100000">
                                          <p:val>
                                            <p:strVal val="#ppt_x"/>
                                          </p:val>
                                        </p:tav>
                                      </p:tavLst>
                                    </p:anim>
                                    <p:anim calcmode="lin" valueType="num">
                                      <p:cBhvr additive="base">
                                        <p:cTn id="79" dur="500" fill="hold"/>
                                        <p:tgtEl>
                                          <p:spTgt spid="32"/>
                                        </p:tgtEl>
                                        <p:attrNameLst>
                                          <p:attrName>ppt_y</p:attrName>
                                        </p:attrNameLst>
                                      </p:cBhvr>
                                      <p:tavLst>
                                        <p:tav tm="0">
                                          <p:val>
                                            <p:strVal val="#ppt_y"/>
                                          </p:val>
                                        </p:tav>
                                        <p:tav tm="100000">
                                          <p:val>
                                            <p:strVal val="#ppt_y"/>
                                          </p:val>
                                        </p:tav>
                                      </p:tavLst>
                                    </p:anim>
                                  </p:childTnLst>
                                </p:cTn>
                              </p:par>
                            </p:childTnLst>
                          </p:cTn>
                        </p:par>
                        <p:par>
                          <p:cTn id="80" fill="hold">
                            <p:stCondLst>
                              <p:cond delay="5000"/>
                            </p:stCondLst>
                            <p:childTnLst>
                              <p:par>
                                <p:cTn id="81" presetID="2" presetClass="entr" presetSubtype="12"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additive="base">
                                        <p:cTn id="83" dur="500" fill="hold"/>
                                        <p:tgtEl>
                                          <p:spTgt spid="38"/>
                                        </p:tgtEl>
                                        <p:attrNameLst>
                                          <p:attrName>ppt_x</p:attrName>
                                        </p:attrNameLst>
                                      </p:cBhvr>
                                      <p:tavLst>
                                        <p:tav tm="0">
                                          <p:val>
                                            <p:strVal val="0-#ppt_w/2"/>
                                          </p:val>
                                        </p:tav>
                                        <p:tav tm="100000">
                                          <p:val>
                                            <p:strVal val="#ppt_x"/>
                                          </p:val>
                                        </p:tav>
                                      </p:tavLst>
                                    </p:anim>
                                    <p:anim calcmode="lin" valueType="num">
                                      <p:cBhvr additive="base">
                                        <p:cTn id="84" dur="500" fill="hold"/>
                                        <p:tgtEl>
                                          <p:spTgt spid="38"/>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additive="base">
                                        <p:cTn id="87" dur="500" fill="hold"/>
                                        <p:tgtEl>
                                          <p:spTgt spid="33"/>
                                        </p:tgtEl>
                                        <p:attrNameLst>
                                          <p:attrName>ppt_x</p:attrName>
                                        </p:attrNameLst>
                                      </p:cBhvr>
                                      <p:tavLst>
                                        <p:tav tm="0">
                                          <p:val>
                                            <p:strVal val="1+#ppt_w/2"/>
                                          </p:val>
                                        </p:tav>
                                        <p:tav tm="100000">
                                          <p:val>
                                            <p:strVal val="#ppt_x"/>
                                          </p:val>
                                        </p:tav>
                                      </p:tavLst>
                                    </p:anim>
                                    <p:anim calcmode="lin" valueType="num">
                                      <p:cBhvr additive="base">
                                        <p:cTn id="88" dur="500" fill="hold"/>
                                        <p:tgtEl>
                                          <p:spTgt spid="33"/>
                                        </p:tgtEl>
                                        <p:attrNameLst>
                                          <p:attrName>ppt_y</p:attrName>
                                        </p:attrNameLst>
                                      </p:cBhvr>
                                      <p:tavLst>
                                        <p:tav tm="0">
                                          <p:val>
                                            <p:strVal val="1+#ppt_h/2"/>
                                          </p:val>
                                        </p:tav>
                                        <p:tav tm="100000">
                                          <p:val>
                                            <p:strVal val="#ppt_y"/>
                                          </p:val>
                                        </p:tav>
                                      </p:tavLst>
                                    </p:anim>
                                  </p:childTnLst>
                                </p:cTn>
                              </p:par>
                            </p:childTnLst>
                          </p:cTn>
                        </p:par>
                        <p:par>
                          <p:cTn id="89" fill="hold">
                            <p:stCondLst>
                              <p:cond delay="5500"/>
                            </p:stCondLst>
                            <p:childTnLst>
                              <p:par>
                                <p:cTn id="90" presetID="42" presetClass="entr" presetSubtype="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1000"/>
                                        <p:tgtEl>
                                          <p:spTgt spid="40"/>
                                        </p:tgtEl>
                                      </p:cBhvr>
                                    </p:animEffect>
                                    <p:anim calcmode="lin" valueType="num">
                                      <p:cBhvr>
                                        <p:cTn id="93" dur="1000" fill="hold"/>
                                        <p:tgtEl>
                                          <p:spTgt spid="40"/>
                                        </p:tgtEl>
                                        <p:attrNameLst>
                                          <p:attrName>ppt_x</p:attrName>
                                        </p:attrNameLst>
                                      </p:cBhvr>
                                      <p:tavLst>
                                        <p:tav tm="0">
                                          <p:val>
                                            <p:strVal val="#ppt_x"/>
                                          </p:val>
                                        </p:tav>
                                        <p:tav tm="100000">
                                          <p:val>
                                            <p:strVal val="#ppt_x"/>
                                          </p:val>
                                        </p:tav>
                                      </p:tavLst>
                                    </p:anim>
                                    <p:anim calcmode="lin" valueType="num">
                                      <p:cBhvr>
                                        <p:cTn id="94" dur="1000" fill="hold"/>
                                        <p:tgtEl>
                                          <p:spTgt spid="4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1000"/>
                                        <p:tgtEl>
                                          <p:spTgt spid="36"/>
                                        </p:tgtEl>
                                      </p:cBhvr>
                                    </p:animEffect>
                                    <p:anim calcmode="lin" valueType="num">
                                      <p:cBhvr>
                                        <p:cTn id="104" dur="1000" fill="hold"/>
                                        <p:tgtEl>
                                          <p:spTgt spid="36"/>
                                        </p:tgtEl>
                                        <p:attrNameLst>
                                          <p:attrName>ppt_x</p:attrName>
                                        </p:attrNameLst>
                                      </p:cBhvr>
                                      <p:tavLst>
                                        <p:tav tm="0">
                                          <p:val>
                                            <p:strVal val="#ppt_x"/>
                                          </p:val>
                                        </p:tav>
                                        <p:tav tm="100000">
                                          <p:val>
                                            <p:strVal val="#ppt_x"/>
                                          </p:val>
                                        </p:tav>
                                      </p:tavLst>
                                    </p:anim>
                                    <p:anim calcmode="lin" valueType="num">
                                      <p:cBhvr>
                                        <p:cTn id="105" dur="1000" fill="hold"/>
                                        <p:tgtEl>
                                          <p:spTgt spid="36"/>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41"/>
                                        </p:tgtEl>
                                        <p:attrNameLst>
                                          <p:attrName>style.visibility</p:attrName>
                                        </p:attrNameLst>
                                      </p:cBhvr>
                                      <p:to>
                                        <p:strVal val="visible"/>
                                      </p:to>
                                    </p:set>
                                    <p:animEffect transition="in" filter="fade">
                                      <p:cBhvr>
                                        <p:cTn id="108" dur="1000"/>
                                        <p:tgtEl>
                                          <p:spTgt spid="41"/>
                                        </p:tgtEl>
                                      </p:cBhvr>
                                    </p:animEffect>
                                    <p:anim calcmode="lin" valueType="num">
                                      <p:cBhvr>
                                        <p:cTn id="109" dur="1000" fill="hold"/>
                                        <p:tgtEl>
                                          <p:spTgt spid="41"/>
                                        </p:tgtEl>
                                        <p:attrNameLst>
                                          <p:attrName>ppt_x</p:attrName>
                                        </p:attrNameLst>
                                      </p:cBhvr>
                                      <p:tavLst>
                                        <p:tav tm="0">
                                          <p:val>
                                            <p:strVal val="#ppt_x"/>
                                          </p:val>
                                        </p:tav>
                                        <p:tav tm="100000">
                                          <p:val>
                                            <p:strVal val="#ppt_x"/>
                                          </p:val>
                                        </p:tav>
                                      </p:tavLst>
                                    </p:anim>
                                    <p:anim calcmode="lin" valueType="num">
                                      <p:cBhvr>
                                        <p:cTn id="110"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1" grpId="0"/>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heme/theme1.xml><?xml version="1.0" encoding="utf-8"?>
<a:theme xmlns:a="http://schemas.openxmlformats.org/drawingml/2006/main" name="jeppt">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主题​​">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主题​​">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Office 主题​​">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6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5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6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7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8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9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10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11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1_jeppt">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12_Template PresentationGo">
  <a:themeElements>
    <a:clrScheme name="PGO">
      <a:dk1>
        <a:sysClr val="windowText" lastClr="000000"/>
      </a:dk1>
      <a:lt1>
        <a:sysClr val="window" lastClr="FFFFFF"/>
      </a:lt1>
      <a:dk2>
        <a:srgbClr val="063951"/>
      </a:dk2>
      <a:lt2>
        <a:srgbClr val="F0EEEF"/>
      </a:lt2>
      <a:accent1>
        <a:srgbClr val="00B09B"/>
      </a:accent1>
      <a:accent2>
        <a:srgbClr val="F36F13"/>
      </a:accent2>
      <a:accent3>
        <a:srgbClr val="0D95BC"/>
      </a:accent3>
      <a:accent4>
        <a:srgbClr val="EBCB38"/>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13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14_Template PresentationGo">
  <a:themeElements>
    <a:clrScheme name="PGO5">
      <a:dk1>
        <a:sysClr val="windowText" lastClr="000000"/>
      </a:dk1>
      <a:lt1>
        <a:sysClr val="window" lastClr="FFFFFF"/>
      </a:lt1>
      <a:dk2>
        <a:srgbClr val="013D4D"/>
      </a:dk2>
      <a:lt2>
        <a:srgbClr val="D3D3D3"/>
      </a:lt2>
      <a:accent1>
        <a:srgbClr val="00A891"/>
      </a:accent1>
      <a:accent2>
        <a:srgbClr val="D9126B"/>
      </a:accent2>
      <a:accent3>
        <a:srgbClr val="FE7600"/>
      </a:accent3>
      <a:accent4>
        <a:srgbClr val="B1DB15"/>
      </a:accent4>
      <a:accent5>
        <a:srgbClr val="854D82"/>
      </a:accent5>
      <a:accent6>
        <a:srgbClr val="FFE200"/>
      </a:accent6>
      <a:hlink>
        <a:srgbClr val="00B0F0"/>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15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7_Office 主题​​">
  <a:themeElements>
    <a:clrScheme name="自定义 1">
      <a:dk1>
        <a:sysClr val="windowText" lastClr="000000"/>
      </a:dk1>
      <a:lt1>
        <a:sysClr val="window" lastClr="FFFFFF"/>
      </a:lt1>
      <a:dk2>
        <a:srgbClr val="44546A"/>
      </a:dk2>
      <a:lt2>
        <a:srgbClr val="E7E6E6"/>
      </a:lt2>
      <a:accent1>
        <a:srgbClr val="F17445"/>
      </a:accent1>
      <a:accent2>
        <a:srgbClr val="E94744"/>
      </a:accent2>
      <a:accent3>
        <a:srgbClr val="009288"/>
      </a:accent3>
      <a:accent4>
        <a:srgbClr val="015A74"/>
      </a:accent4>
      <a:accent5>
        <a:srgbClr val="4472C4"/>
      </a:accent5>
      <a:accent6>
        <a:srgbClr val="70AD47"/>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spPr>
      <a:bodyPr rtlCol="0" anchor="ctr"/>
      <a:lstStyle>
        <a:defPPr marL="0" marR="0" indent="0" algn="ctr" defTabSz="914400" eaLnBrk="1" fontAlgn="auto" latinLnBrk="0" hangingPunct="1">
          <a:lnSpc>
            <a:spcPct val="100000"/>
          </a:lnSpc>
          <a:spcBef>
            <a:spcPts val="0"/>
          </a:spcBef>
          <a:spcAft>
            <a:spcPts val="0"/>
          </a:spcAft>
          <a:buClrTx/>
          <a:buSzTx/>
          <a:buFontTx/>
          <a:buNone/>
          <a:defRPr kumimoji="0"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第一PPT模板网：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6906</TotalTime>
  <Words>6733</Words>
  <Application>Microsoft Office PowerPoint</Application>
  <PresentationFormat>Ekran Gösterisi (16:9)</PresentationFormat>
  <Paragraphs>818</Paragraphs>
  <Slides>77</Slides>
  <Notes>52</Notes>
  <HiddenSlides>0</HiddenSlides>
  <MMClips>0</MMClips>
  <ScaleCrop>false</ScaleCrop>
  <HeadingPairs>
    <vt:vector size="8" baseType="variant">
      <vt:variant>
        <vt:lpstr>Kullanılan Yazı Tipleri</vt:lpstr>
      </vt:variant>
      <vt:variant>
        <vt:i4>48</vt:i4>
      </vt:variant>
      <vt:variant>
        <vt:lpstr>Tema</vt:lpstr>
      </vt:variant>
      <vt:variant>
        <vt:i4>31</vt:i4>
      </vt:variant>
      <vt:variant>
        <vt:lpstr>Eklenmiş OLE Hizmet Programları</vt:lpstr>
      </vt:variant>
      <vt:variant>
        <vt:i4>1</vt:i4>
      </vt:variant>
      <vt:variant>
        <vt:lpstr>Slayt Başlıkları</vt:lpstr>
      </vt:variant>
      <vt:variant>
        <vt:i4>77</vt:i4>
      </vt:variant>
    </vt:vector>
  </HeadingPairs>
  <TitlesOfParts>
    <vt:vector size="157" baseType="lpstr">
      <vt:lpstr>Microsoft YaHei</vt:lpstr>
      <vt:lpstr>SimSun</vt:lpstr>
      <vt:lpstr>微软雅黑 Light</vt:lpstr>
      <vt:lpstr>Agency FB</vt:lpstr>
      <vt:lpstr>Algerian</vt:lpstr>
      <vt:lpstr>Arial</vt:lpstr>
      <vt:lpstr>Arial Black</vt:lpstr>
      <vt:lpstr>Bungee Inline</vt:lpstr>
      <vt:lpstr>Calibri</vt:lpstr>
      <vt:lpstr>Calibri Light</vt:lpstr>
      <vt:lpstr>Comic Sans MS</vt:lpstr>
      <vt:lpstr>Cooper Black</vt:lpstr>
      <vt:lpstr>Cracked Johnnie</vt:lpstr>
      <vt:lpstr>等线</vt:lpstr>
      <vt:lpstr>Flubber</vt:lpstr>
      <vt:lpstr>Helvetica</vt:lpstr>
      <vt:lpstr>Hiragino Sans GB W6</vt:lpstr>
      <vt:lpstr>Hollywood Hills</vt:lpstr>
      <vt:lpstr>Impact</vt:lpstr>
      <vt:lpstr>Impact MT Std</vt:lpstr>
      <vt:lpstr>ITC Avant Garde Std Bk</vt:lpstr>
      <vt:lpstr>Lato Light</vt:lpstr>
      <vt:lpstr>Lemon</vt:lpstr>
      <vt:lpstr>LiHei Pro</vt:lpstr>
      <vt:lpstr>Mansalva</vt:lpstr>
      <vt:lpstr>Martina</vt:lpstr>
      <vt:lpstr>Monotype Corsiva</vt:lpstr>
      <vt:lpstr>Montserrat Subrayada</vt:lpstr>
      <vt:lpstr>Open Sans</vt:lpstr>
      <vt:lpstr>Open Sans Extrabold</vt:lpstr>
      <vt:lpstr>Permanent Marker</vt:lpstr>
      <vt:lpstr>Rockwell Extra Bold</vt:lpstr>
      <vt:lpstr>Shrikhand</vt:lpstr>
      <vt:lpstr>Signika</vt:lpstr>
      <vt:lpstr>黑体</vt:lpstr>
      <vt:lpstr>Stencil</vt:lpstr>
      <vt:lpstr>华文隶书</vt:lpstr>
      <vt:lpstr>Times New Roman</vt:lpstr>
      <vt:lpstr>Verdana</vt:lpstr>
      <vt:lpstr>Webdings</vt:lpstr>
      <vt:lpstr>Wingdings</vt:lpstr>
      <vt:lpstr>Year supply of fairy cakes</vt:lpstr>
      <vt:lpstr>方正兰亭粗黑_GBK</vt:lpstr>
      <vt:lpstr>方正兰亭细黑_GBK</vt:lpstr>
      <vt:lpstr>方正兰亭黑简体</vt:lpstr>
      <vt:lpstr>方正正中黑简体</vt:lpstr>
      <vt:lpstr>时尚中黑简体</vt:lpstr>
      <vt:lpstr>造字工房悦黑（非商用）常规体</vt:lpstr>
      <vt:lpstr>jeppt</vt:lpstr>
      <vt:lpstr>Template PresentationGO</vt:lpstr>
      <vt:lpstr>Office Theme</vt:lpstr>
      <vt:lpstr>3_Office 主题</vt:lpstr>
      <vt:lpstr>4_Office 主题</vt:lpstr>
      <vt:lpstr>Office 主题​​</vt:lpstr>
      <vt:lpstr>1_Office 主题​​</vt:lpstr>
      <vt:lpstr>2_Office 主题​​</vt:lpstr>
      <vt:lpstr>3_Office 主题​​</vt:lpstr>
      <vt:lpstr>4_Office 主题​​</vt:lpstr>
      <vt:lpstr>1_Template PresentationGo</vt:lpstr>
      <vt:lpstr>2_Office 主题</vt:lpstr>
      <vt:lpstr>6_Office 主题</vt:lpstr>
      <vt:lpstr>2_Template PresentationGO</vt:lpstr>
      <vt:lpstr>Template PresentationGO Dark</vt:lpstr>
      <vt:lpstr>3_Template PresentationGO</vt:lpstr>
      <vt:lpstr>4_Template PresentationGO</vt:lpstr>
      <vt:lpstr>5_Template PresentationGO</vt:lpstr>
      <vt:lpstr>6_Template PresentationGo</vt:lpstr>
      <vt:lpstr>7_Template PresentationGO</vt:lpstr>
      <vt:lpstr>8_Template PresentationGo</vt:lpstr>
      <vt:lpstr>9_Template PresentationGo</vt:lpstr>
      <vt:lpstr>10_Template PresentationGO</vt:lpstr>
      <vt:lpstr>11_Template PresentationGo</vt:lpstr>
      <vt:lpstr>1_jeppt</vt:lpstr>
      <vt:lpstr>12_Template PresentationGo</vt:lpstr>
      <vt:lpstr>13_Template PresentationGO</vt:lpstr>
      <vt:lpstr>14_Template PresentationGo</vt:lpstr>
      <vt:lpstr>15_Template PresentationGo</vt:lpstr>
      <vt:lpstr>7_Office 主题​​</vt:lpstr>
      <vt:lpstr>第一PPT模板网：www.1ppt.com</vt:lpstr>
      <vt:lpstr>Klip</vt:lpstr>
      <vt:lpstr>PowerPoint Sunusu</vt:lpstr>
      <vt:lpstr>PowerPoint Sunusu</vt:lpstr>
      <vt:lpstr>PowerPoint Sunusu</vt:lpstr>
      <vt:lpstr>PowerPoint Sunusu</vt:lpstr>
      <vt:lpstr>KİŞİLİK KURAMLARI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STRESİN BELİRTİLERİ</vt:lpstr>
      <vt:lpstr>STRESİN FİZİKSEL BELİRTİLERİ</vt:lpstr>
      <vt:lpstr>STRESİN BELİRTİLERİ</vt:lpstr>
      <vt:lpstr>PowerPoint Sunusu</vt:lpstr>
      <vt:lpstr>STRES İLE BAŞA ÇIKMA YOLLARI (KİŞİSEL STRES YÖNETİMİ)</vt:lpstr>
      <vt:lpstr>PowerPoint Sunusu</vt:lpstr>
      <vt:lpstr>PowerPoint Sunusu</vt:lpstr>
      <vt:lpstr>2-Çatışma ve Çatışma Türleri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ANORMAL DAVRANIŞ TÜRLERİ</vt:lpstr>
      <vt:lpstr>1-DUYGUDURUM BOZUKLUKLARI</vt:lpstr>
      <vt:lpstr>1-DUYGUDURUM BOZUKLUKLARI</vt:lpstr>
      <vt:lpstr>2-PSİKOSOMATİK(SOMATOFORM) BOZUKLUKLARS</vt:lpstr>
      <vt:lpstr>3-ANKSİYETE-KAYGI KAYNAKLI BOZUKLUKLAR</vt:lpstr>
      <vt:lpstr>4- ALKOL VE UYUŞTURUCU BAĞIMLILIĞI</vt:lpstr>
      <vt:lpstr>5-uyku BozukluklarI</vt:lpstr>
      <vt:lpstr>6-KİŞİLİK BOZUKLUKLARI</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Lenono</cp:lastModifiedBy>
  <cp:revision>322</cp:revision>
  <dcterms:created xsi:type="dcterms:W3CDTF">2016-11-28T05:24:00Z</dcterms:created>
  <dcterms:modified xsi:type="dcterms:W3CDTF">2022-05-11T20:30:17Z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2052-11.1.0.8808</vt:lpwstr>
  </property>
</Properties>
</file>